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
  </p:notesMasterIdLst>
  <p:sldIdLst>
    <p:sldId id="370" r:id="rId2"/>
    <p:sldId id="373" r:id="rId3"/>
    <p:sldId id="371" r:id="rId4"/>
    <p:sldId id="369" r:id="rId5"/>
    <p:sldId id="380" r:id="rId6"/>
    <p:sldId id="381" r:id="rId7"/>
    <p:sldId id="378" r:id="rId8"/>
    <p:sldId id="374" r:id="rId9"/>
    <p:sldId id="375" r:id="rId10"/>
    <p:sldId id="376" r:id="rId11"/>
    <p:sldId id="377" r:id="rId12"/>
    <p:sldId id="379" r:id="rId13"/>
  </p:sldIdLst>
  <p:sldSz cx="12192000" cy="6858000"/>
  <p:notesSz cx="6794500" cy="9931400"/>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35" autoAdjust="0"/>
    <p:restoredTop sz="79757" autoAdjust="0"/>
  </p:normalViewPr>
  <p:slideViewPr>
    <p:cSldViewPr snapToGrid="0">
      <p:cViewPr varScale="1">
        <p:scale>
          <a:sx n="53" d="100"/>
          <a:sy n="53" d="100"/>
        </p:scale>
        <p:origin x="1176" y="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4283" cy="498295"/>
          </a:xfrm>
          <a:prstGeom prst="rect">
            <a:avLst/>
          </a:prstGeom>
        </p:spPr>
        <p:txBody>
          <a:bodyPr vert="horz" lIns="91440" tIns="45720" rIns="91440" bIns="45720" rtlCol="0"/>
          <a:lstStyle>
            <a:lvl1pPr algn="l">
              <a:defRPr sz="1200"/>
            </a:lvl1pPr>
          </a:lstStyle>
          <a:p>
            <a:endParaRPr lang="nb-NO"/>
          </a:p>
        </p:txBody>
      </p:sp>
      <p:sp>
        <p:nvSpPr>
          <p:cNvPr id="3" name="Date Placeholder 2"/>
          <p:cNvSpPr>
            <a:spLocks noGrp="1"/>
          </p:cNvSpPr>
          <p:nvPr>
            <p:ph type="dt" idx="1"/>
          </p:nvPr>
        </p:nvSpPr>
        <p:spPr>
          <a:xfrm>
            <a:off x="3848645" y="0"/>
            <a:ext cx="2944283" cy="498295"/>
          </a:xfrm>
          <a:prstGeom prst="rect">
            <a:avLst/>
          </a:prstGeom>
        </p:spPr>
        <p:txBody>
          <a:bodyPr vert="horz" lIns="91440" tIns="45720" rIns="91440" bIns="45720" rtlCol="0"/>
          <a:lstStyle>
            <a:lvl1pPr algn="r">
              <a:defRPr sz="1200"/>
            </a:lvl1pPr>
          </a:lstStyle>
          <a:p>
            <a:fld id="{BBF35739-9AD0-49AB-A643-C90BD7FCF5F3}" type="datetimeFigureOut">
              <a:rPr lang="nb-NO" smtClean="0"/>
              <a:t>04.12.2023</a:t>
            </a:fld>
            <a:endParaRPr lang="nb-NO"/>
          </a:p>
        </p:txBody>
      </p:sp>
      <p:sp>
        <p:nvSpPr>
          <p:cNvPr id="4" name="Slide Image Placeholder 3"/>
          <p:cNvSpPr>
            <a:spLocks noGrp="1" noRot="1" noChangeAspect="1"/>
          </p:cNvSpPr>
          <p:nvPr>
            <p:ph type="sldImg" idx="2"/>
          </p:nvPr>
        </p:nvSpPr>
        <p:spPr>
          <a:xfrm>
            <a:off x="419100" y="1241425"/>
            <a:ext cx="5956300" cy="3351213"/>
          </a:xfrm>
          <a:prstGeom prst="rect">
            <a:avLst/>
          </a:prstGeom>
          <a:noFill/>
          <a:ln w="12700">
            <a:solidFill>
              <a:prstClr val="black"/>
            </a:solidFill>
          </a:ln>
        </p:spPr>
        <p:txBody>
          <a:bodyPr vert="horz" lIns="91440" tIns="45720" rIns="91440" bIns="45720" rtlCol="0" anchor="ctr"/>
          <a:lstStyle/>
          <a:p>
            <a:endParaRPr lang="nb-NO"/>
          </a:p>
        </p:txBody>
      </p:sp>
      <p:sp>
        <p:nvSpPr>
          <p:cNvPr id="5" name="Notes Placeholder 4"/>
          <p:cNvSpPr>
            <a:spLocks noGrp="1"/>
          </p:cNvSpPr>
          <p:nvPr>
            <p:ph type="body" sz="quarter" idx="3"/>
          </p:nvPr>
        </p:nvSpPr>
        <p:spPr>
          <a:xfrm>
            <a:off x="679450" y="4779486"/>
            <a:ext cx="5435600" cy="3910489"/>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6" name="Footer Placeholder 5"/>
          <p:cNvSpPr>
            <a:spLocks noGrp="1"/>
          </p:cNvSpPr>
          <p:nvPr>
            <p:ph type="ftr" sz="quarter" idx="4"/>
          </p:nvPr>
        </p:nvSpPr>
        <p:spPr>
          <a:xfrm>
            <a:off x="0" y="9433107"/>
            <a:ext cx="2944283" cy="498294"/>
          </a:xfrm>
          <a:prstGeom prst="rect">
            <a:avLst/>
          </a:prstGeom>
        </p:spPr>
        <p:txBody>
          <a:bodyPr vert="horz" lIns="91440" tIns="45720" rIns="91440" bIns="45720" rtlCol="0" anchor="b"/>
          <a:lstStyle>
            <a:lvl1pPr algn="l">
              <a:defRPr sz="1200"/>
            </a:lvl1pPr>
          </a:lstStyle>
          <a:p>
            <a:endParaRPr lang="nb-NO"/>
          </a:p>
        </p:txBody>
      </p:sp>
      <p:sp>
        <p:nvSpPr>
          <p:cNvPr id="7" name="Slide Number Placeholder 6"/>
          <p:cNvSpPr>
            <a:spLocks noGrp="1"/>
          </p:cNvSpPr>
          <p:nvPr>
            <p:ph type="sldNum" sz="quarter" idx="5"/>
          </p:nvPr>
        </p:nvSpPr>
        <p:spPr>
          <a:xfrm>
            <a:off x="3848645" y="9433107"/>
            <a:ext cx="2944283" cy="498294"/>
          </a:xfrm>
          <a:prstGeom prst="rect">
            <a:avLst/>
          </a:prstGeom>
        </p:spPr>
        <p:txBody>
          <a:bodyPr vert="horz" lIns="91440" tIns="45720" rIns="91440" bIns="45720" rtlCol="0" anchor="b"/>
          <a:lstStyle>
            <a:lvl1pPr algn="r">
              <a:defRPr sz="1200"/>
            </a:lvl1pPr>
          </a:lstStyle>
          <a:p>
            <a:fld id="{D58BBB65-2850-4AEE-8559-E509EFF73C11}" type="slidenum">
              <a:rPr lang="nb-NO" smtClean="0"/>
              <a:t>‹#›</a:t>
            </a:fld>
            <a:endParaRPr lang="nb-NO"/>
          </a:p>
        </p:txBody>
      </p:sp>
    </p:spTree>
    <p:extLst>
      <p:ext uri="{BB962C8B-B14F-4D97-AF65-F5344CB8AC3E}">
        <p14:creationId xmlns:p14="http://schemas.microsoft.com/office/powerpoint/2010/main" val="35829102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a:t>I dag skal dere bli kjent med Ivars historie. Ivar </a:t>
            </a:r>
            <a:r>
              <a:rPr lang="nb-NO" dirty="0" err="1"/>
              <a:t>Bermann</a:t>
            </a:r>
            <a:r>
              <a:rPr lang="nb-NO" dirty="0"/>
              <a:t> er født i Oslo. Bildet til venstre er tatt under krigen i Norge. På bildet til høyre ser dere han sammen moren sin, bestefaren, to av tantene og bestemoren. Ivar kom fra en jødisk familie, og det er skrevet en bok om søsteren hans Kathe </a:t>
            </a:r>
            <a:r>
              <a:rPr lang="nb-NO" dirty="0" err="1"/>
              <a:t>Lasnik</a:t>
            </a:r>
            <a:r>
              <a:rPr lang="nb-NO" dirty="0"/>
              <a:t>. </a:t>
            </a:r>
          </a:p>
        </p:txBody>
      </p:sp>
      <p:sp>
        <p:nvSpPr>
          <p:cNvPr id="4" name="Slide Number Placeholder 3"/>
          <p:cNvSpPr>
            <a:spLocks noGrp="1"/>
          </p:cNvSpPr>
          <p:nvPr>
            <p:ph type="sldNum" sz="quarter" idx="5"/>
          </p:nvPr>
        </p:nvSpPr>
        <p:spPr/>
        <p:txBody>
          <a:bodyPr/>
          <a:lstStyle/>
          <a:p>
            <a:fld id="{D58BBB65-2850-4AEE-8559-E509EFF73C11}" type="slidenum">
              <a:rPr lang="nb-NO" smtClean="0"/>
              <a:t>1</a:t>
            </a:fld>
            <a:endParaRPr lang="nb-NO"/>
          </a:p>
        </p:txBody>
      </p:sp>
    </p:spTree>
    <p:extLst>
      <p:ext uri="{BB962C8B-B14F-4D97-AF65-F5344CB8AC3E}">
        <p14:creationId xmlns:p14="http://schemas.microsoft.com/office/powerpoint/2010/main" val="7234438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dirty="0"/>
          </a:p>
        </p:txBody>
      </p:sp>
      <p:sp>
        <p:nvSpPr>
          <p:cNvPr id="4" name="Slide Number Placeholder 3"/>
          <p:cNvSpPr>
            <a:spLocks noGrp="1"/>
          </p:cNvSpPr>
          <p:nvPr>
            <p:ph type="sldNum" sz="quarter" idx="5"/>
          </p:nvPr>
        </p:nvSpPr>
        <p:spPr/>
        <p:txBody>
          <a:bodyPr/>
          <a:lstStyle/>
          <a:p>
            <a:fld id="{D58BBB65-2850-4AEE-8559-E509EFF73C11}" type="slidenum">
              <a:rPr lang="nb-NO" smtClean="0"/>
              <a:t>10</a:t>
            </a:fld>
            <a:endParaRPr lang="nb-NO"/>
          </a:p>
        </p:txBody>
      </p:sp>
    </p:spTree>
    <p:extLst>
      <p:ext uri="{BB962C8B-B14F-4D97-AF65-F5344CB8AC3E}">
        <p14:creationId xmlns:p14="http://schemas.microsoft.com/office/powerpoint/2010/main" val="9621101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dirty="0"/>
          </a:p>
        </p:txBody>
      </p:sp>
      <p:sp>
        <p:nvSpPr>
          <p:cNvPr id="4" name="Slide Number Placeholder 3"/>
          <p:cNvSpPr>
            <a:spLocks noGrp="1"/>
          </p:cNvSpPr>
          <p:nvPr>
            <p:ph type="sldNum" sz="quarter" idx="5"/>
          </p:nvPr>
        </p:nvSpPr>
        <p:spPr/>
        <p:txBody>
          <a:bodyPr/>
          <a:lstStyle/>
          <a:p>
            <a:fld id="{D58BBB65-2850-4AEE-8559-E509EFF73C11}" type="slidenum">
              <a:rPr lang="nb-NO" smtClean="0"/>
              <a:t>11</a:t>
            </a:fld>
            <a:endParaRPr lang="nb-NO"/>
          </a:p>
        </p:txBody>
      </p:sp>
    </p:spTree>
    <p:extLst>
      <p:ext uri="{BB962C8B-B14F-4D97-AF65-F5344CB8AC3E}">
        <p14:creationId xmlns:p14="http://schemas.microsoft.com/office/powerpoint/2010/main" val="33929471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Norge blir okkupert av det nazistiske Tyskland. Det tyske nazistiske partiet forfølger jøder og andre grupper – alle som nazistene mener ikke hører til i det tyske folk. Denne forfølgelsespolitikken fortsetter de med i de landene de okkuperer. I Norge samarbeider tyske nazister med norske nazister, men også med andre nordmenn – blant annet i politiet. </a:t>
            </a:r>
          </a:p>
          <a:p>
            <a:endParaRPr lang="nb-NO" dirty="0"/>
          </a:p>
        </p:txBody>
      </p:sp>
      <p:sp>
        <p:nvSpPr>
          <p:cNvPr id="4" name="Slide Number Placeholder 3"/>
          <p:cNvSpPr>
            <a:spLocks noGrp="1"/>
          </p:cNvSpPr>
          <p:nvPr>
            <p:ph type="sldNum" sz="quarter" idx="5"/>
          </p:nvPr>
        </p:nvSpPr>
        <p:spPr/>
        <p:txBody>
          <a:bodyPr/>
          <a:lstStyle/>
          <a:p>
            <a:fld id="{D58BBB65-2850-4AEE-8559-E509EFF73C11}" type="slidenum">
              <a:rPr lang="nb-NO" smtClean="0"/>
              <a:t>2</a:t>
            </a:fld>
            <a:endParaRPr lang="nb-NO"/>
          </a:p>
        </p:txBody>
      </p:sp>
    </p:spTree>
    <p:extLst>
      <p:ext uri="{BB962C8B-B14F-4D97-AF65-F5344CB8AC3E}">
        <p14:creationId xmlns:p14="http://schemas.microsoft.com/office/powerpoint/2010/main" val="34976335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sz="1200" dirty="0"/>
              <a:t>Den 26. november 1942 blir jødiske kvinner og barn i Norge arrestert. Mennene er allerede arrestert. Alle fra Oslo og østlandsområdet blir fraktet til Akershuskaia. Der ligger lasteskipet Donau og venter. På ettermiddagen denne dagen blir 529 jøder fra Norge sendt ut av landet, og de kommer til Auschwitz den 1. desember. Her blir mennene som ikke kunne arbeide, alle kvinner og barn drept med en gang de kommer frem. </a:t>
            </a:r>
          </a:p>
          <a:p>
            <a:endParaRPr lang="nb-NO" sz="1200" dirty="0"/>
          </a:p>
          <a:p>
            <a:r>
              <a:rPr lang="nb-NO" sz="1200" dirty="0"/>
              <a:t>Til sammen ble 772 jøder fra Norge deportert til konsentrasjons- og tilintetgjørelsesleirer under krigen</a:t>
            </a:r>
          </a:p>
          <a:p>
            <a:endParaRPr lang="nb-NO" sz="1200" dirty="0"/>
          </a:p>
          <a:p>
            <a:r>
              <a:rPr lang="nb-NO" sz="1200" dirty="0"/>
              <a:t>Av disse overlevde 37.</a:t>
            </a:r>
          </a:p>
          <a:p>
            <a:endParaRPr lang="nb-NO" sz="1200" dirty="0"/>
          </a:p>
          <a:p>
            <a:r>
              <a:rPr lang="nb-NO" sz="1200" dirty="0"/>
              <a:t>1216 flyktet, først og fremst til Sverige.</a:t>
            </a:r>
            <a:endParaRPr lang="nb-NO" sz="1200" dirty="0">
              <a:latin typeface="Merriweather"/>
              <a:ea typeface="Merriweather"/>
              <a:cs typeface="Merriweather"/>
              <a:sym typeface="Merriweather"/>
            </a:endParaRPr>
          </a:p>
          <a:p>
            <a:endParaRPr lang="nb-NO" dirty="0"/>
          </a:p>
        </p:txBody>
      </p:sp>
      <p:sp>
        <p:nvSpPr>
          <p:cNvPr id="4" name="Slide Number Placeholder 3"/>
          <p:cNvSpPr>
            <a:spLocks noGrp="1"/>
          </p:cNvSpPr>
          <p:nvPr>
            <p:ph type="sldNum" sz="quarter" idx="5"/>
          </p:nvPr>
        </p:nvSpPr>
        <p:spPr/>
        <p:txBody>
          <a:bodyPr/>
          <a:lstStyle/>
          <a:p>
            <a:fld id="{D58BBB65-2850-4AEE-8559-E509EFF73C11}" type="slidenum">
              <a:rPr lang="nb-NO" smtClean="0"/>
              <a:t>3</a:t>
            </a:fld>
            <a:endParaRPr lang="nb-NO"/>
          </a:p>
        </p:txBody>
      </p:sp>
    </p:spTree>
    <p:extLst>
      <p:ext uri="{BB962C8B-B14F-4D97-AF65-F5344CB8AC3E}">
        <p14:creationId xmlns:p14="http://schemas.microsoft.com/office/powerpoint/2010/main" val="32306275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a:t>Klippene forteller om jødisk liv i Norge før krigen og om hvordan forfølgelsen av jøder i Norge startet. Både i kildesettet og i filmen vil elevene møte disse hendelsene igjen. </a:t>
            </a:r>
          </a:p>
        </p:txBody>
      </p:sp>
      <p:sp>
        <p:nvSpPr>
          <p:cNvPr id="4" name="Slide Number Placeholder 3"/>
          <p:cNvSpPr>
            <a:spLocks noGrp="1"/>
          </p:cNvSpPr>
          <p:nvPr>
            <p:ph type="sldNum" sz="quarter" idx="5"/>
          </p:nvPr>
        </p:nvSpPr>
        <p:spPr/>
        <p:txBody>
          <a:bodyPr/>
          <a:lstStyle/>
          <a:p>
            <a:fld id="{D58BBB65-2850-4AEE-8559-E509EFF73C11}" type="slidenum">
              <a:rPr lang="nb-NO" smtClean="0"/>
              <a:t>4</a:t>
            </a:fld>
            <a:endParaRPr lang="nb-NO"/>
          </a:p>
        </p:txBody>
      </p:sp>
    </p:spTree>
    <p:extLst>
      <p:ext uri="{BB962C8B-B14F-4D97-AF65-F5344CB8AC3E}">
        <p14:creationId xmlns:p14="http://schemas.microsoft.com/office/powerpoint/2010/main" val="21635699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a:t>Klippene forteller om jødisk liv i Norge før krigen og om hvordan forfølgelsen av jøder i Norge startet. Både i kildesettet og i filmen vil elevene møte disse hendelsene igjen. </a:t>
            </a:r>
          </a:p>
        </p:txBody>
      </p:sp>
      <p:sp>
        <p:nvSpPr>
          <p:cNvPr id="4" name="Slide Number Placeholder 3"/>
          <p:cNvSpPr>
            <a:spLocks noGrp="1"/>
          </p:cNvSpPr>
          <p:nvPr>
            <p:ph type="sldNum" sz="quarter" idx="5"/>
          </p:nvPr>
        </p:nvSpPr>
        <p:spPr/>
        <p:txBody>
          <a:bodyPr/>
          <a:lstStyle/>
          <a:p>
            <a:fld id="{D58BBB65-2850-4AEE-8559-E509EFF73C11}" type="slidenum">
              <a:rPr lang="nb-NO" smtClean="0"/>
              <a:t>5</a:t>
            </a:fld>
            <a:endParaRPr lang="nb-NO"/>
          </a:p>
        </p:txBody>
      </p:sp>
    </p:spTree>
    <p:extLst>
      <p:ext uri="{BB962C8B-B14F-4D97-AF65-F5344CB8AC3E}">
        <p14:creationId xmlns:p14="http://schemas.microsoft.com/office/powerpoint/2010/main" val="19666762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a:t>Klippene forteller om jødisk liv i Norge før krigen og om hvordan forfølgelsen av jøder i Norge startet. Både i kildesettet og i filmen vil elevene møte disse hendelsene igjen. </a:t>
            </a:r>
          </a:p>
        </p:txBody>
      </p:sp>
      <p:sp>
        <p:nvSpPr>
          <p:cNvPr id="4" name="Slide Number Placeholder 3"/>
          <p:cNvSpPr>
            <a:spLocks noGrp="1"/>
          </p:cNvSpPr>
          <p:nvPr>
            <p:ph type="sldNum" sz="quarter" idx="5"/>
          </p:nvPr>
        </p:nvSpPr>
        <p:spPr/>
        <p:txBody>
          <a:bodyPr/>
          <a:lstStyle/>
          <a:p>
            <a:fld id="{D58BBB65-2850-4AEE-8559-E509EFF73C11}" type="slidenum">
              <a:rPr lang="nb-NO" smtClean="0"/>
              <a:t>6</a:t>
            </a:fld>
            <a:endParaRPr lang="nb-NO"/>
          </a:p>
        </p:txBody>
      </p:sp>
    </p:spTree>
    <p:extLst>
      <p:ext uri="{BB962C8B-B14F-4D97-AF65-F5344CB8AC3E}">
        <p14:creationId xmlns:p14="http://schemas.microsoft.com/office/powerpoint/2010/main" val="23818246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a:t>Klippene forteller om jødisk liv i Norge før krigen og om hvordan forfølgelsen av jøder i Norge startet. Både i kildesettet og i filmen vil elevene møte disse hendelsene igjen. </a:t>
            </a:r>
          </a:p>
        </p:txBody>
      </p:sp>
      <p:sp>
        <p:nvSpPr>
          <p:cNvPr id="4" name="Slide Number Placeholder 3"/>
          <p:cNvSpPr>
            <a:spLocks noGrp="1"/>
          </p:cNvSpPr>
          <p:nvPr>
            <p:ph type="sldNum" sz="quarter" idx="5"/>
          </p:nvPr>
        </p:nvSpPr>
        <p:spPr/>
        <p:txBody>
          <a:bodyPr/>
          <a:lstStyle/>
          <a:p>
            <a:fld id="{D58BBB65-2850-4AEE-8559-E509EFF73C11}" type="slidenum">
              <a:rPr lang="nb-NO" smtClean="0"/>
              <a:t>7</a:t>
            </a:fld>
            <a:endParaRPr lang="nb-NO"/>
          </a:p>
        </p:txBody>
      </p:sp>
    </p:spTree>
    <p:extLst>
      <p:ext uri="{BB962C8B-B14F-4D97-AF65-F5344CB8AC3E}">
        <p14:creationId xmlns:p14="http://schemas.microsoft.com/office/powerpoint/2010/main" val="13039517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dirty="0"/>
          </a:p>
        </p:txBody>
      </p:sp>
      <p:sp>
        <p:nvSpPr>
          <p:cNvPr id="4" name="Slide Number Placeholder 3"/>
          <p:cNvSpPr>
            <a:spLocks noGrp="1"/>
          </p:cNvSpPr>
          <p:nvPr>
            <p:ph type="sldNum" sz="quarter" idx="5"/>
          </p:nvPr>
        </p:nvSpPr>
        <p:spPr/>
        <p:txBody>
          <a:bodyPr/>
          <a:lstStyle/>
          <a:p>
            <a:fld id="{D58BBB65-2850-4AEE-8559-E509EFF73C11}" type="slidenum">
              <a:rPr lang="nb-NO" smtClean="0"/>
              <a:t>8</a:t>
            </a:fld>
            <a:endParaRPr lang="nb-NO"/>
          </a:p>
        </p:txBody>
      </p:sp>
    </p:spTree>
    <p:extLst>
      <p:ext uri="{BB962C8B-B14F-4D97-AF65-F5344CB8AC3E}">
        <p14:creationId xmlns:p14="http://schemas.microsoft.com/office/powerpoint/2010/main" val="22613215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dirty="0"/>
          </a:p>
        </p:txBody>
      </p:sp>
      <p:sp>
        <p:nvSpPr>
          <p:cNvPr id="4" name="Slide Number Placeholder 3"/>
          <p:cNvSpPr>
            <a:spLocks noGrp="1"/>
          </p:cNvSpPr>
          <p:nvPr>
            <p:ph type="sldNum" sz="quarter" idx="5"/>
          </p:nvPr>
        </p:nvSpPr>
        <p:spPr/>
        <p:txBody>
          <a:bodyPr/>
          <a:lstStyle/>
          <a:p>
            <a:fld id="{D58BBB65-2850-4AEE-8559-E509EFF73C11}" type="slidenum">
              <a:rPr lang="nb-NO" smtClean="0"/>
              <a:t>9</a:t>
            </a:fld>
            <a:endParaRPr lang="nb-NO"/>
          </a:p>
        </p:txBody>
      </p:sp>
    </p:spTree>
    <p:extLst>
      <p:ext uri="{BB962C8B-B14F-4D97-AF65-F5344CB8AC3E}">
        <p14:creationId xmlns:p14="http://schemas.microsoft.com/office/powerpoint/2010/main" val="35660046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3D88F1-30BA-0CFF-ACFE-6374DE8E560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nb-NO"/>
          </a:p>
        </p:txBody>
      </p:sp>
      <p:sp>
        <p:nvSpPr>
          <p:cNvPr id="3" name="Subtitle 2">
            <a:extLst>
              <a:ext uri="{FF2B5EF4-FFF2-40B4-BE49-F238E27FC236}">
                <a16:creationId xmlns:a16="http://schemas.microsoft.com/office/drawing/2014/main" id="{28AE6785-E9FA-AC54-29DA-2458A791D1C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nb-NO"/>
          </a:p>
        </p:txBody>
      </p:sp>
      <p:sp>
        <p:nvSpPr>
          <p:cNvPr id="4" name="Date Placeholder 3">
            <a:extLst>
              <a:ext uri="{FF2B5EF4-FFF2-40B4-BE49-F238E27FC236}">
                <a16:creationId xmlns:a16="http://schemas.microsoft.com/office/drawing/2014/main" id="{1D512252-26C7-F0D6-F504-44E278F3C7D6}"/>
              </a:ext>
            </a:extLst>
          </p:cNvPr>
          <p:cNvSpPr>
            <a:spLocks noGrp="1"/>
          </p:cNvSpPr>
          <p:nvPr>
            <p:ph type="dt" sz="half" idx="10"/>
          </p:nvPr>
        </p:nvSpPr>
        <p:spPr/>
        <p:txBody>
          <a:bodyPr/>
          <a:lstStyle/>
          <a:p>
            <a:fld id="{3768EB9D-B4B8-4C12-9224-AE6CB215E12B}" type="datetimeFigureOut">
              <a:rPr lang="nb-NO" smtClean="0"/>
              <a:t>04.12.2023</a:t>
            </a:fld>
            <a:endParaRPr lang="nb-NO"/>
          </a:p>
        </p:txBody>
      </p:sp>
      <p:sp>
        <p:nvSpPr>
          <p:cNvPr id="5" name="Footer Placeholder 4">
            <a:extLst>
              <a:ext uri="{FF2B5EF4-FFF2-40B4-BE49-F238E27FC236}">
                <a16:creationId xmlns:a16="http://schemas.microsoft.com/office/drawing/2014/main" id="{90DD952D-66F3-3C96-C662-5E63CF94E1AC}"/>
              </a:ext>
            </a:extLst>
          </p:cNvPr>
          <p:cNvSpPr>
            <a:spLocks noGrp="1"/>
          </p:cNvSpPr>
          <p:nvPr>
            <p:ph type="ftr" sz="quarter" idx="11"/>
          </p:nvPr>
        </p:nvSpPr>
        <p:spPr/>
        <p:txBody>
          <a:bodyPr/>
          <a:lstStyle/>
          <a:p>
            <a:endParaRPr lang="nb-NO"/>
          </a:p>
        </p:txBody>
      </p:sp>
      <p:sp>
        <p:nvSpPr>
          <p:cNvPr id="6" name="Slide Number Placeholder 5">
            <a:extLst>
              <a:ext uri="{FF2B5EF4-FFF2-40B4-BE49-F238E27FC236}">
                <a16:creationId xmlns:a16="http://schemas.microsoft.com/office/drawing/2014/main" id="{2FA5B00A-136A-ED1C-744D-5DA85E10F86A}"/>
              </a:ext>
            </a:extLst>
          </p:cNvPr>
          <p:cNvSpPr>
            <a:spLocks noGrp="1"/>
          </p:cNvSpPr>
          <p:nvPr>
            <p:ph type="sldNum" sz="quarter" idx="12"/>
          </p:nvPr>
        </p:nvSpPr>
        <p:spPr/>
        <p:txBody>
          <a:bodyPr/>
          <a:lstStyle/>
          <a:p>
            <a:fld id="{EAA0A81D-5AC9-4686-83D4-69BC60178A14}" type="slidenum">
              <a:rPr lang="nb-NO" smtClean="0"/>
              <a:t>‹#›</a:t>
            </a:fld>
            <a:endParaRPr lang="nb-NO"/>
          </a:p>
        </p:txBody>
      </p:sp>
    </p:spTree>
    <p:extLst>
      <p:ext uri="{BB962C8B-B14F-4D97-AF65-F5344CB8AC3E}">
        <p14:creationId xmlns:p14="http://schemas.microsoft.com/office/powerpoint/2010/main" val="40719396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536844-5B6B-0298-C96E-574E12AFDA31}"/>
              </a:ext>
            </a:extLst>
          </p:cNvPr>
          <p:cNvSpPr>
            <a:spLocks noGrp="1"/>
          </p:cNvSpPr>
          <p:nvPr>
            <p:ph type="title"/>
          </p:nvPr>
        </p:nvSpPr>
        <p:spPr/>
        <p:txBody>
          <a:bodyPr/>
          <a:lstStyle/>
          <a:p>
            <a:r>
              <a:rPr lang="en-US"/>
              <a:t>Click to edit Master title style</a:t>
            </a:r>
            <a:endParaRPr lang="nb-NO"/>
          </a:p>
        </p:txBody>
      </p:sp>
      <p:sp>
        <p:nvSpPr>
          <p:cNvPr id="3" name="Vertical Text Placeholder 2">
            <a:extLst>
              <a:ext uri="{FF2B5EF4-FFF2-40B4-BE49-F238E27FC236}">
                <a16:creationId xmlns:a16="http://schemas.microsoft.com/office/drawing/2014/main" id="{41904581-6E36-ACC5-FA78-21BEA37DDCB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4" name="Date Placeholder 3">
            <a:extLst>
              <a:ext uri="{FF2B5EF4-FFF2-40B4-BE49-F238E27FC236}">
                <a16:creationId xmlns:a16="http://schemas.microsoft.com/office/drawing/2014/main" id="{506022BA-5C1C-A8BD-7480-6B523C69F565}"/>
              </a:ext>
            </a:extLst>
          </p:cNvPr>
          <p:cNvSpPr>
            <a:spLocks noGrp="1"/>
          </p:cNvSpPr>
          <p:nvPr>
            <p:ph type="dt" sz="half" idx="10"/>
          </p:nvPr>
        </p:nvSpPr>
        <p:spPr/>
        <p:txBody>
          <a:bodyPr/>
          <a:lstStyle/>
          <a:p>
            <a:fld id="{3768EB9D-B4B8-4C12-9224-AE6CB215E12B}" type="datetimeFigureOut">
              <a:rPr lang="nb-NO" smtClean="0"/>
              <a:t>04.12.2023</a:t>
            </a:fld>
            <a:endParaRPr lang="nb-NO"/>
          </a:p>
        </p:txBody>
      </p:sp>
      <p:sp>
        <p:nvSpPr>
          <p:cNvPr id="5" name="Footer Placeholder 4">
            <a:extLst>
              <a:ext uri="{FF2B5EF4-FFF2-40B4-BE49-F238E27FC236}">
                <a16:creationId xmlns:a16="http://schemas.microsoft.com/office/drawing/2014/main" id="{A2324AAD-6BDA-E47E-A022-EFE3AC53B7CD}"/>
              </a:ext>
            </a:extLst>
          </p:cNvPr>
          <p:cNvSpPr>
            <a:spLocks noGrp="1"/>
          </p:cNvSpPr>
          <p:nvPr>
            <p:ph type="ftr" sz="quarter" idx="11"/>
          </p:nvPr>
        </p:nvSpPr>
        <p:spPr/>
        <p:txBody>
          <a:bodyPr/>
          <a:lstStyle/>
          <a:p>
            <a:endParaRPr lang="nb-NO"/>
          </a:p>
        </p:txBody>
      </p:sp>
      <p:sp>
        <p:nvSpPr>
          <p:cNvPr id="6" name="Slide Number Placeholder 5">
            <a:extLst>
              <a:ext uri="{FF2B5EF4-FFF2-40B4-BE49-F238E27FC236}">
                <a16:creationId xmlns:a16="http://schemas.microsoft.com/office/drawing/2014/main" id="{317D00E8-52C9-5D0E-55E1-831BA696CC9F}"/>
              </a:ext>
            </a:extLst>
          </p:cNvPr>
          <p:cNvSpPr>
            <a:spLocks noGrp="1"/>
          </p:cNvSpPr>
          <p:nvPr>
            <p:ph type="sldNum" sz="quarter" idx="12"/>
          </p:nvPr>
        </p:nvSpPr>
        <p:spPr/>
        <p:txBody>
          <a:bodyPr/>
          <a:lstStyle/>
          <a:p>
            <a:fld id="{EAA0A81D-5AC9-4686-83D4-69BC60178A14}" type="slidenum">
              <a:rPr lang="nb-NO" smtClean="0"/>
              <a:t>‹#›</a:t>
            </a:fld>
            <a:endParaRPr lang="nb-NO"/>
          </a:p>
        </p:txBody>
      </p:sp>
    </p:spTree>
    <p:extLst>
      <p:ext uri="{BB962C8B-B14F-4D97-AF65-F5344CB8AC3E}">
        <p14:creationId xmlns:p14="http://schemas.microsoft.com/office/powerpoint/2010/main" val="38559407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B9FB57B-69ED-CB51-78B8-0FF7F299DAE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nb-NO"/>
          </a:p>
        </p:txBody>
      </p:sp>
      <p:sp>
        <p:nvSpPr>
          <p:cNvPr id="3" name="Vertical Text Placeholder 2">
            <a:extLst>
              <a:ext uri="{FF2B5EF4-FFF2-40B4-BE49-F238E27FC236}">
                <a16:creationId xmlns:a16="http://schemas.microsoft.com/office/drawing/2014/main" id="{AFE19CD6-762A-E05E-2ADE-0C7A79C4A14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4" name="Date Placeholder 3">
            <a:extLst>
              <a:ext uri="{FF2B5EF4-FFF2-40B4-BE49-F238E27FC236}">
                <a16:creationId xmlns:a16="http://schemas.microsoft.com/office/drawing/2014/main" id="{C58628B3-2840-4781-5A42-138980DB3993}"/>
              </a:ext>
            </a:extLst>
          </p:cNvPr>
          <p:cNvSpPr>
            <a:spLocks noGrp="1"/>
          </p:cNvSpPr>
          <p:nvPr>
            <p:ph type="dt" sz="half" idx="10"/>
          </p:nvPr>
        </p:nvSpPr>
        <p:spPr/>
        <p:txBody>
          <a:bodyPr/>
          <a:lstStyle/>
          <a:p>
            <a:fld id="{3768EB9D-B4B8-4C12-9224-AE6CB215E12B}" type="datetimeFigureOut">
              <a:rPr lang="nb-NO" smtClean="0"/>
              <a:t>04.12.2023</a:t>
            </a:fld>
            <a:endParaRPr lang="nb-NO"/>
          </a:p>
        </p:txBody>
      </p:sp>
      <p:sp>
        <p:nvSpPr>
          <p:cNvPr id="5" name="Footer Placeholder 4">
            <a:extLst>
              <a:ext uri="{FF2B5EF4-FFF2-40B4-BE49-F238E27FC236}">
                <a16:creationId xmlns:a16="http://schemas.microsoft.com/office/drawing/2014/main" id="{0BDD463F-42B7-C7C6-47FE-68A33314EF4D}"/>
              </a:ext>
            </a:extLst>
          </p:cNvPr>
          <p:cNvSpPr>
            <a:spLocks noGrp="1"/>
          </p:cNvSpPr>
          <p:nvPr>
            <p:ph type="ftr" sz="quarter" idx="11"/>
          </p:nvPr>
        </p:nvSpPr>
        <p:spPr/>
        <p:txBody>
          <a:bodyPr/>
          <a:lstStyle/>
          <a:p>
            <a:endParaRPr lang="nb-NO"/>
          </a:p>
        </p:txBody>
      </p:sp>
      <p:sp>
        <p:nvSpPr>
          <p:cNvPr id="6" name="Slide Number Placeholder 5">
            <a:extLst>
              <a:ext uri="{FF2B5EF4-FFF2-40B4-BE49-F238E27FC236}">
                <a16:creationId xmlns:a16="http://schemas.microsoft.com/office/drawing/2014/main" id="{E69096CD-2D18-B2CA-B859-48D0B6FA0062}"/>
              </a:ext>
            </a:extLst>
          </p:cNvPr>
          <p:cNvSpPr>
            <a:spLocks noGrp="1"/>
          </p:cNvSpPr>
          <p:nvPr>
            <p:ph type="sldNum" sz="quarter" idx="12"/>
          </p:nvPr>
        </p:nvSpPr>
        <p:spPr/>
        <p:txBody>
          <a:bodyPr/>
          <a:lstStyle/>
          <a:p>
            <a:fld id="{EAA0A81D-5AC9-4686-83D4-69BC60178A14}" type="slidenum">
              <a:rPr lang="nb-NO" smtClean="0"/>
              <a:t>‹#›</a:t>
            </a:fld>
            <a:endParaRPr lang="nb-NO"/>
          </a:p>
        </p:txBody>
      </p:sp>
    </p:spTree>
    <p:extLst>
      <p:ext uri="{BB962C8B-B14F-4D97-AF65-F5344CB8AC3E}">
        <p14:creationId xmlns:p14="http://schemas.microsoft.com/office/powerpoint/2010/main" val="42111975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9"/>
        <p:cNvGrpSpPr/>
        <p:nvPr/>
      </p:nvGrpSpPr>
      <p:grpSpPr>
        <a:xfrm>
          <a:off x="0" y="0"/>
          <a:ext cx="0" cy="0"/>
          <a:chOff x="0" y="0"/>
          <a:chExt cx="0" cy="0"/>
        </a:xfrm>
      </p:grpSpPr>
      <p:sp>
        <p:nvSpPr>
          <p:cNvPr id="50" name="Google Shape;50;p11"/>
          <p:cNvSpPr/>
          <p:nvPr/>
        </p:nvSpPr>
        <p:spPr>
          <a:xfrm>
            <a:off x="0" y="6727600"/>
            <a:ext cx="12192000" cy="130400"/>
          </a:xfrm>
          <a:prstGeom prst="rect">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 name="Google Shape;51;p11"/>
          <p:cNvSpPr txBox="1">
            <a:spLocks noGrp="1"/>
          </p:cNvSpPr>
          <p:nvPr>
            <p:ph type="title" hasCustomPrompt="1"/>
          </p:nvPr>
        </p:nvSpPr>
        <p:spPr>
          <a:xfrm>
            <a:off x="415600" y="1644133"/>
            <a:ext cx="11360800" cy="21468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10000"/>
              <a:buFont typeface="Lato"/>
              <a:buNone/>
              <a:defRPr sz="13333">
                <a:latin typeface="Lato"/>
                <a:ea typeface="Lato"/>
                <a:cs typeface="Lato"/>
                <a:sym typeface="Lato"/>
              </a:defRPr>
            </a:lvl1pPr>
            <a:lvl2pPr lvl="1" algn="ctr" rtl="0">
              <a:spcBef>
                <a:spcPts val="0"/>
              </a:spcBef>
              <a:spcAft>
                <a:spcPts val="0"/>
              </a:spcAft>
              <a:buSzPts val="10000"/>
              <a:buFont typeface="Lato"/>
              <a:buNone/>
              <a:defRPr sz="13333">
                <a:latin typeface="Lato"/>
                <a:ea typeface="Lato"/>
                <a:cs typeface="Lato"/>
                <a:sym typeface="Lato"/>
              </a:defRPr>
            </a:lvl2pPr>
            <a:lvl3pPr lvl="2" algn="ctr" rtl="0">
              <a:spcBef>
                <a:spcPts val="0"/>
              </a:spcBef>
              <a:spcAft>
                <a:spcPts val="0"/>
              </a:spcAft>
              <a:buSzPts val="10000"/>
              <a:buFont typeface="Lato"/>
              <a:buNone/>
              <a:defRPr sz="13333">
                <a:latin typeface="Lato"/>
                <a:ea typeface="Lato"/>
                <a:cs typeface="Lato"/>
                <a:sym typeface="Lato"/>
              </a:defRPr>
            </a:lvl3pPr>
            <a:lvl4pPr lvl="3" algn="ctr" rtl="0">
              <a:spcBef>
                <a:spcPts val="0"/>
              </a:spcBef>
              <a:spcAft>
                <a:spcPts val="0"/>
              </a:spcAft>
              <a:buSzPts val="10000"/>
              <a:buFont typeface="Lato"/>
              <a:buNone/>
              <a:defRPr sz="13333">
                <a:latin typeface="Lato"/>
                <a:ea typeface="Lato"/>
                <a:cs typeface="Lato"/>
                <a:sym typeface="Lato"/>
              </a:defRPr>
            </a:lvl4pPr>
            <a:lvl5pPr lvl="4" algn="ctr" rtl="0">
              <a:spcBef>
                <a:spcPts val="0"/>
              </a:spcBef>
              <a:spcAft>
                <a:spcPts val="0"/>
              </a:spcAft>
              <a:buSzPts val="10000"/>
              <a:buFont typeface="Lato"/>
              <a:buNone/>
              <a:defRPr sz="13333">
                <a:latin typeface="Lato"/>
                <a:ea typeface="Lato"/>
                <a:cs typeface="Lato"/>
                <a:sym typeface="Lato"/>
              </a:defRPr>
            </a:lvl5pPr>
            <a:lvl6pPr lvl="5" algn="ctr" rtl="0">
              <a:spcBef>
                <a:spcPts val="0"/>
              </a:spcBef>
              <a:spcAft>
                <a:spcPts val="0"/>
              </a:spcAft>
              <a:buSzPts val="10000"/>
              <a:buFont typeface="Lato"/>
              <a:buNone/>
              <a:defRPr sz="13333">
                <a:latin typeface="Lato"/>
                <a:ea typeface="Lato"/>
                <a:cs typeface="Lato"/>
                <a:sym typeface="Lato"/>
              </a:defRPr>
            </a:lvl6pPr>
            <a:lvl7pPr lvl="6" algn="ctr" rtl="0">
              <a:spcBef>
                <a:spcPts val="0"/>
              </a:spcBef>
              <a:spcAft>
                <a:spcPts val="0"/>
              </a:spcAft>
              <a:buSzPts val="10000"/>
              <a:buFont typeface="Lato"/>
              <a:buNone/>
              <a:defRPr sz="13333">
                <a:latin typeface="Lato"/>
                <a:ea typeface="Lato"/>
                <a:cs typeface="Lato"/>
                <a:sym typeface="Lato"/>
              </a:defRPr>
            </a:lvl7pPr>
            <a:lvl8pPr lvl="7" algn="ctr" rtl="0">
              <a:spcBef>
                <a:spcPts val="0"/>
              </a:spcBef>
              <a:spcAft>
                <a:spcPts val="0"/>
              </a:spcAft>
              <a:buSzPts val="10000"/>
              <a:buFont typeface="Lato"/>
              <a:buNone/>
              <a:defRPr sz="13333">
                <a:latin typeface="Lato"/>
                <a:ea typeface="Lato"/>
                <a:cs typeface="Lato"/>
                <a:sym typeface="Lato"/>
              </a:defRPr>
            </a:lvl8pPr>
            <a:lvl9pPr lvl="8" algn="ctr" rtl="0">
              <a:spcBef>
                <a:spcPts val="0"/>
              </a:spcBef>
              <a:spcAft>
                <a:spcPts val="0"/>
              </a:spcAft>
              <a:buSzPts val="10000"/>
              <a:buFont typeface="Lato"/>
              <a:buNone/>
              <a:defRPr sz="13333">
                <a:latin typeface="Lato"/>
                <a:ea typeface="Lato"/>
                <a:cs typeface="Lato"/>
                <a:sym typeface="Lato"/>
              </a:defRPr>
            </a:lvl9pPr>
          </a:lstStyle>
          <a:p>
            <a:r>
              <a:t>xx%</a:t>
            </a:r>
          </a:p>
        </p:txBody>
      </p:sp>
      <p:sp>
        <p:nvSpPr>
          <p:cNvPr id="52" name="Google Shape;52;p11"/>
          <p:cNvSpPr txBox="1">
            <a:spLocks noGrp="1"/>
          </p:cNvSpPr>
          <p:nvPr>
            <p:ph type="body" idx="1"/>
          </p:nvPr>
        </p:nvSpPr>
        <p:spPr>
          <a:xfrm>
            <a:off x="415600" y="3892600"/>
            <a:ext cx="11360800" cy="1428800"/>
          </a:xfrm>
          <a:prstGeom prst="rect">
            <a:avLst/>
          </a:prstGeom>
        </p:spPr>
        <p:txBody>
          <a:bodyPr spcFirstLastPara="1" wrap="square" lIns="91425" tIns="91425" rIns="91425" bIns="91425" anchor="t" anchorCtr="0">
            <a:normAutofit/>
          </a:bodyPr>
          <a:lstStyle>
            <a:lvl1pPr marL="609585" lvl="0" indent="-457189" algn="ctr" rtl="0">
              <a:spcBef>
                <a:spcPts val="0"/>
              </a:spcBef>
              <a:spcAft>
                <a:spcPts val="0"/>
              </a:spcAft>
              <a:buSzPts val="1800"/>
              <a:buChar char="●"/>
              <a:defRPr/>
            </a:lvl1pPr>
            <a:lvl2pPr marL="1219170" lvl="1" indent="-423323" algn="ctr" rtl="0">
              <a:spcBef>
                <a:spcPts val="0"/>
              </a:spcBef>
              <a:spcAft>
                <a:spcPts val="0"/>
              </a:spcAft>
              <a:buSzPts val="1400"/>
              <a:buChar char="○"/>
              <a:defRPr/>
            </a:lvl2pPr>
            <a:lvl3pPr marL="1828754" lvl="2" indent="-423323" algn="ctr" rtl="0">
              <a:spcBef>
                <a:spcPts val="0"/>
              </a:spcBef>
              <a:spcAft>
                <a:spcPts val="0"/>
              </a:spcAft>
              <a:buSzPts val="1400"/>
              <a:buChar char="■"/>
              <a:defRPr/>
            </a:lvl3pPr>
            <a:lvl4pPr marL="2438339" lvl="3" indent="-423323" algn="ctr" rtl="0">
              <a:spcBef>
                <a:spcPts val="0"/>
              </a:spcBef>
              <a:spcAft>
                <a:spcPts val="0"/>
              </a:spcAft>
              <a:buSzPts val="1400"/>
              <a:buChar char="●"/>
              <a:defRPr/>
            </a:lvl4pPr>
            <a:lvl5pPr marL="3047924" lvl="4" indent="-423323" algn="ctr" rtl="0">
              <a:spcBef>
                <a:spcPts val="0"/>
              </a:spcBef>
              <a:spcAft>
                <a:spcPts val="0"/>
              </a:spcAft>
              <a:buSzPts val="1400"/>
              <a:buChar char="○"/>
              <a:defRPr/>
            </a:lvl5pPr>
            <a:lvl6pPr marL="3657509" lvl="5" indent="-423323" algn="ctr" rtl="0">
              <a:spcBef>
                <a:spcPts val="0"/>
              </a:spcBef>
              <a:spcAft>
                <a:spcPts val="0"/>
              </a:spcAft>
              <a:buSzPts val="1400"/>
              <a:buChar char="■"/>
              <a:defRPr/>
            </a:lvl6pPr>
            <a:lvl7pPr marL="4267093" lvl="6" indent="-423323" algn="ctr" rtl="0">
              <a:spcBef>
                <a:spcPts val="0"/>
              </a:spcBef>
              <a:spcAft>
                <a:spcPts val="0"/>
              </a:spcAft>
              <a:buSzPts val="1400"/>
              <a:buChar char="●"/>
              <a:defRPr/>
            </a:lvl7pPr>
            <a:lvl8pPr marL="4876678" lvl="7" indent="-423323" algn="ctr" rtl="0">
              <a:spcBef>
                <a:spcPts val="0"/>
              </a:spcBef>
              <a:spcAft>
                <a:spcPts val="0"/>
              </a:spcAft>
              <a:buSzPts val="1400"/>
              <a:buChar char="○"/>
              <a:defRPr/>
            </a:lvl8pPr>
            <a:lvl9pPr marL="5486263" lvl="8" indent="-423323" algn="ctr" rtl="0">
              <a:spcBef>
                <a:spcPts val="0"/>
              </a:spcBef>
              <a:spcAft>
                <a:spcPts val="0"/>
              </a:spcAft>
              <a:buSzPts val="1400"/>
              <a:buChar char="■"/>
              <a:defRPr/>
            </a:lvl9pPr>
          </a:lstStyle>
          <a:p>
            <a:endParaRPr/>
          </a:p>
        </p:txBody>
      </p:sp>
      <p:sp>
        <p:nvSpPr>
          <p:cNvPr id="53" name="Google Shape;53;p11"/>
          <p:cNvSpPr txBox="1">
            <a:spLocks noGrp="1"/>
          </p:cNvSpPr>
          <p:nvPr>
            <p:ph type="sldNum" idx="12"/>
          </p:nvPr>
        </p:nvSpPr>
        <p:spPr>
          <a:xfrm>
            <a:off x="11320333" y="6241345"/>
            <a:ext cx="731600" cy="5248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no" smtClean="0"/>
              <a:pPr/>
              <a:t>‹#›</a:t>
            </a:fld>
            <a:endParaRPr lang="no"/>
          </a:p>
        </p:txBody>
      </p:sp>
    </p:spTree>
    <p:extLst>
      <p:ext uri="{BB962C8B-B14F-4D97-AF65-F5344CB8AC3E}">
        <p14:creationId xmlns:p14="http://schemas.microsoft.com/office/powerpoint/2010/main" val="8186898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443DF9-3DBC-D844-86B3-64A72423F3E7}"/>
              </a:ext>
            </a:extLst>
          </p:cNvPr>
          <p:cNvSpPr>
            <a:spLocks noGrp="1"/>
          </p:cNvSpPr>
          <p:nvPr>
            <p:ph type="title"/>
          </p:nvPr>
        </p:nvSpPr>
        <p:spPr/>
        <p:txBody>
          <a:bodyPr/>
          <a:lstStyle/>
          <a:p>
            <a:r>
              <a:rPr lang="en-US"/>
              <a:t>Click to edit Master title style</a:t>
            </a:r>
            <a:endParaRPr lang="nb-NO"/>
          </a:p>
        </p:txBody>
      </p:sp>
      <p:sp>
        <p:nvSpPr>
          <p:cNvPr id="3" name="Content Placeholder 2">
            <a:extLst>
              <a:ext uri="{FF2B5EF4-FFF2-40B4-BE49-F238E27FC236}">
                <a16:creationId xmlns:a16="http://schemas.microsoft.com/office/drawing/2014/main" id="{8069ABB6-0C9E-0D5F-D071-4653CA23415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4" name="Date Placeholder 3">
            <a:extLst>
              <a:ext uri="{FF2B5EF4-FFF2-40B4-BE49-F238E27FC236}">
                <a16:creationId xmlns:a16="http://schemas.microsoft.com/office/drawing/2014/main" id="{35CB5346-19B7-34F0-AF97-0AA29290554C}"/>
              </a:ext>
            </a:extLst>
          </p:cNvPr>
          <p:cNvSpPr>
            <a:spLocks noGrp="1"/>
          </p:cNvSpPr>
          <p:nvPr>
            <p:ph type="dt" sz="half" idx="10"/>
          </p:nvPr>
        </p:nvSpPr>
        <p:spPr/>
        <p:txBody>
          <a:bodyPr/>
          <a:lstStyle/>
          <a:p>
            <a:fld id="{3768EB9D-B4B8-4C12-9224-AE6CB215E12B}" type="datetimeFigureOut">
              <a:rPr lang="nb-NO" smtClean="0"/>
              <a:t>04.12.2023</a:t>
            </a:fld>
            <a:endParaRPr lang="nb-NO"/>
          </a:p>
        </p:txBody>
      </p:sp>
      <p:sp>
        <p:nvSpPr>
          <p:cNvPr id="5" name="Footer Placeholder 4">
            <a:extLst>
              <a:ext uri="{FF2B5EF4-FFF2-40B4-BE49-F238E27FC236}">
                <a16:creationId xmlns:a16="http://schemas.microsoft.com/office/drawing/2014/main" id="{C33920C5-A7E4-F362-775F-73532655ECDD}"/>
              </a:ext>
            </a:extLst>
          </p:cNvPr>
          <p:cNvSpPr>
            <a:spLocks noGrp="1"/>
          </p:cNvSpPr>
          <p:nvPr>
            <p:ph type="ftr" sz="quarter" idx="11"/>
          </p:nvPr>
        </p:nvSpPr>
        <p:spPr/>
        <p:txBody>
          <a:bodyPr/>
          <a:lstStyle/>
          <a:p>
            <a:endParaRPr lang="nb-NO"/>
          </a:p>
        </p:txBody>
      </p:sp>
      <p:sp>
        <p:nvSpPr>
          <p:cNvPr id="6" name="Slide Number Placeholder 5">
            <a:extLst>
              <a:ext uri="{FF2B5EF4-FFF2-40B4-BE49-F238E27FC236}">
                <a16:creationId xmlns:a16="http://schemas.microsoft.com/office/drawing/2014/main" id="{922B1909-481D-DC3A-AD99-29BD525E4243}"/>
              </a:ext>
            </a:extLst>
          </p:cNvPr>
          <p:cNvSpPr>
            <a:spLocks noGrp="1"/>
          </p:cNvSpPr>
          <p:nvPr>
            <p:ph type="sldNum" sz="quarter" idx="12"/>
          </p:nvPr>
        </p:nvSpPr>
        <p:spPr/>
        <p:txBody>
          <a:bodyPr/>
          <a:lstStyle/>
          <a:p>
            <a:fld id="{EAA0A81D-5AC9-4686-83D4-69BC60178A14}" type="slidenum">
              <a:rPr lang="nb-NO" smtClean="0"/>
              <a:t>‹#›</a:t>
            </a:fld>
            <a:endParaRPr lang="nb-NO"/>
          </a:p>
        </p:txBody>
      </p:sp>
    </p:spTree>
    <p:extLst>
      <p:ext uri="{BB962C8B-B14F-4D97-AF65-F5344CB8AC3E}">
        <p14:creationId xmlns:p14="http://schemas.microsoft.com/office/powerpoint/2010/main" val="41761308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0BEF5-3C45-93CB-D726-04195F351A7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nb-NO"/>
          </a:p>
        </p:txBody>
      </p:sp>
      <p:sp>
        <p:nvSpPr>
          <p:cNvPr id="3" name="Text Placeholder 2">
            <a:extLst>
              <a:ext uri="{FF2B5EF4-FFF2-40B4-BE49-F238E27FC236}">
                <a16:creationId xmlns:a16="http://schemas.microsoft.com/office/drawing/2014/main" id="{1338763E-EFCE-D14C-6652-F63EDA5B757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BC07589-A424-2CD3-191B-9AE459B2E08F}"/>
              </a:ext>
            </a:extLst>
          </p:cNvPr>
          <p:cNvSpPr>
            <a:spLocks noGrp="1"/>
          </p:cNvSpPr>
          <p:nvPr>
            <p:ph type="dt" sz="half" idx="10"/>
          </p:nvPr>
        </p:nvSpPr>
        <p:spPr/>
        <p:txBody>
          <a:bodyPr/>
          <a:lstStyle/>
          <a:p>
            <a:fld id="{3768EB9D-B4B8-4C12-9224-AE6CB215E12B}" type="datetimeFigureOut">
              <a:rPr lang="nb-NO" smtClean="0"/>
              <a:t>04.12.2023</a:t>
            </a:fld>
            <a:endParaRPr lang="nb-NO"/>
          </a:p>
        </p:txBody>
      </p:sp>
      <p:sp>
        <p:nvSpPr>
          <p:cNvPr id="5" name="Footer Placeholder 4">
            <a:extLst>
              <a:ext uri="{FF2B5EF4-FFF2-40B4-BE49-F238E27FC236}">
                <a16:creationId xmlns:a16="http://schemas.microsoft.com/office/drawing/2014/main" id="{35B4E159-198B-F222-C48D-AA9AF41FB8E2}"/>
              </a:ext>
            </a:extLst>
          </p:cNvPr>
          <p:cNvSpPr>
            <a:spLocks noGrp="1"/>
          </p:cNvSpPr>
          <p:nvPr>
            <p:ph type="ftr" sz="quarter" idx="11"/>
          </p:nvPr>
        </p:nvSpPr>
        <p:spPr/>
        <p:txBody>
          <a:bodyPr/>
          <a:lstStyle/>
          <a:p>
            <a:endParaRPr lang="nb-NO"/>
          </a:p>
        </p:txBody>
      </p:sp>
      <p:sp>
        <p:nvSpPr>
          <p:cNvPr id="6" name="Slide Number Placeholder 5">
            <a:extLst>
              <a:ext uri="{FF2B5EF4-FFF2-40B4-BE49-F238E27FC236}">
                <a16:creationId xmlns:a16="http://schemas.microsoft.com/office/drawing/2014/main" id="{4BD6502C-631B-A0E8-1EE7-BFC25A1CE259}"/>
              </a:ext>
            </a:extLst>
          </p:cNvPr>
          <p:cNvSpPr>
            <a:spLocks noGrp="1"/>
          </p:cNvSpPr>
          <p:nvPr>
            <p:ph type="sldNum" sz="quarter" idx="12"/>
          </p:nvPr>
        </p:nvSpPr>
        <p:spPr/>
        <p:txBody>
          <a:bodyPr/>
          <a:lstStyle/>
          <a:p>
            <a:fld id="{EAA0A81D-5AC9-4686-83D4-69BC60178A14}" type="slidenum">
              <a:rPr lang="nb-NO" smtClean="0"/>
              <a:t>‹#›</a:t>
            </a:fld>
            <a:endParaRPr lang="nb-NO"/>
          </a:p>
        </p:txBody>
      </p:sp>
    </p:spTree>
    <p:extLst>
      <p:ext uri="{BB962C8B-B14F-4D97-AF65-F5344CB8AC3E}">
        <p14:creationId xmlns:p14="http://schemas.microsoft.com/office/powerpoint/2010/main" val="42676017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B108C4-678C-15CB-9633-7045D296B117}"/>
              </a:ext>
            </a:extLst>
          </p:cNvPr>
          <p:cNvSpPr>
            <a:spLocks noGrp="1"/>
          </p:cNvSpPr>
          <p:nvPr>
            <p:ph type="title"/>
          </p:nvPr>
        </p:nvSpPr>
        <p:spPr/>
        <p:txBody>
          <a:bodyPr/>
          <a:lstStyle/>
          <a:p>
            <a:r>
              <a:rPr lang="en-US"/>
              <a:t>Click to edit Master title style</a:t>
            </a:r>
            <a:endParaRPr lang="nb-NO"/>
          </a:p>
        </p:txBody>
      </p:sp>
      <p:sp>
        <p:nvSpPr>
          <p:cNvPr id="3" name="Content Placeholder 2">
            <a:extLst>
              <a:ext uri="{FF2B5EF4-FFF2-40B4-BE49-F238E27FC236}">
                <a16:creationId xmlns:a16="http://schemas.microsoft.com/office/drawing/2014/main" id="{0F6DBD15-F0B4-20CD-7DC5-5D82D3EFB46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4" name="Content Placeholder 3">
            <a:extLst>
              <a:ext uri="{FF2B5EF4-FFF2-40B4-BE49-F238E27FC236}">
                <a16:creationId xmlns:a16="http://schemas.microsoft.com/office/drawing/2014/main" id="{FB302336-4E62-84DF-DF39-CB34DDD405C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5" name="Date Placeholder 4">
            <a:extLst>
              <a:ext uri="{FF2B5EF4-FFF2-40B4-BE49-F238E27FC236}">
                <a16:creationId xmlns:a16="http://schemas.microsoft.com/office/drawing/2014/main" id="{C15F7521-CA20-5BB4-835E-E7CD890AF1AC}"/>
              </a:ext>
            </a:extLst>
          </p:cNvPr>
          <p:cNvSpPr>
            <a:spLocks noGrp="1"/>
          </p:cNvSpPr>
          <p:nvPr>
            <p:ph type="dt" sz="half" idx="10"/>
          </p:nvPr>
        </p:nvSpPr>
        <p:spPr/>
        <p:txBody>
          <a:bodyPr/>
          <a:lstStyle/>
          <a:p>
            <a:fld id="{3768EB9D-B4B8-4C12-9224-AE6CB215E12B}" type="datetimeFigureOut">
              <a:rPr lang="nb-NO" smtClean="0"/>
              <a:t>04.12.2023</a:t>
            </a:fld>
            <a:endParaRPr lang="nb-NO"/>
          </a:p>
        </p:txBody>
      </p:sp>
      <p:sp>
        <p:nvSpPr>
          <p:cNvPr id="6" name="Footer Placeholder 5">
            <a:extLst>
              <a:ext uri="{FF2B5EF4-FFF2-40B4-BE49-F238E27FC236}">
                <a16:creationId xmlns:a16="http://schemas.microsoft.com/office/drawing/2014/main" id="{134D79D6-C2A7-5309-78B8-FC003C956621}"/>
              </a:ext>
            </a:extLst>
          </p:cNvPr>
          <p:cNvSpPr>
            <a:spLocks noGrp="1"/>
          </p:cNvSpPr>
          <p:nvPr>
            <p:ph type="ftr" sz="quarter" idx="11"/>
          </p:nvPr>
        </p:nvSpPr>
        <p:spPr/>
        <p:txBody>
          <a:bodyPr/>
          <a:lstStyle/>
          <a:p>
            <a:endParaRPr lang="nb-NO"/>
          </a:p>
        </p:txBody>
      </p:sp>
      <p:sp>
        <p:nvSpPr>
          <p:cNvPr id="7" name="Slide Number Placeholder 6">
            <a:extLst>
              <a:ext uri="{FF2B5EF4-FFF2-40B4-BE49-F238E27FC236}">
                <a16:creationId xmlns:a16="http://schemas.microsoft.com/office/drawing/2014/main" id="{3D0965CA-5519-D892-E6C6-8B2E5194157D}"/>
              </a:ext>
            </a:extLst>
          </p:cNvPr>
          <p:cNvSpPr>
            <a:spLocks noGrp="1"/>
          </p:cNvSpPr>
          <p:nvPr>
            <p:ph type="sldNum" sz="quarter" idx="12"/>
          </p:nvPr>
        </p:nvSpPr>
        <p:spPr/>
        <p:txBody>
          <a:bodyPr/>
          <a:lstStyle/>
          <a:p>
            <a:fld id="{EAA0A81D-5AC9-4686-83D4-69BC60178A14}" type="slidenum">
              <a:rPr lang="nb-NO" smtClean="0"/>
              <a:t>‹#›</a:t>
            </a:fld>
            <a:endParaRPr lang="nb-NO"/>
          </a:p>
        </p:txBody>
      </p:sp>
    </p:spTree>
    <p:extLst>
      <p:ext uri="{BB962C8B-B14F-4D97-AF65-F5344CB8AC3E}">
        <p14:creationId xmlns:p14="http://schemas.microsoft.com/office/powerpoint/2010/main" val="1616720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C891AC-DFEB-8575-0AD5-122A20302799}"/>
              </a:ext>
            </a:extLst>
          </p:cNvPr>
          <p:cNvSpPr>
            <a:spLocks noGrp="1"/>
          </p:cNvSpPr>
          <p:nvPr>
            <p:ph type="title"/>
          </p:nvPr>
        </p:nvSpPr>
        <p:spPr>
          <a:xfrm>
            <a:off x="839788" y="365125"/>
            <a:ext cx="10515600" cy="1325563"/>
          </a:xfrm>
        </p:spPr>
        <p:txBody>
          <a:bodyPr/>
          <a:lstStyle/>
          <a:p>
            <a:r>
              <a:rPr lang="en-US"/>
              <a:t>Click to edit Master title style</a:t>
            </a:r>
            <a:endParaRPr lang="nb-NO"/>
          </a:p>
        </p:txBody>
      </p:sp>
      <p:sp>
        <p:nvSpPr>
          <p:cNvPr id="3" name="Text Placeholder 2">
            <a:extLst>
              <a:ext uri="{FF2B5EF4-FFF2-40B4-BE49-F238E27FC236}">
                <a16:creationId xmlns:a16="http://schemas.microsoft.com/office/drawing/2014/main" id="{3C0A20D8-903B-6992-A0E2-1101A205F88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CD1DEF7-5169-8321-78B9-C4A58C2A3A1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5" name="Text Placeholder 4">
            <a:extLst>
              <a:ext uri="{FF2B5EF4-FFF2-40B4-BE49-F238E27FC236}">
                <a16:creationId xmlns:a16="http://schemas.microsoft.com/office/drawing/2014/main" id="{31AA7AE6-15A0-AD83-99F9-1E297C3A847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798C66F-23AA-4EC9-A736-A16E1489331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7" name="Date Placeholder 6">
            <a:extLst>
              <a:ext uri="{FF2B5EF4-FFF2-40B4-BE49-F238E27FC236}">
                <a16:creationId xmlns:a16="http://schemas.microsoft.com/office/drawing/2014/main" id="{7178BEC4-7184-9B21-2FBE-077213014590}"/>
              </a:ext>
            </a:extLst>
          </p:cNvPr>
          <p:cNvSpPr>
            <a:spLocks noGrp="1"/>
          </p:cNvSpPr>
          <p:nvPr>
            <p:ph type="dt" sz="half" idx="10"/>
          </p:nvPr>
        </p:nvSpPr>
        <p:spPr/>
        <p:txBody>
          <a:bodyPr/>
          <a:lstStyle/>
          <a:p>
            <a:fld id="{3768EB9D-B4B8-4C12-9224-AE6CB215E12B}" type="datetimeFigureOut">
              <a:rPr lang="nb-NO" smtClean="0"/>
              <a:t>04.12.2023</a:t>
            </a:fld>
            <a:endParaRPr lang="nb-NO"/>
          </a:p>
        </p:txBody>
      </p:sp>
      <p:sp>
        <p:nvSpPr>
          <p:cNvPr id="8" name="Footer Placeholder 7">
            <a:extLst>
              <a:ext uri="{FF2B5EF4-FFF2-40B4-BE49-F238E27FC236}">
                <a16:creationId xmlns:a16="http://schemas.microsoft.com/office/drawing/2014/main" id="{2F643C82-E450-5A68-47D8-D8079E6B5A1B}"/>
              </a:ext>
            </a:extLst>
          </p:cNvPr>
          <p:cNvSpPr>
            <a:spLocks noGrp="1"/>
          </p:cNvSpPr>
          <p:nvPr>
            <p:ph type="ftr" sz="quarter" idx="11"/>
          </p:nvPr>
        </p:nvSpPr>
        <p:spPr/>
        <p:txBody>
          <a:bodyPr/>
          <a:lstStyle/>
          <a:p>
            <a:endParaRPr lang="nb-NO"/>
          </a:p>
        </p:txBody>
      </p:sp>
      <p:sp>
        <p:nvSpPr>
          <p:cNvPr id="9" name="Slide Number Placeholder 8">
            <a:extLst>
              <a:ext uri="{FF2B5EF4-FFF2-40B4-BE49-F238E27FC236}">
                <a16:creationId xmlns:a16="http://schemas.microsoft.com/office/drawing/2014/main" id="{45A162D7-CFDD-5AFF-8FCB-22D02C4B4EE7}"/>
              </a:ext>
            </a:extLst>
          </p:cNvPr>
          <p:cNvSpPr>
            <a:spLocks noGrp="1"/>
          </p:cNvSpPr>
          <p:nvPr>
            <p:ph type="sldNum" sz="quarter" idx="12"/>
          </p:nvPr>
        </p:nvSpPr>
        <p:spPr/>
        <p:txBody>
          <a:bodyPr/>
          <a:lstStyle/>
          <a:p>
            <a:fld id="{EAA0A81D-5AC9-4686-83D4-69BC60178A14}" type="slidenum">
              <a:rPr lang="nb-NO" smtClean="0"/>
              <a:t>‹#›</a:t>
            </a:fld>
            <a:endParaRPr lang="nb-NO"/>
          </a:p>
        </p:txBody>
      </p:sp>
    </p:spTree>
    <p:extLst>
      <p:ext uri="{BB962C8B-B14F-4D97-AF65-F5344CB8AC3E}">
        <p14:creationId xmlns:p14="http://schemas.microsoft.com/office/powerpoint/2010/main" val="8381325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00CB8D-A22E-92B3-A543-9357A829E89D}"/>
              </a:ext>
            </a:extLst>
          </p:cNvPr>
          <p:cNvSpPr>
            <a:spLocks noGrp="1"/>
          </p:cNvSpPr>
          <p:nvPr>
            <p:ph type="title"/>
          </p:nvPr>
        </p:nvSpPr>
        <p:spPr/>
        <p:txBody>
          <a:bodyPr/>
          <a:lstStyle/>
          <a:p>
            <a:r>
              <a:rPr lang="en-US"/>
              <a:t>Click to edit Master title style</a:t>
            </a:r>
            <a:endParaRPr lang="nb-NO"/>
          </a:p>
        </p:txBody>
      </p:sp>
      <p:sp>
        <p:nvSpPr>
          <p:cNvPr id="3" name="Date Placeholder 2">
            <a:extLst>
              <a:ext uri="{FF2B5EF4-FFF2-40B4-BE49-F238E27FC236}">
                <a16:creationId xmlns:a16="http://schemas.microsoft.com/office/drawing/2014/main" id="{5A46A249-02DA-634C-0CDE-6E53BDCA2FF8}"/>
              </a:ext>
            </a:extLst>
          </p:cNvPr>
          <p:cNvSpPr>
            <a:spLocks noGrp="1"/>
          </p:cNvSpPr>
          <p:nvPr>
            <p:ph type="dt" sz="half" idx="10"/>
          </p:nvPr>
        </p:nvSpPr>
        <p:spPr/>
        <p:txBody>
          <a:bodyPr/>
          <a:lstStyle/>
          <a:p>
            <a:fld id="{3768EB9D-B4B8-4C12-9224-AE6CB215E12B}" type="datetimeFigureOut">
              <a:rPr lang="nb-NO" smtClean="0"/>
              <a:t>04.12.2023</a:t>
            </a:fld>
            <a:endParaRPr lang="nb-NO"/>
          </a:p>
        </p:txBody>
      </p:sp>
      <p:sp>
        <p:nvSpPr>
          <p:cNvPr id="4" name="Footer Placeholder 3">
            <a:extLst>
              <a:ext uri="{FF2B5EF4-FFF2-40B4-BE49-F238E27FC236}">
                <a16:creationId xmlns:a16="http://schemas.microsoft.com/office/drawing/2014/main" id="{6624C070-AD8D-B1FE-F6FD-9B17CA3B9E11}"/>
              </a:ext>
            </a:extLst>
          </p:cNvPr>
          <p:cNvSpPr>
            <a:spLocks noGrp="1"/>
          </p:cNvSpPr>
          <p:nvPr>
            <p:ph type="ftr" sz="quarter" idx="11"/>
          </p:nvPr>
        </p:nvSpPr>
        <p:spPr/>
        <p:txBody>
          <a:bodyPr/>
          <a:lstStyle/>
          <a:p>
            <a:endParaRPr lang="nb-NO"/>
          </a:p>
        </p:txBody>
      </p:sp>
      <p:sp>
        <p:nvSpPr>
          <p:cNvPr id="5" name="Slide Number Placeholder 4">
            <a:extLst>
              <a:ext uri="{FF2B5EF4-FFF2-40B4-BE49-F238E27FC236}">
                <a16:creationId xmlns:a16="http://schemas.microsoft.com/office/drawing/2014/main" id="{A3194C4B-503E-8F65-7EC5-19953B817E37}"/>
              </a:ext>
            </a:extLst>
          </p:cNvPr>
          <p:cNvSpPr>
            <a:spLocks noGrp="1"/>
          </p:cNvSpPr>
          <p:nvPr>
            <p:ph type="sldNum" sz="quarter" idx="12"/>
          </p:nvPr>
        </p:nvSpPr>
        <p:spPr/>
        <p:txBody>
          <a:bodyPr/>
          <a:lstStyle/>
          <a:p>
            <a:fld id="{EAA0A81D-5AC9-4686-83D4-69BC60178A14}" type="slidenum">
              <a:rPr lang="nb-NO" smtClean="0"/>
              <a:t>‹#›</a:t>
            </a:fld>
            <a:endParaRPr lang="nb-NO"/>
          </a:p>
        </p:txBody>
      </p:sp>
    </p:spTree>
    <p:extLst>
      <p:ext uri="{BB962C8B-B14F-4D97-AF65-F5344CB8AC3E}">
        <p14:creationId xmlns:p14="http://schemas.microsoft.com/office/powerpoint/2010/main" val="2645098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6A11235-8DFF-5024-896D-FDDDA34579A0}"/>
              </a:ext>
            </a:extLst>
          </p:cNvPr>
          <p:cNvSpPr>
            <a:spLocks noGrp="1"/>
          </p:cNvSpPr>
          <p:nvPr>
            <p:ph type="dt" sz="half" idx="10"/>
          </p:nvPr>
        </p:nvSpPr>
        <p:spPr/>
        <p:txBody>
          <a:bodyPr/>
          <a:lstStyle/>
          <a:p>
            <a:fld id="{3768EB9D-B4B8-4C12-9224-AE6CB215E12B}" type="datetimeFigureOut">
              <a:rPr lang="nb-NO" smtClean="0"/>
              <a:t>04.12.2023</a:t>
            </a:fld>
            <a:endParaRPr lang="nb-NO"/>
          </a:p>
        </p:txBody>
      </p:sp>
      <p:sp>
        <p:nvSpPr>
          <p:cNvPr id="3" name="Footer Placeholder 2">
            <a:extLst>
              <a:ext uri="{FF2B5EF4-FFF2-40B4-BE49-F238E27FC236}">
                <a16:creationId xmlns:a16="http://schemas.microsoft.com/office/drawing/2014/main" id="{F2F722BA-A289-3989-9623-3159C787CFB9}"/>
              </a:ext>
            </a:extLst>
          </p:cNvPr>
          <p:cNvSpPr>
            <a:spLocks noGrp="1"/>
          </p:cNvSpPr>
          <p:nvPr>
            <p:ph type="ftr" sz="quarter" idx="11"/>
          </p:nvPr>
        </p:nvSpPr>
        <p:spPr/>
        <p:txBody>
          <a:bodyPr/>
          <a:lstStyle/>
          <a:p>
            <a:endParaRPr lang="nb-NO"/>
          </a:p>
        </p:txBody>
      </p:sp>
      <p:sp>
        <p:nvSpPr>
          <p:cNvPr id="4" name="Slide Number Placeholder 3">
            <a:extLst>
              <a:ext uri="{FF2B5EF4-FFF2-40B4-BE49-F238E27FC236}">
                <a16:creationId xmlns:a16="http://schemas.microsoft.com/office/drawing/2014/main" id="{BA9CE560-2E7A-A35F-477F-7F7B6AF8A0F4}"/>
              </a:ext>
            </a:extLst>
          </p:cNvPr>
          <p:cNvSpPr>
            <a:spLocks noGrp="1"/>
          </p:cNvSpPr>
          <p:nvPr>
            <p:ph type="sldNum" sz="quarter" idx="12"/>
          </p:nvPr>
        </p:nvSpPr>
        <p:spPr/>
        <p:txBody>
          <a:bodyPr/>
          <a:lstStyle/>
          <a:p>
            <a:fld id="{EAA0A81D-5AC9-4686-83D4-69BC60178A14}" type="slidenum">
              <a:rPr lang="nb-NO" smtClean="0"/>
              <a:t>‹#›</a:t>
            </a:fld>
            <a:endParaRPr lang="nb-NO"/>
          </a:p>
        </p:txBody>
      </p:sp>
    </p:spTree>
    <p:extLst>
      <p:ext uri="{BB962C8B-B14F-4D97-AF65-F5344CB8AC3E}">
        <p14:creationId xmlns:p14="http://schemas.microsoft.com/office/powerpoint/2010/main" val="19929829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B10B73-8B94-9CE9-6BC9-D3B20B88F66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nb-NO"/>
          </a:p>
        </p:txBody>
      </p:sp>
      <p:sp>
        <p:nvSpPr>
          <p:cNvPr id="3" name="Content Placeholder 2">
            <a:extLst>
              <a:ext uri="{FF2B5EF4-FFF2-40B4-BE49-F238E27FC236}">
                <a16:creationId xmlns:a16="http://schemas.microsoft.com/office/drawing/2014/main" id="{0AB0811C-5EC2-84E5-4D08-91B085F5517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4" name="Text Placeholder 3">
            <a:extLst>
              <a:ext uri="{FF2B5EF4-FFF2-40B4-BE49-F238E27FC236}">
                <a16:creationId xmlns:a16="http://schemas.microsoft.com/office/drawing/2014/main" id="{D066EEC1-81B6-A173-7966-E39C9FD0F91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F70177A-226C-D6D2-A528-5349AA1F5F79}"/>
              </a:ext>
            </a:extLst>
          </p:cNvPr>
          <p:cNvSpPr>
            <a:spLocks noGrp="1"/>
          </p:cNvSpPr>
          <p:nvPr>
            <p:ph type="dt" sz="half" idx="10"/>
          </p:nvPr>
        </p:nvSpPr>
        <p:spPr/>
        <p:txBody>
          <a:bodyPr/>
          <a:lstStyle/>
          <a:p>
            <a:fld id="{3768EB9D-B4B8-4C12-9224-AE6CB215E12B}" type="datetimeFigureOut">
              <a:rPr lang="nb-NO" smtClean="0"/>
              <a:t>04.12.2023</a:t>
            </a:fld>
            <a:endParaRPr lang="nb-NO"/>
          </a:p>
        </p:txBody>
      </p:sp>
      <p:sp>
        <p:nvSpPr>
          <p:cNvPr id="6" name="Footer Placeholder 5">
            <a:extLst>
              <a:ext uri="{FF2B5EF4-FFF2-40B4-BE49-F238E27FC236}">
                <a16:creationId xmlns:a16="http://schemas.microsoft.com/office/drawing/2014/main" id="{6E003356-0372-6C57-6D4E-4C4AF206C5CA}"/>
              </a:ext>
            </a:extLst>
          </p:cNvPr>
          <p:cNvSpPr>
            <a:spLocks noGrp="1"/>
          </p:cNvSpPr>
          <p:nvPr>
            <p:ph type="ftr" sz="quarter" idx="11"/>
          </p:nvPr>
        </p:nvSpPr>
        <p:spPr/>
        <p:txBody>
          <a:bodyPr/>
          <a:lstStyle/>
          <a:p>
            <a:endParaRPr lang="nb-NO"/>
          </a:p>
        </p:txBody>
      </p:sp>
      <p:sp>
        <p:nvSpPr>
          <p:cNvPr id="7" name="Slide Number Placeholder 6">
            <a:extLst>
              <a:ext uri="{FF2B5EF4-FFF2-40B4-BE49-F238E27FC236}">
                <a16:creationId xmlns:a16="http://schemas.microsoft.com/office/drawing/2014/main" id="{EA5A4024-DDE7-C80B-B978-E7B8F1B6CFAF}"/>
              </a:ext>
            </a:extLst>
          </p:cNvPr>
          <p:cNvSpPr>
            <a:spLocks noGrp="1"/>
          </p:cNvSpPr>
          <p:nvPr>
            <p:ph type="sldNum" sz="quarter" idx="12"/>
          </p:nvPr>
        </p:nvSpPr>
        <p:spPr/>
        <p:txBody>
          <a:bodyPr/>
          <a:lstStyle/>
          <a:p>
            <a:fld id="{EAA0A81D-5AC9-4686-83D4-69BC60178A14}" type="slidenum">
              <a:rPr lang="nb-NO" smtClean="0"/>
              <a:t>‹#›</a:t>
            </a:fld>
            <a:endParaRPr lang="nb-NO"/>
          </a:p>
        </p:txBody>
      </p:sp>
    </p:spTree>
    <p:extLst>
      <p:ext uri="{BB962C8B-B14F-4D97-AF65-F5344CB8AC3E}">
        <p14:creationId xmlns:p14="http://schemas.microsoft.com/office/powerpoint/2010/main" val="30549075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E5796E-0E45-083B-F954-D9C624D3629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nb-NO"/>
          </a:p>
        </p:txBody>
      </p:sp>
      <p:sp>
        <p:nvSpPr>
          <p:cNvPr id="3" name="Picture Placeholder 2">
            <a:extLst>
              <a:ext uri="{FF2B5EF4-FFF2-40B4-BE49-F238E27FC236}">
                <a16:creationId xmlns:a16="http://schemas.microsoft.com/office/drawing/2014/main" id="{6B74D83B-E7C8-0CF8-F9D8-9BDBADA5AB8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Text Placeholder 3">
            <a:extLst>
              <a:ext uri="{FF2B5EF4-FFF2-40B4-BE49-F238E27FC236}">
                <a16:creationId xmlns:a16="http://schemas.microsoft.com/office/drawing/2014/main" id="{37512FDA-D132-9F52-44B4-136F7171747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836AC3D-80C7-7B55-450D-498B23E7ECBC}"/>
              </a:ext>
            </a:extLst>
          </p:cNvPr>
          <p:cNvSpPr>
            <a:spLocks noGrp="1"/>
          </p:cNvSpPr>
          <p:nvPr>
            <p:ph type="dt" sz="half" idx="10"/>
          </p:nvPr>
        </p:nvSpPr>
        <p:spPr/>
        <p:txBody>
          <a:bodyPr/>
          <a:lstStyle/>
          <a:p>
            <a:fld id="{3768EB9D-B4B8-4C12-9224-AE6CB215E12B}" type="datetimeFigureOut">
              <a:rPr lang="nb-NO" smtClean="0"/>
              <a:t>04.12.2023</a:t>
            </a:fld>
            <a:endParaRPr lang="nb-NO"/>
          </a:p>
        </p:txBody>
      </p:sp>
      <p:sp>
        <p:nvSpPr>
          <p:cNvPr id="6" name="Footer Placeholder 5">
            <a:extLst>
              <a:ext uri="{FF2B5EF4-FFF2-40B4-BE49-F238E27FC236}">
                <a16:creationId xmlns:a16="http://schemas.microsoft.com/office/drawing/2014/main" id="{69D809FC-DAB2-3BB1-E304-94F65226D710}"/>
              </a:ext>
            </a:extLst>
          </p:cNvPr>
          <p:cNvSpPr>
            <a:spLocks noGrp="1"/>
          </p:cNvSpPr>
          <p:nvPr>
            <p:ph type="ftr" sz="quarter" idx="11"/>
          </p:nvPr>
        </p:nvSpPr>
        <p:spPr/>
        <p:txBody>
          <a:bodyPr/>
          <a:lstStyle/>
          <a:p>
            <a:endParaRPr lang="nb-NO"/>
          </a:p>
        </p:txBody>
      </p:sp>
      <p:sp>
        <p:nvSpPr>
          <p:cNvPr id="7" name="Slide Number Placeholder 6">
            <a:extLst>
              <a:ext uri="{FF2B5EF4-FFF2-40B4-BE49-F238E27FC236}">
                <a16:creationId xmlns:a16="http://schemas.microsoft.com/office/drawing/2014/main" id="{7CDBADF2-7CC5-1463-42EA-3386BB4C1B5C}"/>
              </a:ext>
            </a:extLst>
          </p:cNvPr>
          <p:cNvSpPr>
            <a:spLocks noGrp="1"/>
          </p:cNvSpPr>
          <p:nvPr>
            <p:ph type="sldNum" sz="quarter" idx="12"/>
          </p:nvPr>
        </p:nvSpPr>
        <p:spPr/>
        <p:txBody>
          <a:bodyPr/>
          <a:lstStyle/>
          <a:p>
            <a:fld id="{EAA0A81D-5AC9-4686-83D4-69BC60178A14}" type="slidenum">
              <a:rPr lang="nb-NO" smtClean="0"/>
              <a:t>‹#›</a:t>
            </a:fld>
            <a:endParaRPr lang="nb-NO"/>
          </a:p>
        </p:txBody>
      </p:sp>
    </p:spTree>
    <p:extLst>
      <p:ext uri="{BB962C8B-B14F-4D97-AF65-F5344CB8AC3E}">
        <p14:creationId xmlns:p14="http://schemas.microsoft.com/office/powerpoint/2010/main" val="41163701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0492A1F-D856-86F3-C98E-E06F169FDD2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nb-NO"/>
          </a:p>
        </p:txBody>
      </p:sp>
      <p:sp>
        <p:nvSpPr>
          <p:cNvPr id="3" name="Text Placeholder 2">
            <a:extLst>
              <a:ext uri="{FF2B5EF4-FFF2-40B4-BE49-F238E27FC236}">
                <a16:creationId xmlns:a16="http://schemas.microsoft.com/office/drawing/2014/main" id="{8CD7F0FE-B58A-427B-3A3B-7462FC070A7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4" name="Date Placeholder 3">
            <a:extLst>
              <a:ext uri="{FF2B5EF4-FFF2-40B4-BE49-F238E27FC236}">
                <a16:creationId xmlns:a16="http://schemas.microsoft.com/office/drawing/2014/main" id="{59102E3B-5713-99E4-BBED-8763D0DDC9F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768EB9D-B4B8-4C12-9224-AE6CB215E12B}" type="datetimeFigureOut">
              <a:rPr lang="nb-NO" smtClean="0"/>
              <a:t>04.12.2023</a:t>
            </a:fld>
            <a:endParaRPr lang="nb-NO"/>
          </a:p>
        </p:txBody>
      </p:sp>
      <p:sp>
        <p:nvSpPr>
          <p:cNvPr id="5" name="Footer Placeholder 4">
            <a:extLst>
              <a:ext uri="{FF2B5EF4-FFF2-40B4-BE49-F238E27FC236}">
                <a16:creationId xmlns:a16="http://schemas.microsoft.com/office/drawing/2014/main" id="{85427A72-C15E-7796-DB26-1B7CEDA119C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a:p>
        </p:txBody>
      </p:sp>
      <p:sp>
        <p:nvSpPr>
          <p:cNvPr id="6" name="Slide Number Placeholder 5">
            <a:extLst>
              <a:ext uri="{FF2B5EF4-FFF2-40B4-BE49-F238E27FC236}">
                <a16:creationId xmlns:a16="http://schemas.microsoft.com/office/drawing/2014/main" id="{59B5E1C4-73D2-75A2-58F8-D7CEE7111F7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AA0A81D-5AC9-4686-83D4-69BC60178A14}" type="slidenum">
              <a:rPr lang="nb-NO" smtClean="0"/>
              <a:t>‹#›</a:t>
            </a:fld>
            <a:endParaRPr lang="nb-NO"/>
          </a:p>
        </p:txBody>
      </p:sp>
    </p:spTree>
    <p:extLst>
      <p:ext uri="{BB962C8B-B14F-4D97-AF65-F5344CB8AC3E}">
        <p14:creationId xmlns:p14="http://schemas.microsoft.com/office/powerpoint/2010/main" val="314459334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4.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4.xml"/><Relationship Id="rId5" Type="http://schemas.openxmlformats.org/officeDocument/2006/relationships/image" Target="../media/image17.png"/><Relationship Id="rId4" Type="http://schemas.openxmlformats.org/officeDocument/2006/relationships/image" Target="../media/image16.jp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4.xml"/><Relationship Id="rId5" Type="http://schemas.openxmlformats.org/officeDocument/2006/relationships/image" Target="../media/image19.jpe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2" Type="http://schemas.openxmlformats.org/officeDocument/2006/relationships/hyperlink" Target="https://digitaltmuseum.se/021018539408/kolsva"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hyperlink" Target="https://tv.nrk.no/serie/last-joeder/sesong/1/episode/1/avspiller" TargetMode="External"/><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3.png"/><Relationship Id="rId5" Type="http://schemas.openxmlformats.org/officeDocument/2006/relationships/image" Target="../media/image7.jpg"/><Relationship Id="rId4" Type="http://schemas.openxmlformats.org/officeDocument/2006/relationships/hyperlink" Target="https://tv.nrk.no/serie/last-joeder/sesong/1/episode/2/avspiller"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12.png"/><Relationship Id="rId5" Type="http://schemas.openxmlformats.org/officeDocument/2006/relationships/image" Target="../media/image11.jp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7" name="Rectangle 46">
            <a:extLst>
              <a:ext uri="{FF2B5EF4-FFF2-40B4-BE49-F238E27FC236}">
                <a16:creationId xmlns:a16="http://schemas.microsoft.com/office/drawing/2014/main" id="{78BA5F19-D5E1-4ECC-BEC2-DF7AEDFD7C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Freeform: Shape 48">
            <a:extLst>
              <a:ext uri="{FF2B5EF4-FFF2-40B4-BE49-F238E27FC236}">
                <a16:creationId xmlns:a16="http://schemas.microsoft.com/office/drawing/2014/main" id="{50CC88A9-A661-4C48-866E-8734E511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1269336" cy="2008639"/>
          </a:xfrm>
          <a:custGeom>
            <a:avLst/>
            <a:gdLst>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296127 w 11269336"/>
              <a:gd name="connsiteY139" fmla="*/ 2023208 h 2323145"/>
              <a:gd name="connsiteX140" fmla="*/ 5174645 w 11269336"/>
              <a:gd name="connsiteY140" fmla="*/ 2088358 h 2323145"/>
              <a:gd name="connsiteX141" fmla="*/ 5092476 w 11269336"/>
              <a:gd name="connsiteY141" fmla="*/ 2100737 h 2323145"/>
              <a:gd name="connsiteX142" fmla="*/ 5060738 w 11269336"/>
              <a:gd name="connsiteY142" fmla="*/ 2083274 h 2323145"/>
              <a:gd name="connsiteX143" fmla="*/ 4860988 w 11269336"/>
              <a:gd name="connsiteY143" fmla="*/ 2135698 h 2323145"/>
              <a:gd name="connsiteX144" fmla="*/ 4807902 w 11269336"/>
              <a:gd name="connsiteY144" fmla="*/ 2138894 h 2323145"/>
              <a:gd name="connsiteX145" fmla="*/ 4765388 w 11269336"/>
              <a:gd name="connsiteY145" fmla="*/ 2162525 h 2323145"/>
              <a:gd name="connsiteX146" fmla="*/ 4745033 w 11269336"/>
              <a:gd name="connsiteY146" fmla="*/ 2158859 h 2323145"/>
              <a:gd name="connsiteX147" fmla="*/ 4741475 w 11269336"/>
              <a:gd name="connsiteY147" fmla="*/ 2157998 h 2323145"/>
              <a:gd name="connsiteX148" fmla="*/ 4728247 w 11269336"/>
              <a:gd name="connsiteY148" fmla="*/ 2159526 h 2323145"/>
              <a:gd name="connsiteX149" fmla="*/ 4723263 w 11269336"/>
              <a:gd name="connsiteY149" fmla="*/ 2153742 h 2323145"/>
              <a:gd name="connsiteX150" fmla="*/ 4702453 w 11269336"/>
              <a:gd name="connsiteY150" fmla="*/ 2151586 h 2323145"/>
              <a:gd name="connsiteX151" fmla="*/ 4678455 w 11269336"/>
              <a:gd name="connsiteY151" fmla="*/ 2156131 h 2323145"/>
              <a:gd name="connsiteX152" fmla="*/ 4593061 w 11269336"/>
              <a:gd name="connsiteY152" fmla="*/ 2171597 h 2323145"/>
              <a:gd name="connsiteX153" fmla="*/ 4579902 w 11269336"/>
              <a:gd name="connsiteY153" fmla="*/ 2177927 h 2323145"/>
              <a:gd name="connsiteX154" fmla="*/ 4533444 w 11269336"/>
              <a:gd name="connsiteY154" fmla="*/ 2181200 h 2323145"/>
              <a:gd name="connsiteX155" fmla="*/ 4492832 w 11269336"/>
              <a:gd name="connsiteY155" fmla="*/ 2188033 h 2323145"/>
              <a:gd name="connsiteX156" fmla="*/ 4467257 w 11269336"/>
              <a:gd name="connsiteY156" fmla="*/ 2196121 h 2323145"/>
              <a:gd name="connsiteX157" fmla="*/ 4459937 w 11269336"/>
              <a:gd name="connsiteY157" fmla="*/ 2195182 h 2323145"/>
              <a:gd name="connsiteX158" fmla="*/ 4433312 w 11269336"/>
              <a:gd name="connsiteY158" fmla="*/ 2199004 h 2323145"/>
              <a:gd name="connsiteX159" fmla="*/ 4420601 w 11269336"/>
              <a:gd name="connsiteY159" fmla="*/ 2205158 h 2323145"/>
              <a:gd name="connsiteX160" fmla="*/ 4405765 w 11269336"/>
              <a:gd name="connsiteY160" fmla="*/ 2199902 h 2323145"/>
              <a:gd name="connsiteX161" fmla="*/ 4401354 w 11269336"/>
              <a:gd name="connsiteY161" fmla="*/ 2194745 h 2323145"/>
              <a:gd name="connsiteX162" fmla="*/ 4383151 w 11269336"/>
              <a:gd name="connsiteY162" fmla="*/ 2201140 h 2323145"/>
              <a:gd name="connsiteX163" fmla="*/ 4366646 w 11269336"/>
              <a:gd name="connsiteY163" fmla="*/ 2198564 h 2323145"/>
              <a:gd name="connsiteX164" fmla="*/ 4354009 w 11269336"/>
              <a:gd name="connsiteY164" fmla="*/ 2204984 h 2323145"/>
              <a:gd name="connsiteX165" fmla="*/ 4348284 w 11269336"/>
              <a:gd name="connsiteY165" fmla="*/ 2205270 h 2323145"/>
              <a:gd name="connsiteX166" fmla="*/ 4333906 w 11269336"/>
              <a:gd name="connsiteY166" fmla="*/ 2205251 h 2323145"/>
              <a:gd name="connsiteX167" fmla="*/ 4308819 w 11269336"/>
              <a:gd name="connsiteY167" fmla="*/ 2203822 h 2323145"/>
              <a:gd name="connsiteX168" fmla="*/ 4301210 w 11269336"/>
              <a:gd name="connsiteY168" fmla="*/ 2204456 h 2323145"/>
              <a:gd name="connsiteX169" fmla="*/ 4283095 w 11269336"/>
              <a:gd name="connsiteY169" fmla="*/ 2198177 h 2323145"/>
              <a:gd name="connsiteX170" fmla="*/ 4250119 w 11269336"/>
              <a:gd name="connsiteY170" fmla="*/ 2196342 h 2323145"/>
              <a:gd name="connsiteX171" fmla="*/ 4189203 w 11269336"/>
              <a:gd name="connsiteY171" fmla="*/ 2178994 h 2323145"/>
              <a:gd name="connsiteX172" fmla="*/ 4154035 w 11269336"/>
              <a:gd name="connsiteY172" fmla="*/ 2171950 h 2323145"/>
              <a:gd name="connsiteX173" fmla="*/ 4129569 w 11269336"/>
              <a:gd name="connsiteY173" fmla="*/ 2163850 h 2323145"/>
              <a:gd name="connsiteX174" fmla="*/ 4061250 w 11269336"/>
              <a:gd name="connsiteY174" fmla="*/ 2159236 h 2323145"/>
              <a:gd name="connsiteX175" fmla="*/ 3945480 w 11269336"/>
              <a:gd name="connsiteY175" fmla="*/ 2158279 h 2323145"/>
              <a:gd name="connsiteX176" fmla="*/ 3921468 w 11269336"/>
              <a:gd name="connsiteY176" fmla="*/ 2156588 h 2323145"/>
              <a:gd name="connsiteX177" fmla="*/ 3903348 w 11269336"/>
              <a:gd name="connsiteY177" fmla="*/ 2149220 h 2323145"/>
              <a:gd name="connsiteX178" fmla="*/ 3901342 w 11269336"/>
              <a:gd name="connsiteY178" fmla="*/ 2142355 h 2323145"/>
              <a:gd name="connsiteX179" fmla="*/ 3888539 w 11269336"/>
              <a:gd name="connsiteY179" fmla="*/ 2140476 h 2323145"/>
              <a:gd name="connsiteX180" fmla="*/ 3885662 w 11269336"/>
              <a:gd name="connsiteY180" fmla="*/ 2138740 h 2323145"/>
              <a:gd name="connsiteX181" fmla="*/ 3868627 w 11269336"/>
              <a:gd name="connsiteY181" fmla="*/ 2130023 h 2323145"/>
              <a:gd name="connsiteX182" fmla="*/ 3819177 w 11269336"/>
              <a:gd name="connsiteY182" fmla="*/ 2142111 h 2323145"/>
              <a:gd name="connsiteX183" fmla="*/ 3769100 w 11269336"/>
              <a:gd name="connsiteY183" fmla="*/ 2131731 h 2323145"/>
              <a:gd name="connsiteX184" fmla="*/ 3562752 w 11269336"/>
              <a:gd name="connsiteY184" fmla="*/ 2131785 h 2323145"/>
              <a:gd name="connsiteX185" fmla="*/ 3541402 w 11269336"/>
              <a:gd name="connsiteY185" fmla="*/ 2106821 h 2323145"/>
              <a:gd name="connsiteX186" fmla="*/ 3460591 w 11269336"/>
              <a:gd name="connsiteY186" fmla="*/ 2097951 h 2323145"/>
              <a:gd name="connsiteX187" fmla="*/ 3320348 w 11269336"/>
              <a:gd name="connsiteY187" fmla="*/ 2130191 h 2323145"/>
              <a:gd name="connsiteX188" fmla="*/ 3170922 w 11269336"/>
              <a:gd name="connsiteY188" fmla="*/ 2115957 h 2323145"/>
              <a:gd name="connsiteX189" fmla="*/ 3156256 w 11269336"/>
              <a:gd name="connsiteY189" fmla="*/ 2124773 h 2323145"/>
              <a:gd name="connsiteX190" fmla="*/ 3140298 w 11269336"/>
              <a:gd name="connsiteY190" fmla="*/ 2129182 h 2323145"/>
              <a:gd name="connsiteX191" fmla="*/ 3138514 w 11269336"/>
              <a:gd name="connsiteY191" fmla="*/ 2128069 h 2323145"/>
              <a:gd name="connsiteX192" fmla="*/ 3120467 w 11269336"/>
              <a:gd name="connsiteY192" fmla="*/ 2128281 h 2323145"/>
              <a:gd name="connsiteX193" fmla="*/ 3116175 w 11269336"/>
              <a:gd name="connsiteY193" fmla="*/ 2131633 h 2323145"/>
              <a:gd name="connsiteX194" fmla="*/ 3103685 w 11269336"/>
              <a:gd name="connsiteY194" fmla="*/ 2132814 h 2323145"/>
              <a:gd name="connsiteX195" fmla="*/ 3078794 w 11269336"/>
              <a:gd name="connsiteY195" fmla="*/ 2137935 h 2323145"/>
              <a:gd name="connsiteX196" fmla="*/ 3074407 w 11269336"/>
              <a:gd name="connsiteY196" fmla="*/ 2136274 h 2323145"/>
              <a:gd name="connsiteX197" fmla="*/ 3037285 w 11269336"/>
              <a:gd name="connsiteY197" fmla="*/ 2139919 h 2323145"/>
              <a:gd name="connsiteX198" fmla="*/ 3036901 w 11269336"/>
              <a:gd name="connsiteY198" fmla="*/ 2138726 h 2323145"/>
              <a:gd name="connsiteX199" fmla="*/ 3026996 w 11269336"/>
              <a:gd name="connsiteY199" fmla="*/ 2134322 h 2323145"/>
              <a:gd name="connsiteX200" fmla="*/ 3007772 w 11269336"/>
              <a:gd name="connsiteY200" fmla="*/ 2128742 h 2323145"/>
              <a:gd name="connsiteX201" fmla="*/ 2965030 w 11269336"/>
              <a:gd name="connsiteY201" fmla="*/ 2100494 h 2323145"/>
              <a:gd name="connsiteX202" fmla="*/ 2926342 w 11269336"/>
              <a:gd name="connsiteY202" fmla="*/ 2104155 h 2323145"/>
              <a:gd name="connsiteX203" fmla="*/ 2918608 w 11269336"/>
              <a:gd name="connsiteY203" fmla="*/ 2104215 h 2323145"/>
              <a:gd name="connsiteX204" fmla="*/ 2918475 w 11269336"/>
              <a:gd name="connsiteY204" fmla="*/ 2103937 h 2323145"/>
              <a:gd name="connsiteX205" fmla="*/ 2910360 w 11269336"/>
              <a:gd name="connsiteY205" fmla="*/ 2103444 h 2323145"/>
              <a:gd name="connsiteX206" fmla="*/ 2904507 w 11269336"/>
              <a:gd name="connsiteY206" fmla="*/ 2104326 h 2323145"/>
              <a:gd name="connsiteX207" fmla="*/ 2889503 w 11269336"/>
              <a:gd name="connsiteY207" fmla="*/ 2104443 h 2323145"/>
              <a:gd name="connsiteX208" fmla="*/ 2884480 w 11269336"/>
              <a:gd name="connsiteY208" fmla="*/ 2102626 h 2323145"/>
              <a:gd name="connsiteX209" fmla="*/ 2882689 w 11269336"/>
              <a:gd name="connsiteY209" fmla="*/ 2099228 h 2323145"/>
              <a:gd name="connsiteX210" fmla="*/ 2881291 w 11269336"/>
              <a:gd name="connsiteY210" fmla="*/ 2099618 h 2323145"/>
              <a:gd name="connsiteX211" fmla="*/ 2853979 w 11269336"/>
              <a:gd name="connsiteY211" fmla="*/ 2090388 h 2323145"/>
              <a:gd name="connsiteX212" fmla="*/ 2791790 w 11269336"/>
              <a:gd name="connsiteY212" fmla="*/ 2080332 h 2323145"/>
              <a:gd name="connsiteX213" fmla="*/ 2755844 w 11269336"/>
              <a:gd name="connsiteY213" fmla="*/ 2078874 h 2323145"/>
              <a:gd name="connsiteX214" fmla="*/ 2657742 w 11269336"/>
              <a:gd name="connsiteY214" fmla="*/ 2070179 h 2323145"/>
              <a:gd name="connsiteX215" fmla="*/ 2559549 w 11269336"/>
              <a:gd name="connsiteY215" fmla="*/ 2057873 h 2323145"/>
              <a:gd name="connsiteX216" fmla="*/ 2512054 w 11269336"/>
              <a:gd name="connsiteY216" fmla="*/ 2031671 h 2323145"/>
              <a:gd name="connsiteX217" fmla="*/ 2506437 w 11269336"/>
              <a:gd name="connsiteY217" fmla="*/ 2030918 h 2323145"/>
              <a:gd name="connsiteX218" fmla="*/ 2491752 w 11269336"/>
              <a:gd name="connsiteY218" fmla="*/ 2033906 h 2323145"/>
              <a:gd name="connsiteX219" fmla="*/ 2486338 w 11269336"/>
              <a:gd name="connsiteY219" fmla="*/ 2035862 h 2323145"/>
              <a:gd name="connsiteX220" fmla="*/ 2478186 w 11269336"/>
              <a:gd name="connsiteY220" fmla="*/ 2036953 h 2323145"/>
              <a:gd name="connsiteX221" fmla="*/ 2477950 w 11269336"/>
              <a:gd name="connsiteY221" fmla="*/ 2036715 h 2323145"/>
              <a:gd name="connsiteX222" fmla="*/ 2470381 w 11269336"/>
              <a:gd name="connsiteY222" fmla="*/ 2038256 h 2323145"/>
              <a:gd name="connsiteX223" fmla="*/ 2433781 w 11269336"/>
              <a:gd name="connsiteY223" fmla="*/ 2049140 h 2323145"/>
              <a:gd name="connsiteX224" fmla="*/ 2381172 w 11269336"/>
              <a:gd name="connsiteY224" fmla="*/ 2030645 h 2323145"/>
              <a:gd name="connsiteX225" fmla="*/ 2360198 w 11269336"/>
              <a:gd name="connsiteY225" fmla="*/ 2029059 h 2323145"/>
              <a:gd name="connsiteX226" fmla="*/ 2348815 w 11269336"/>
              <a:gd name="connsiteY226" fmla="*/ 2026798 h 2323145"/>
              <a:gd name="connsiteX227" fmla="*/ 2347988 w 11269336"/>
              <a:gd name="connsiteY227" fmla="*/ 2025745 h 2323145"/>
              <a:gd name="connsiteX228" fmla="*/ 2312920 w 11269336"/>
              <a:gd name="connsiteY228" fmla="*/ 2036311 h 2323145"/>
              <a:gd name="connsiteX229" fmla="*/ 2307986 w 11269336"/>
              <a:gd name="connsiteY229" fmla="*/ 2035583 h 2323145"/>
              <a:gd name="connsiteX230" fmla="*/ 2285481 w 11269336"/>
              <a:gd name="connsiteY230" fmla="*/ 2045197 h 2323145"/>
              <a:gd name="connsiteX231" fmla="*/ 2273666 w 11269336"/>
              <a:gd name="connsiteY231" fmla="*/ 2048710 h 2323145"/>
              <a:gd name="connsiteX232" fmla="*/ 2270719 w 11269336"/>
              <a:gd name="connsiteY232" fmla="*/ 2052702 h 2323145"/>
              <a:gd name="connsiteX233" fmla="*/ 2253080 w 11269336"/>
              <a:gd name="connsiteY233" fmla="*/ 2056363 h 2323145"/>
              <a:gd name="connsiteX234" fmla="*/ 2250906 w 11269336"/>
              <a:gd name="connsiteY234" fmla="*/ 2055654 h 2323145"/>
              <a:gd name="connsiteX235" fmla="*/ 2236905 w 11269336"/>
              <a:gd name="connsiteY235" fmla="*/ 2062882 h 2323145"/>
              <a:gd name="connsiteX236" fmla="*/ 2225830 w 11269336"/>
              <a:gd name="connsiteY236" fmla="*/ 2074027 h 2323145"/>
              <a:gd name="connsiteX237" fmla="*/ 2073776 w 11269336"/>
              <a:gd name="connsiteY237" fmla="*/ 2089244 h 2323145"/>
              <a:gd name="connsiteX238" fmla="*/ 1948256 w 11269336"/>
              <a:gd name="connsiteY238" fmla="*/ 2146616 h 2323145"/>
              <a:gd name="connsiteX239" fmla="*/ 1865582 w 11269336"/>
              <a:gd name="connsiteY239" fmla="*/ 2153738 h 2323145"/>
              <a:gd name="connsiteX240" fmla="*/ 1835210 w 11269336"/>
              <a:gd name="connsiteY240" fmla="*/ 2134244 h 2323145"/>
              <a:gd name="connsiteX241" fmla="*/ 1632661 w 11269336"/>
              <a:gd name="connsiteY241" fmla="*/ 2173882 h 2323145"/>
              <a:gd name="connsiteX242" fmla="*/ 1579590 w 11269336"/>
              <a:gd name="connsiteY242" fmla="*/ 2173680 h 2323145"/>
              <a:gd name="connsiteX243" fmla="*/ 1535601 w 11269336"/>
              <a:gd name="connsiteY243" fmla="*/ 2194590 h 2323145"/>
              <a:gd name="connsiteX244" fmla="*/ 1515594 w 11269336"/>
              <a:gd name="connsiteY244" fmla="*/ 2189622 h 2323145"/>
              <a:gd name="connsiteX245" fmla="*/ 1512113 w 11269336"/>
              <a:gd name="connsiteY245" fmla="*/ 2188534 h 2323145"/>
              <a:gd name="connsiteX246" fmla="*/ 1498838 w 11269336"/>
              <a:gd name="connsiteY246" fmla="*/ 2189213 h 2323145"/>
              <a:gd name="connsiteX247" fmla="*/ 1494279 w 11269336"/>
              <a:gd name="connsiteY247" fmla="*/ 2183112 h 2323145"/>
              <a:gd name="connsiteX248" fmla="*/ 1473714 w 11269336"/>
              <a:gd name="connsiteY248" fmla="*/ 2179625 h 2323145"/>
              <a:gd name="connsiteX249" fmla="*/ 1449503 w 11269336"/>
              <a:gd name="connsiteY249" fmla="*/ 2182633 h 2323145"/>
              <a:gd name="connsiteX250" fmla="*/ 1335495 w 11269336"/>
              <a:gd name="connsiteY250" fmla="*/ 2203940 h 2323145"/>
              <a:gd name="connsiteX251" fmla="*/ 1266687 w 11269336"/>
              <a:gd name="connsiteY251" fmla="*/ 2212688 h 2323145"/>
              <a:gd name="connsiteX252" fmla="*/ 1239614 w 11269336"/>
              <a:gd name="connsiteY252" fmla="*/ 2209727 h 2323145"/>
              <a:gd name="connsiteX253" fmla="*/ 1202436 w 11269336"/>
              <a:gd name="connsiteY253" fmla="*/ 2209817 h 2323145"/>
              <a:gd name="connsiteX254" fmla="*/ 1136097 w 11269336"/>
              <a:gd name="connsiteY254" fmla="*/ 2205112 h 2323145"/>
              <a:gd name="connsiteX255" fmla="*/ 1048229 w 11269336"/>
              <a:gd name="connsiteY255" fmla="*/ 2207249 h 2323145"/>
              <a:gd name="connsiteX256" fmla="*/ 988232 w 11269336"/>
              <a:gd name="connsiteY256" fmla="*/ 2235635 h 2323145"/>
              <a:gd name="connsiteX257" fmla="*/ 981959 w 11269336"/>
              <a:gd name="connsiteY257" fmla="*/ 2231607 h 2323145"/>
              <a:gd name="connsiteX258" fmla="*/ 938600 w 11269336"/>
              <a:gd name="connsiteY258" fmla="*/ 2238113 h 2323145"/>
              <a:gd name="connsiteX259" fmla="*/ 791788 w 11269336"/>
              <a:gd name="connsiteY259" fmla="*/ 2293224 h 2323145"/>
              <a:gd name="connsiteX260" fmla="*/ 706914 w 11269336"/>
              <a:gd name="connsiteY260" fmla="*/ 2305046 h 2323145"/>
              <a:gd name="connsiteX261" fmla="*/ 675971 w 11269336"/>
              <a:gd name="connsiteY261" fmla="*/ 2304030 h 2323145"/>
              <a:gd name="connsiteX262" fmla="*/ 624180 w 11269336"/>
              <a:gd name="connsiteY262" fmla="*/ 2302650 h 2323145"/>
              <a:gd name="connsiteX263" fmla="*/ 583453 w 11269336"/>
              <a:gd name="connsiteY263" fmla="*/ 2288788 h 2323145"/>
              <a:gd name="connsiteX264" fmla="*/ 540946 w 11269336"/>
              <a:gd name="connsiteY264" fmla="*/ 2292721 h 2323145"/>
              <a:gd name="connsiteX265" fmla="*/ 533680 w 11269336"/>
              <a:gd name="connsiteY265" fmla="*/ 2310233 h 2323145"/>
              <a:gd name="connsiteX266" fmla="*/ 487366 w 11269336"/>
              <a:gd name="connsiteY266" fmla="*/ 2309053 h 2323145"/>
              <a:gd name="connsiteX267" fmla="*/ 416820 w 11269336"/>
              <a:gd name="connsiteY267" fmla="*/ 2305443 h 2323145"/>
              <a:gd name="connsiteX268" fmla="*/ 376805 w 11269336"/>
              <a:gd name="connsiteY268" fmla="*/ 2307647 h 2323145"/>
              <a:gd name="connsiteX269" fmla="*/ 266777 w 11269336"/>
              <a:gd name="connsiteY269" fmla="*/ 2309012 h 2323145"/>
              <a:gd name="connsiteX270" fmla="*/ 156013 w 11269336"/>
              <a:gd name="connsiteY270" fmla="*/ 2306832 h 2323145"/>
              <a:gd name="connsiteX271" fmla="*/ 87258 w 11269336"/>
              <a:gd name="connsiteY271" fmla="*/ 2285511 h 2323145"/>
              <a:gd name="connsiteX272" fmla="*/ 23798 w 11269336"/>
              <a:gd name="connsiteY272" fmla="*/ 2281822 h 2323145"/>
              <a:gd name="connsiteX273" fmla="*/ 0 w 11269336"/>
              <a:gd name="connsiteY273" fmla="*/ 2285369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296127 w 11269336"/>
              <a:gd name="connsiteY139" fmla="*/ 2023208 h 2323145"/>
              <a:gd name="connsiteX140" fmla="*/ 5092476 w 11269336"/>
              <a:gd name="connsiteY140" fmla="*/ 2100737 h 2323145"/>
              <a:gd name="connsiteX141" fmla="*/ 5060738 w 11269336"/>
              <a:gd name="connsiteY141" fmla="*/ 2083274 h 2323145"/>
              <a:gd name="connsiteX142" fmla="*/ 4860988 w 11269336"/>
              <a:gd name="connsiteY142" fmla="*/ 2135698 h 2323145"/>
              <a:gd name="connsiteX143" fmla="*/ 4807902 w 11269336"/>
              <a:gd name="connsiteY143" fmla="*/ 2138894 h 2323145"/>
              <a:gd name="connsiteX144" fmla="*/ 4765388 w 11269336"/>
              <a:gd name="connsiteY144" fmla="*/ 2162525 h 2323145"/>
              <a:gd name="connsiteX145" fmla="*/ 4745033 w 11269336"/>
              <a:gd name="connsiteY145" fmla="*/ 2158859 h 2323145"/>
              <a:gd name="connsiteX146" fmla="*/ 4741475 w 11269336"/>
              <a:gd name="connsiteY146" fmla="*/ 2157998 h 2323145"/>
              <a:gd name="connsiteX147" fmla="*/ 4728247 w 11269336"/>
              <a:gd name="connsiteY147" fmla="*/ 2159526 h 2323145"/>
              <a:gd name="connsiteX148" fmla="*/ 4723263 w 11269336"/>
              <a:gd name="connsiteY148" fmla="*/ 2153742 h 2323145"/>
              <a:gd name="connsiteX149" fmla="*/ 4702453 w 11269336"/>
              <a:gd name="connsiteY149" fmla="*/ 2151586 h 2323145"/>
              <a:gd name="connsiteX150" fmla="*/ 4678455 w 11269336"/>
              <a:gd name="connsiteY150" fmla="*/ 2156131 h 2323145"/>
              <a:gd name="connsiteX151" fmla="*/ 4593061 w 11269336"/>
              <a:gd name="connsiteY151" fmla="*/ 2171597 h 2323145"/>
              <a:gd name="connsiteX152" fmla="*/ 4579902 w 11269336"/>
              <a:gd name="connsiteY152" fmla="*/ 2177927 h 2323145"/>
              <a:gd name="connsiteX153" fmla="*/ 4533444 w 11269336"/>
              <a:gd name="connsiteY153" fmla="*/ 2181200 h 2323145"/>
              <a:gd name="connsiteX154" fmla="*/ 4492832 w 11269336"/>
              <a:gd name="connsiteY154" fmla="*/ 2188033 h 2323145"/>
              <a:gd name="connsiteX155" fmla="*/ 4467257 w 11269336"/>
              <a:gd name="connsiteY155" fmla="*/ 2196121 h 2323145"/>
              <a:gd name="connsiteX156" fmla="*/ 4459937 w 11269336"/>
              <a:gd name="connsiteY156" fmla="*/ 2195182 h 2323145"/>
              <a:gd name="connsiteX157" fmla="*/ 4433312 w 11269336"/>
              <a:gd name="connsiteY157" fmla="*/ 2199004 h 2323145"/>
              <a:gd name="connsiteX158" fmla="*/ 4420601 w 11269336"/>
              <a:gd name="connsiteY158" fmla="*/ 2205158 h 2323145"/>
              <a:gd name="connsiteX159" fmla="*/ 4405765 w 11269336"/>
              <a:gd name="connsiteY159" fmla="*/ 2199902 h 2323145"/>
              <a:gd name="connsiteX160" fmla="*/ 4401354 w 11269336"/>
              <a:gd name="connsiteY160" fmla="*/ 2194745 h 2323145"/>
              <a:gd name="connsiteX161" fmla="*/ 4383151 w 11269336"/>
              <a:gd name="connsiteY161" fmla="*/ 2201140 h 2323145"/>
              <a:gd name="connsiteX162" fmla="*/ 4366646 w 11269336"/>
              <a:gd name="connsiteY162" fmla="*/ 2198564 h 2323145"/>
              <a:gd name="connsiteX163" fmla="*/ 4354009 w 11269336"/>
              <a:gd name="connsiteY163" fmla="*/ 2204984 h 2323145"/>
              <a:gd name="connsiteX164" fmla="*/ 4348284 w 11269336"/>
              <a:gd name="connsiteY164" fmla="*/ 2205270 h 2323145"/>
              <a:gd name="connsiteX165" fmla="*/ 4333906 w 11269336"/>
              <a:gd name="connsiteY165" fmla="*/ 2205251 h 2323145"/>
              <a:gd name="connsiteX166" fmla="*/ 4308819 w 11269336"/>
              <a:gd name="connsiteY166" fmla="*/ 2203822 h 2323145"/>
              <a:gd name="connsiteX167" fmla="*/ 4301210 w 11269336"/>
              <a:gd name="connsiteY167" fmla="*/ 2204456 h 2323145"/>
              <a:gd name="connsiteX168" fmla="*/ 4283095 w 11269336"/>
              <a:gd name="connsiteY168" fmla="*/ 2198177 h 2323145"/>
              <a:gd name="connsiteX169" fmla="*/ 4250119 w 11269336"/>
              <a:gd name="connsiteY169" fmla="*/ 2196342 h 2323145"/>
              <a:gd name="connsiteX170" fmla="*/ 4189203 w 11269336"/>
              <a:gd name="connsiteY170" fmla="*/ 2178994 h 2323145"/>
              <a:gd name="connsiteX171" fmla="*/ 4154035 w 11269336"/>
              <a:gd name="connsiteY171" fmla="*/ 2171950 h 2323145"/>
              <a:gd name="connsiteX172" fmla="*/ 4129569 w 11269336"/>
              <a:gd name="connsiteY172" fmla="*/ 2163850 h 2323145"/>
              <a:gd name="connsiteX173" fmla="*/ 4061250 w 11269336"/>
              <a:gd name="connsiteY173" fmla="*/ 2159236 h 2323145"/>
              <a:gd name="connsiteX174" fmla="*/ 3945480 w 11269336"/>
              <a:gd name="connsiteY174" fmla="*/ 2158279 h 2323145"/>
              <a:gd name="connsiteX175" fmla="*/ 3921468 w 11269336"/>
              <a:gd name="connsiteY175" fmla="*/ 2156588 h 2323145"/>
              <a:gd name="connsiteX176" fmla="*/ 3903348 w 11269336"/>
              <a:gd name="connsiteY176" fmla="*/ 2149220 h 2323145"/>
              <a:gd name="connsiteX177" fmla="*/ 3901342 w 11269336"/>
              <a:gd name="connsiteY177" fmla="*/ 2142355 h 2323145"/>
              <a:gd name="connsiteX178" fmla="*/ 3888539 w 11269336"/>
              <a:gd name="connsiteY178" fmla="*/ 2140476 h 2323145"/>
              <a:gd name="connsiteX179" fmla="*/ 3885662 w 11269336"/>
              <a:gd name="connsiteY179" fmla="*/ 2138740 h 2323145"/>
              <a:gd name="connsiteX180" fmla="*/ 3868627 w 11269336"/>
              <a:gd name="connsiteY180" fmla="*/ 2130023 h 2323145"/>
              <a:gd name="connsiteX181" fmla="*/ 3819177 w 11269336"/>
              <a:gd name="connsiteY181" fmla="*/ 2142111 h 2323145"/>
              <a:gd name="connsiteX182" fmla="*/ 3769100 w 11269336"/>
              <a:gd name="connsiteY182" fmla="*/ 2131731 h 2323145"/>
              <a:gd name="connsiteX183" fmla="*/ 3562752 w 11269336"/>
              <a:gd name="connsiteY183" fmla="*/ 2131785 h 2323145"/>
              <a:gd name="connsiteX184" fmla="*/ 3541402 w 11269336"/>
              <a:gd name="connsiteY184" fmla="*/ 2106821 h 2323145"/>
              <a:gd name="connsiteX185" fmla="*/ 3460591 w 11269336"/>
              <a:gd name="connsiteY185" fmla="*/ 2097951 h 2323145"/>
              <a:gd name="connsiteX186" fmla="*/ 3320348 w 11269336"/>
              <a:gd name="connsiteY186" fmla="*/ 2130191 h 2323145"/>
              <a:gd name="connsiteX187" fmla="*/ 3170922 w 11269336"/>
              <a:gd name="connsiteY187" fmla="*/ 2115957 h 2323145"/>
              <a:gd name="connsiteX188" fmla="*/ 3156256 w 11269336"/>
              <a:gd name="connsiteY188" fmla="*/ 2124773 h 2323145"/>
              <a:gd name="connsiteX189" fmla="*/ 3140298 w 11269336"/>
              <a:gd name="connsiteY189" fmla="*/ 2129182 h 2323145"/>
              <a:gd name="connsiteX190" fmla="*/ 3138514 w 11269336"/>
              <a:gd name="connsiteY190" fmla="*/ 2128069 h 2323145"/>
              <a:gd name="connsiteX191" fmla="*/ 3120467 w 11269336"/>
              <a:gd name="connsiteY191" fmla="*/ 2128281 h 2323145"/>
              <a:gd name="connsiteX192" fmla="*/ 3116175 w 11269336"/>
              <a:gd name="connsiteY192" fmla="*/ 2131633 h 2323145"/>
              <a:gd name="connsiteX193" fmla="*/ 3103685 w 11269336"/>
              <a:gd name="connsiteY193" fmla="*/ 2132814 h 2323145"/>
              <a:gd name="connsiteX194" fmla="*/ 3078794 w 11269336"/>
              <a:gd name="connsiteY194" fmla="*/ 2137935 h 2323145"/>
              <a:gd name="connsiteX195" fmla="*/ 3074407 w 11269336"/>
              <a:gd name="connsiteY195" fmla="*/ 2136274 h 2323145"/>
              <a:gd name="connsiteX196" fmla="*/ 3037285 w 11269336"/>
              <a:gd name="connsiteY196" fmla="*/ 2139919 h 2323145"/>
              <a:gd name="connsiteX197" fmla="*/ 3036901 w 11269336"/>
              <a:gd name="connsiteY197" fmla="*/ 2138726 h 2323145"/>
              <a:gd name="connsiteX198" fmla="*/ 3026996 w 11269336"/>
              <a:gd name="connsiteY198" fmla="*/ 2134322 h 2323145"/>
              <a:gd name="connsiteX199" fmla="*/ 3007772 w 11269336"/>
              <a:gd name="connsiteY199" fmla="*/ 2128742 h 2323145"/>
              <a:gd name="connsiteX200" fmla="*/ 2965030 w 11269336"/>
              <a:gd name="connsiteY200" fmla="*/ 2100494 h 2323145"/>
              <a:gd name="connsiteX201" fmla="*/ 2926342 w 11269336"/>
              <a:gd name="connsiteY201" fmla="*/ 2104155 h 2323145"/>
              <a:gd name="connsiteX202" fmla="*/ 2918608 w 11269336"/>
              <a:gd name="connsiteY202" fmla="*/ 2104215 h 2323145"/>
              <a:gd name="connsiteX203" fmla="*/ 2918475 w 11269336"/>
              <a:gd name="connsiteY203" fmla="*/ 2103937 h 2323145"/>
              <a:gd name="connsiteX204" fmla="*/ 2910360 w 11269336"/>
              <a:gd name="connsiteY204" fmla="*/ 2103444 h 2323145"/>
              <a:gd name="connsiteX205" fmla="*/ 2904507 w 11269336"/>
              <a:gd name="connsiteY205" fmla="*/ 2104326 h 2323145"/>
              <a:gd name="connsiteX206" fmla="*/ 2889503 w 11269336"/>
              <a:gd name="connsiteY206" fmla="*/ 2104443 h 2323145"/>
              <a:gd name="connsiteX207" fmla="*/ 2884480 w 11269336"/>
              <a:gd name="connsiteY207" fmla="*/ 2102626 h 2323145"/>
              <a:gd name="connsiteX208" fmla="*/ 2882689 w 11269336"/>
              <a:gd name="connsiteY208" fmla="*/ 2099228 h 2323145"/>
              <a:gd name="connsiteX209" fmla="*/ 2881291 w 11269336"/>
              <a:gd name="connsiteY209" fmla="*/ 2099618 h 2323145"/>
              <a:gd name="connsiteX210" fmla="*/ 2853979 w 11269336"/>
              <a:gd name="connsiteY210" fmla="*/ 2090388 h 2323145"/>
              <a:gd name="connsiteX211" fmla="*/ 2791790 w 11269336"/>
              <a:gd name="connsiteY211" fmla="*/ 2080332 h 2323145"/>
              <a:gd name="connsiteX212" fmla="*/ 2755844 w 11269336"/>
              <a:gd name="connsiteY212" fmla="*/ 2078874 h 2323145"/>
              <a:gd name="connsiteX213" fmla="*/ 2657742 w 11269336"/>
              <a:gd name="connsiteY213" fmla="*/ 2070179 h 2323145"/>
              <a:gd name="connsiteX214" fmla="*/ 2559549 w 11269336"/>
              <a:gd name="connsiteY214" fmla="*/ 2057873 h 2323145"/>
              <a:gd name="connsiteX215" fmla="*/ 2512054 w 11269336"/>
              <a:gd name="connsiteY215" fmla="*/ 2031671 h 2323145"/>
              <a:gd name="connsiteX216" fmla="*/ 2506437 w 11269336"/>
              <a:gd name="connsiteY216" fmla="*/ 2030918 h 2323145"/>
              <a:gd name="connsiteX217" fmla="*/ 2491752 w 11269336"/>
              <a:gd name="connsiteY217" fmla="*/ 2033906 h 2323145"/>
              <a:gd name="connsiteX218" fmla="*/ 2486338 w 11269336"/>
              <a:gd name="connsiteY218" fmla="*/ 2035862 h 2323145"/>
              <a:gd name="connsiteX219" fmla="*/ 2478186 w 11269336"/>
              <a:gd name="connsiteY219" fmla="*/ 2036953 h 2323145"/>
              <a:gd name="connsiteX220" fmla="*/ 2477950 w 11269336"/>
              <a:gd name="connsiteY220" fmla="*/ 2036715 h 2323145"/>
              <a:gd name="connsiteX221" fmla="*/ 2470381 w 11269336"/>
              <a:gd name="connsiteY221" fmla="*/ 2038256 h 2323145"/>
              <a:gd name="connsiteX222" fmla="*/ 2433781 w 11269336"/>
              <a:gd name="connsiteY222" fmla="*/ 2049140 h 2323145"/>
              <a:gd name="connsiteX223" fmla="*/ 2381172 w 11269336"/>
              <a:gd name="connsiteY223" fmla="*/ 2030645 h 2323145"/>
              <a:gd name="connsiteX224" fmla="*/ 2360198 w 11269336"/>
              <a:gd name="connsiteY224" fmla="*/ 2029059 h 2323145"/>
              <a:gd name="connsiteX225" fmla="*/ 2348815 w 11269336"/>
              <a:gd name="connsiteY225" fmla="*/ 2026798 h 2323145"/>
              <a:gd name="connsiteX226" fmla="*/ 2347988 w 11269336"/>
              <a:gd name="connsiteY226" fmla="*/ 2025745 h 2323145"/>
              <a:gd name="connsiteX227" fmla="*/ 2312920 w 11269336"/>
              <a:gd name="connsiteY227" fmla="*/ 2036311 h 2323145"/>
              <a:gd name="connsiteX228" fmla="*/ 2307986 w 11269336"/>
              <a:gd name="connsiteY228" fmla="*/ 2035583 h 2323145"/>
              <a:gd name="connsiteX229" fmla="*/ 2285481 w 11269336"/>
              <a:gd name="connsiteY229" fmla="*/ 2045197 h 2323145"/>
              <a:gd name="connsiteX230" fmla="*/ 2273666 w 11269336"/>
              <a:gd name="connsiteY230" fmla="*/ 2048710 h 2323145"/>
              <a:gd name="connsiteX231" fmla="*/ 2270719 w 11269336"/>
              <a:gd name="connsiteY231" fmla="*/ 2052702 h 2323145"/>
              <a:gd name="connsiteX232" fmla="*/ 2253080 w 11269336"/>
              <a:gd name="connsiteY232" fmla="*/ 2056363 h 2323145"/>
              <a:gd name="connsiteX233" fmla="*/ 2250906 w 11269336"/>
              <a:gd name="connsiteY233" fmla="*/ 2055654 h 2323145"/>
              <a:gd name="connsiteX234" fmla="*/ 2236905 w 11269336"/>
              <a:gd name="connsiteY234" fmla="*/ 2062882 h 2323145"/>
              <a:gd name="connsiteX235" fmla="*/ 2225830 w 11269336"/>
              <a:gd name="connsiteY235" fmla="*/ 2074027 h 2323145"/>
              <a:gd name="connsiteX236" fmla="*/ 2073776 w 11269336"/>
              <a:gd name="connsiteY236" fmla="*/ 2089244 h 2323145"/>
              <a:gd name="connsiteX237" fmla="*/ 1948256 w 11269336"/>
              <a:gd name="connsiteY237" fmla="*/ 2146616 h 2323145"/>
              <a:gd name="connsiteX238" fmla="*/ 1865582 w 11269336"/>
              <a:gd name="connsiteY238" fmla="*/ 2153738 h 2323145"/>
              <a:gd name="connsiteX239" fmla="*/ 1835210 w 11269336"/>
              <a:gd name="connsiteY239" fmla="*/ 2134244 h 2323145"/>
              <a:gd name="connsiteX240" fmla="*/ 1632661 w 11269336"/>
              <a:gd name="connsiteY240" fmla="*/ 2173882 h 2323145"/>
              <a:gd name="connsiteX241" fmla="*/ 1579590 w 11269336"/>
              <a:gd name="connsiteY241" fmla="*/ 2173680 h 2323145"/>
              <a:gd name="connsiteX242" fmla="*/ 1535601 w 11269336"/>
              <a:gd name="connsiteY242" fmla="*/ 2194590 h 2323145"/>
              <a:gd name="connsiteX243" fmla="*/ 1515594 w 11269336"/>
              <a:gd name="connsiteY243" fmla="*/ 2189622 h 2323145"/>
              <a:gd name="connsiteX244" fmla="*/ 1512113 w 11269336"/>
              <a:gd name="connsiteY244" fmla="*/ 2188534 h 2323145"/>
              <a:gd name="connsiteX245" fmla="*/ 1498838 w 11269336"/>
              <a:gd name="connsiteY245" fmla="*/ 2189213 h 2323145"/>
              <a:gd name="connsiteX246" fmla="*/ 1494279 w 11269336"/>
              <a:gd name="connsiteY246" fmla="*/ 2183112 h 2323145"/>
              <a:gd name="connsiteX247" fmla="*/ 1473714 w 11269336"/>
              <a:gd name="connsiteY247" fmla="*/ 2179625 h 2323145"/>
              <a:gd name="connsiteX248" fmla="*/ 1449503 w 11269336"/>
              <a:gd name="connsiteY248" fmla="*/ 2182633 h 2323145"/>
              <a:gd name="connsiteX249" fmla="*/ 1335495 w 11269336"/>
              <a:gd name="connsiteY249" fmla="*/ 2203940 h 2323145"/>
              <a:gd name="connsiteX250" fmla="*/ 1266687 w 11269336"/>
              <a:gd name="connsiteY250" fmla="*/ 2212688 h 2323145"/>
              <a:gd name="connsiteX251" fmla="*/ 1239614 w 11269336"/>
              <a:gd name="connsiteY251" fmla="*/ 2209727 h 2323145"/>
              <a:gd name="connsiteX252" fmla="*/ 1202436 w 11269336"/>
              <a:gd name="connsiteY252" fmla="*/ 2209817 h 2323145"/>
              <a:gd name="connsiteX253" fmla="*/ 1136097 w 11269336"/>
              <a:gd name="connsiteY253" fmla="*/ 2205112 h 2323145"/>
              <a:gd name="connsiteX254" fmla="*/ 1048229 w 11269336"/>
              <a:gd name="connsiteY254" fmla="*/ 2207249 h 2323145"/>
              <a:gd name="connsiteX255" fmla="*/ 988232 w 11269336"/>
              <a:gd name="connsiteY255" fmla="*/ 2235635 h 2323145"/>
              <a:gd name="connsiteX256" fmla="*/ 981959 w 11269336"/>
              <a:gd name="connsiteY256" fmla="*/ 2231607 h 2323145"/>
              <a:gd name="connsiteX257" fmla="*/ 938600 w 11269336"/>
              <a:gd name="connsiteY257" fmla="*/ 2238113 h 2323145"/>
              <a:gd name="connsiteX258" fmla="*/ 791788 w 11269336"/>
              <a:gd name="connsiteY258" fmla="*/ 2293224 h 2323145"/>
              <a:gd name="connsiteX259" fmla="*/ 706914 w 11269336"/>
              <a:gd name="connsiteY259" fmla="*/ 2305046 h 2323145"/>
              <a:gd name="connsiteX260" fmla="*/ 675971 w 11269336"/>
              <a:gd name="connsiteY260" fmla="*/ 2304030 h 2323145"/>
              <a:gd name="connsiteX261" fmla="*/ 624180 w 11269336"/>
              <a:gd name="connsiteY261" fmla="*/ 2302650 h 2323145"/>
              <a:gd name="connsiteX262" fmla="*/ 583453 w 11269336"/>
              <a:gd name="connsiteY262" fmla="*/ 2288788 h 2323145"/>
              <a:gd name="connsiteX263" fmla="*/ 540946 w 11269336"/>
              <a:gd name="connsiteY263" fmla="*/ 2292721 h 2323145"/>
              <a:gd name="connsiteX264" fmla="*/ 533680 w 11269336"/>
              <a:gd name="connsiteY264" fmla="*/ 2310233 h 2323145"/>
              <a:gd name="connsiteX265" fmla="*/ 487366 w 11269336"/>
              <a:gd name="connsiteY265" fmla="*/ 2309053 h 2323145"/>
              <a:gd name="connsiteX266" fmla="*/ 416820 w 11269336"/>
              <a:gd name="connsiteY266" fmla="*/ 2305443 h 2323145"/>
              <a:gd name="connsiteX267" fmla="*/ 376805 w 11269336"/>
              <a:gd name="connsiteY267" fmla="*/ 2307647 h 2323145"/>
              <a:gd name="connsiteX268" fmla="*/ 266777 w 11269336"/>
              <a:gd name="connsiteY268" fmla="*/ 2309012 h 2323145"/>
              <a:gd name="connsiteX269" fmla="*/ 156013 w 11269336"/>
              <a:gd name="connsiteY269" fmla="*/ 2306832 h 2323145"/>
              <a:gd name="connsiteX270" fmla="*/ 87258 w 11269336"/>
              <a:gd name="connsiteY270" fmla="*/ 2285511 h 2323145"/>
              <a:gd name="connsiteX271" fmla="*/ 23798 w 11269336"/>
              <a:gd name="connsiteY271" fmla="*/ 2281822 h 2323145"/>
              <a:gd name="connsiteX272" fmla="*/ 0 w 11269336"/>
              <a:gd name="connsiteY272" fmla="*/ 2285369 h 2323145"/>
              <a:gd name="connsiteX273" fmla="*/ 0 w 11269336"/>
              <a:gd name="connsiteY273"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092476 w 11269336"/>
              <a:gd name="connsiteY139" fmla="*/ 2100737 h 2323145"/>
              <a:gd name="connsiteX140" fmla="*/ 5060738 w 11269336"/>
              <a:gd name="connsiteY140" fmla="*/ 208327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460591 w 11269336"/>
              <a:gd name="connsiteY184" fmla="*/ 2097951 h 2323145"/>
              <a:gd name="connsiteX185" fmla="*/ 3320348 w 11269336"/>
              <a:gd name="connsiteY185" fmla="*/ 2130191 h 2323145"/>
              <a:gd name="connsiteX186" fmla="*/ 3170922 w 11269336"/>
              <a:gd name="connsiteY186" fmla="*/ 2115957 h 2323145"/>
              <a:gd name="connsiteX187" fmla="*/ 3156256 w 11269336"/>
              <a:gd name="connsiteY187" fmla="*/ 2124773 h 2323145"/>
              <a:gd name="connsiteX188" fmla="*/ 3140298 w 11269336"/>
              <a:gd name="connsiteY188" fmla="*/ 2129182 h 2323145"/>
              <a:gd name="connsiteX189" fmla="*/ 3138514 w 11269336"/>
              <a:gd name="connsiteY189" fmla="*/ 2128069 h 2323145"/>
              <a:gd name="connsiteX190" fmla="*/ 3120467 w 11269336"/>
              <a:gd name="connsiteY190" fmla="*/ 2128281 h 2323145"/>
              <a:gd name="connsiteX191" fmla="*/ 3116175 w 11269336"/>
              <a:gd name="connsiteY191" fmla="*/ 2131633 h 2323145"/>
              <a:gd name="connsiteX192" fmla="*/ 3103685 w 11269336"/>
              <a:gd name="connsiteY192" fmla="*/ 2132814 h 2323145"/>
              <a:gd name="connsiteX193" fmla="*/ 3078794 w 11269336"/>
              <a:gd name="connsiteY193" fmla="*/ 2137935 h 2323145"/>
              <a:gd name="connsiteX194" fmla="*/ 3074407 w 11269336"/>
              <a:gd name="connsiteY194" fmla="*/ 2136274 h 2323145"/>
              <a:gd name="connsiteX195" fmla="*/ 3037285 w 11269336"/>
              <a:gd name="connsiteY195" fmla="*/ 2139919 h 2323145"/>
              <a:gd name="connsiteX196" fmla="*/ 3036901 w 11269336"/>
              <a:gd name="connsiteY196" fmla="*/ 2138726 h 2323145"/>
              <a:gd name="connsiteX197" fmla="*/ 3026996 w 11269336"/>
              <a:gd name="connsiteY197" fmla="*/ 2134322 h 2323145"/>
              <a:gd name="connsiteX198" fmla="*/ 3007772 w 11269336"/>
              <a:gd name="connsiteY198" fmla="*/ 2128742 h 2323145"/>
              <a:gd name="connsiteX199" fmla="*/ 2965030 w 11269336"/>
              <a:gd name="connsiteY199" fmla="*/ 2100494 h 2323145"/>
              <a:gd name="connsiteX200" fmla="*/ 2926342 w 11269336"/>
              <a:gd name="connsiteY200" fmla="*/ 2104155 h 2323145"/>
              <a:gd name="connsiteX201" fmla="*/ 2918608 w 11269336"/>
              <a:gd name="connsiteY201" fmla="*/ 2104215 h 2323145"/>
              <a:gd name="connsiteX202" fmla="*/ 2918475 w 11269336"/>
              <a:gd name="connsiteY202" fmla="*/ 2103937 h 2323145"/>
              <a:gd name="connsiteX203" fmla="*/ 2910360 w 11269336"/>
              <a:gd name="connsiteY203" fmla="*/ 2103444 h 2323145"/>
              <a:gd name="connsiteX204" fmla="*/ 2904507 w 11269336"/>
              <a:gd name="connsiteY204" fmla="*/ 2104326 h 2323145"/>
              <a:gd name="connsiteX205" fmla="*/ 2889503 w 11269336"/>
              <a:gd name="connsiteY205" fmla="*/ 2104443 h 2323145"/>
              <a:gd name="connsiteX206" fmla="*/ 2884480 w 11269336"/>
              <a:gd name="connsiteY206" fmla="*/ 2102626 h 2323145"/>
              <a:gd name="connsiteX207" fmla="*/ 2882689 w 11269336"/>
              <a:gd name="connsiteY207" fmla="*/ 2099228 h 2323145"/>
              <a:gd name="connsiteX208" fmla="*/ 2881291 w 11269336"/>
              <a:gd name="connsiteY208" fmla="*/ 2099618 h 2323145"/>
              <a:gd name="connsiteX209" fmla="*/ 2853979 w 11269336"/>
              <a:gd name="connsiteY209" fmla="*/ 2090388 h 2323145"/>
              <a:gd name="connsiteX210" fmla="*/ 2791790 w 11269336"/>
              <a:gd name="connsiteY210" fmla="*/ 2080332 h 2323145"/>
              <a:gd name="connsiteX211" fmla="*/ 2755844 w 11269336"/>
              <a:gd name="connsiteY211" fmla="*/ 2078874 h 2323145"/>
              <a:gd name="connsiteX212" fmla="*/ 2657742 w 11269336"/>
              <a:gd name="connsiteY212" fmla="*/ 2070179 h 2323145"/>
              <a:gd name="connsiteX213" fmla="*/ 2559549 w 11269336"/>
              <a:gd name="connsiteY213" fmla="*/ 2057873 h 2323145"/>
              <a:gd name="connsiteX214" fmla="*/ 2512054 w 11269336"/>
              <a:gd name="connsiteY214" fmla="*/ 2031671 h 2323145"/>
              <a:gd name="connsiteX215" fmla="*/ 2506437 w 11269336"/>
              <a:gd name="connsiteY215" fmla="*/ 2030918 h 2323145"/>
              <a:gd name="connsiteX216" fmla="*/ 2491752 w 11269336"/>
              <a:gd name="connsiteY216" fmla="*/ 2033906 h 2323145"/>
              <a:gd name="connsiteX217" fmla="*/ 2486338 w 11269336"/>
              <a:gd name="connsiteY217" fmla="*/ 2035862 h 2323145"/>
              <a:gd name="connsiteX218" fmla="*/ 2478186 w 11269336"/>
              <a:gd name="connsiteY218" fmla="*/ 2036953 h 2323145"/>
              <a:gd name="connsiteX219" fmla="*/ 2477950 w 11269336"/>
              <a:gd name="connsiteY219" fmla="*/ 2036715 h 2323145"/>
              <a:gd name="connsiteX220" fmla="*/ 2470381 w 11269336"/>
              <a:gd name="connsiteY220" fmla="*/ 2038256 h 2323145"/>
              <a:gd name="connsiteX221" fmla="*/ 2433781 w 11269336"/>
              <a:gd name="connsiteY221" fmla="*/ 2049140 h 2323145"/>
              <a:gd name="connsiteX222" fmla="*/ 2381172 w 11269336"/>
              <a:gd name="connsiteY222" fmla="*/ 2030645 h 2323145"/>
              <a:gd name="connsiteX223" fmla="*/ 2360198 w 11269336"/>
              <a:gd name="connsiteY223" fmla="*/ 2029059 h 2323145"/>
              <a:gd name="connsiteX224" fmla="*/ 2348815 w 11269336"/>
              <a:gd name="connsiteY224" fmla="*/ 2026798 h 2323145"/>
              <a:gd name="connsiteX225" fmla="*/ 2347988 w 11269336"/>
              <a:gd name="connsiteY225" fmla="*/ 2025745 h 2323145"/>
              <a:gd name="connsiteX226" fmla="*/ 2312920 w 11269336"/>
              <a:gd name="connsiteY226" fmla="*/ 2036311 h 2323145"/>
              <a:gd name="connsiteX227" fmla="*/ 2307986 w 11269336"/>
              <a:gd name="connsiteY227" fmla="*/ 2035583 h 2323145"/>
              <a:gd name="connsiteX228" fmla="*/ 2285481 w 11269336"/>
              <a:gd name="connsiteY228" fmla="*/ 2045197 h 2323145"/>
              <a:gd name="connsiteX229" fmla="*/ 2273666 w 11269336"/>
              <a:gd name="connsiteY229" fmla="*/ 2048710 h 2323145"/>
              <a:gd name="connsiteX230" fmla="*/ 2270719 w 11269336"/>
              <a:gd name="connsiteY230" fmla="*/ 2052702 h 2323145"/>
              <a:gd name="connsiteX231" fmla="*/ 2253080 w 11269336"/>
              <a:gd name="connsiteY231" fmla="*/ 2056363 h 2323145"/>
              <a:gd name="connsiteX232" fmla="*/ 2250906 w 11269336"/>
              <a:gd name="connsiteY232" fmla="*/ 2055654 h 2323145"/>
              <a:gd name="connsiteX233" fmla="*/ 2236905 w 11269336"/>
              <a:gd name="connsiteY233" fmla="*/ 2062882 h 2323145"/>
              <a:gd name="connsiteX234" fmla="*/ 2225830 w 11269336"/>
              <a:gd name="connsiteY234" fmla="*/ 2074027 h 2323145"/>
              <a:gd name="connsiteX235" fmla="*/ 2073776 w 11269336"/>
              <a:gd name="connsiteY235" fmla="*/ 2089244 h 2323145"/>
              <a:gd name="connsiteX236" fmla="*/ 1948256 w 11269336"/>
              <a:gd name="connsiteY236" fmla="*/ 2146616 h 2323145"/>
              <a:gd name="connsiteX237" fmla="*/ 1865582 w 11269336"/>
              <a:gd name="connsiteY237" fmla="*/ 2153738 h 2323145"/>
              <a:gd name="connsiteX238" fmla="*/ 1835210 w 11269336"/>
              <a:gd name="connsiteY238" fmla="*/ 2134244 h 2323145"/>
              <a:gd name="connsiteX239" fmla="*/ 1632661 w 11269336"/>
              <a:gd name="connsiteY239" fmla="*/ 2173882 h 2323145"/>
              <a:gd name="connsiteX240" fmla="*/ 1579590 w 11269336"/>
              <a:gd name="connsiteY240" fmla="*/ 2173680 h 2323145"/>
              <a:gd name="connsiteX241" fmla="*/ 1535601 w 11269336"/>
              <a:gd name="connsiteY241" fmla="*/ 2194590 h 2323145"/>
              <a:gd name="connsiteX242" fmla="*/ 1515594 w 11269336"/>
              <a:gd name="connsiteY242" fmla="*/ 2189622 h 2323145"/>
              <a:gd name="connsiteX243" fmla="*/ 1512113 w 11269336"/>
              <a:gd name="connsiteY243" fmla="*/ 2188534 h 2323145"/>
              <a:gd name="connsiteX244" fmla="*/ 1498838 w 11269336"/>
              <a:gd name="connsiteY244" fmla="*/ 2189213 h 2323145"/>
              <a:gd name="connsiteX245" fmla="*/ 1494279 w 11269336"/>
              <a:gd name="connsiteY245" fmla="*/ 2183112 h 2323145"/>
              <a:gd name="connsiteX246" fmla="*/ 1473714 w 11269336"/>
              <a:gd name="connsiteY246" fmla="*/ 2179625 h 2323145"/>
              <a:gd name="connsiteX247" fmla="*/ 1449503 w 11269336"/>
              <a:gd name="connsiteY247" fmla="*/ 2182633 h 2323145"/>
              <a:gd name="connsiteX248" fmla="*/ 1335495 w 11269336"/>
              <a:gd name="connsiteY248" fmla="*/ 2203940 h 2323145"/>
              <a:gd name="connsiteX249" fmla="*/ 1266687 w 11269336"/>
              <a:gd name="connsiteY249" fmla="*/ 2212688 h 2323145"/>
              <a:gd name="connsiteX250" fmla="*/ 1239614 w 11269336"/>
              <a:gd name="connsiteY250" fmla="*/ 2209727 h 2323145"/>
              <a:gd name="connsiteX251" fmla="*/ 1202436 w 11269336"/>
              <a:gd name="connsiteY251" fmla="*/ 2209817 h 2323145"/>
              <a:gd name="connsiteX252" fmla="*/ 1136097 w 11269336"/>
              <a:gd name="connsiteY252" fmla="*/ 2205112 h 2323145"/>
              <a:gd name="connsiteX253" fmla="*/ 1048229 w 11269336"/>
              <a:gd name="connsiteY253" fmla="*/ 2207249 h 2323145"/>
              <a:gd name="connsiteX254" fmla="*/ 988232 w 11269336"/>
              <a:gd name="connsiteY254" fmla="*/ 2235635 h 2323145"/>
              <a:gd name="connsiteX255" fmla="*/ 981959 w 11269336"/>
              <a:gd name="connsiteY255" fmla="*/ 2231607 h 2323145"/>
              <a:gd name="connsiteX256" fmla="*/ 938600 w 11269336"/>
              <a:gd name="connsiteY256" fmla="*/ 2238113 h 2323145"/>
              <a:gd name="connsiteX257" fmla="*/ 791788 w 11269336"/>
              <a:gd name="connsiteY257" fmla="*/ 2293224 h 2323145"/>
              <a:gd name="connsiteX258" fmla="*/ 706914 w 11269336"/>
              <a:gd name="connsiteY258" fmla="*/ 2305046 h 2323145"/>
              <a:gd name="connsiteX259" fmla="*/ 675971 w 11269336"/>
              <a:gd name="connsiteY259" fmla="*/ 2304030 h 2323145"/>
              <a:gd name="connsiteX260" fmla="*/ 624180 w 11269336"/>
              <a:gd name="connsiteY260" fmla="*/ 2302650 h 2323145"/>
              <a:gd name="connsiteX261" fmla="*/ 583453 w 11269336"/>
              <a:gd name="connsiteY261" fmla="*/ 2288788 h 2323145"/>
              <a:gd name="connsiteX262" fmla="*/ 540946 w 11269336"/>
              <a:gd name="connsiteY262" fmla="*/ 2292721 h 2323145"/>
              <a:gd name="connsiteX263" fmla="*/ 533680 w 11269336"/>
              <a:gd name="connsiteY263" fmla="*/ 2310233 h 2323145"/>
              <a:gd name="connsiteX264" fmla="*/ 487366 w 11269336"/>
              <a:gd name="connsiteY264" fmla="*/ 2309053 h 2323145"/>
              <a:gd name="connsiteX265" fmla="*/ 416820 w 11269336"/>
              <a:gd name="connsiteY265" fmla="*/ 2305443 h 2323145"/>
              <a:gd name="connsiteX266" fmla="*/ 376805 w 11269336"/>
              <a:gd name="connsiteY266" fmla="*/ 2307647 h 2323145"/>
              <a:gd name="connsiteX267" fmla="*/ 266777 w 11269336"/>
              <a:gd name="connsiteY267" fmla="*/ 2309012 h 2323145"/>
              <a:gd name="connsiteX268" fmla="*/ 156013 w 11269336"/>
              <a:gd name="connsiteY268" fmla="*/ 2306832 h 2323145"/>
              <a:gd name="connsiteX269" fmla="*/ 87258 w 11269336"/>
              <a:gd name="connsiteY269" fmla="*/ 2285511 h 2323145"/>
              <a:gd name="connsiteX270" fmla="*/ 23798 w 11269336"/>
              <a:gd name="connsiteY270" fmla="*/ 2281822 h 2323145"/>
              <a:gd name="connsiteX271" fmla="*/ 0 w 11269336"/>
              <a:gd name="connsiteY271" fmla="*/ 2285369 h 2323145"/>
              <a:gd name="connsiteX272" fmla="*/ 0 w 11269336"/>
              <a:gd name="connsiteY27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60738 w 11269336"/>
              <a:gd name="connsiteY140" fmla="*/ 208327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460591 w 11269336"/>
              <a:gd name="connsiteY184" fmla="*/ 2097951 h 2323145"/>
              <a:gd name="connsiteX185" fmla="*/ 3320348 w 11269336"/>
              <a:gd name="connsiteY185" fmla="*/ 2130191 h 2323145"/>
              <a:gd name="connsiteX186" fmla="*/ 3170922 w 11269336"/>
              <a:gd name="connsiteY186" fmla="*/ 2115957 h 2323145"/>
              <a:gd name="connsiteX187" fmla="*/ 3156256 w 11269336"/>
              <a:gd name="connsiteY187" fmla="*/ 2124773 h 2323145"/>
              <a:gd name="connsiteX188" fmla="*/ 3140298 w 11269336"/>
              <a:gd name="connsiteY188" fmla="*/ 2129182 h 2323145"/>
              <a:gd name="connsiteX189" fmla="*/ 3138514 w 11269336"/>
              <a:gd name="connsiteY189" fmla="*/ 2128069 h 2323145"/>
              <a:gd name="connsiteX190" fmla="*/ 3120467 w 11269336"/>
              <a:gd name="connsiteY190" fmla="*/ 2128281 h 2323145"/>
              <a:gd name="connsiteX191" fmla="*/ 3116175 w 11269336"/>
              <a:gd name="connsiteY191" fmla="*/ 2131633 h 2323145"/>
              <a:gd name="connsiteX192" fmla="*/ 3103685 w 11269336"/>
              <a:gd name="connsiteY192" fmla="*/ 2132814 h 2323145"/>
              <a:gd name="connsiteX193" fmla="*/ 3078794 w 11269336"/>
              <a:gd name="connsiteY193" fmla="*/ 2137935 h 2323145"/>
              <a:gd name="connsiteX194" fmla="*/ 3074407 w 11269336"/>
              <a:gd name="connsiteY194" fmla="*/ 2136274 h 2323145"/>
              <a:gd name="connsiteX195" fmla="*/ 3037285 w 11269336"/>
              <a:gd name="connsiteY195" fmla="*/ 2139919 h 2323145"/>
              <a:gd name="connsiteX196" fmla="*/ 3036901 w 11269336"/>
              <a:gd name="connsiteY196" fmla="*/ 2138726 h 2323145"/>
              <a:gd name="connsiteX197" fmla="*/ 3026996 w 11269336"/>
              <a:gd name="connsiteY197" fmla="*/ 2134322 h 2323145"/>
              <a:gd name="connsiteX198" fmla="*/ 3007772 w 11269336"/>
              <a:gd name="connsiteY198" fmla="*/ 2128742 h 2323145"/>
              <a:gd name="connsiteX199" fmla="*/ 2965030 w 11269336"/>
              <a:gd name="connsiteY199" fmla="*/ 2100494 h 2323145"/>
              <a:gd name="connsiteX200" fmla="*/ 2926342 w 11269336"/>
              <a:gd name="connsiteY200" fmla="*/ 2104155 h 2323145"/>
              <a:gd name="connsiteX201" fmla="*/ 2918608 w 11269336"/>
              <a:gd name="connsiteY201" fmla="*/ 2104215 h 2323145"/>
              <a:gd name="connsiteX202" fmla="*/ 2918475 w 11269336"/>
              <a:gd name="connsiteY202" fmla="*/ 2103937 h 2323145"/>
              <a:gd name="connsiteX203" fmla="*/ 2910360 w 11269336"/>
              <a:gd name="connsiteY203" fmla="*/ 2103444 h 2323145"/>
              <a:gd name="connsiteX204" fmla="*/ 2904507 w 11269336"/>
              <a:gd name="connsiteY204" fmla="*/ 2104326 h 2323145"/>
              <a:gd name="connsiteX205" fmla="*/ 2889503 w 11269336"/>
              <a:gd name="connsiteY205" fmla="*/ 2104443 h 2323145"/>
              <a:gd name="connsiteX206" fmla="*/ 2884480 w 11269336"/>
              <a:gd name="connsiteY206" fmla="*/ 2102626 h 2323145"/>
              <a:gd name="connsiteX207" fmla="*/ 2882689 w 11269336"/>
              <a:gd name="connsiteY207" fmla="*/ 2099228 h 2323145"/>
              <a:gd name="connsiteX208" fmla="*/ 2881291 w 11269336"/>
              <a:gd name="connsiteY208" fmla="*/ 2099618 h 2323145"/>
              <a:gd name="connsiteX209" fmla="*/ 2853979 w 11269336"/>
              <a:gd name="connsiteY209" fmla="*/ 2090388 h 2323145"/>
              <a:gd name="connsiteX210" fmla="*/ 2791790 w 11269336"/>
              <a:gd name="connsiteY210" fmla="*/ 2080332 h 2323145"/>
              <a:gd name="connsiteX211" fmla="*/ 2755844 w 11269336"/>
              <a:gd name="connsiteY211" fmla="*/ 2078874 h 2323145"/>
              <a:gd name="connsiteX212" fmla="*/ 2657742 w 11269336"/>
              <a:gd name="connsiteY212" fmla="*/ 2070179 h 2323145"/>
              <a:gd name="connsiteX213" fmla="*/ 2559549 w 11269336"/>
              <a:gd name="connsiteY213" fmla="*/ 2057873 h 2323145"/>
              <a:gd name="connsiteX214" fmla="*/ 2512054 w 11269336"/>
              <a:gd name="connsiteY214" fmla="*/ 2031671 h 2323145"/>
              <a:gd name="connsiteX215" fmla="*/ 2506437 w 11269336"/>
              <a:gd name="connsiteY215" fmla="*/ 2030918 h 2323145"/>
              <a:gd name="connsiteX216" fmla="*/ 2491752 w 11269336"/>
              <a:gd name="connsiteY216" fmla="*/ 2033906 h 2323145"/>
              <a:gd name="connsiteX217" fmla="*/ 2486338 w 11269336"/>
              <a:gd name="connsiteY217" fmla="*/ 2035862 h 2323145"/>
              <a:gd name="connsiteX218" fmla="*/ 2478186 w 11269336"/>
              <a:gd name="connsiteY218" fmla="*/ 2036953 h 2323145"/>
              <a:gd name="connsiteX219" fmla="*/ 2477950 w 11269336"/>
              <a:gd name="connsiteY219" fmla="*/ 2036715 h 2323145"/>
              <a:gd name="connsiteX220" fmla="*/ 2470381 w 11269336"/>
              <a:gd name="connsiteY220" fmla="*/ 2038256 h 2323145"/>
              <a:gd name="connsiteX221" fmla="*/ 2433781 w 11269336"/>
              <a:gd name="connsiteY221" fmla="*/ 2049140 h 2323145"/>
              <a:gd name="connsiteX222" fmla="*/ 2381172 w 11269336"/>
              <a:gd name="connsiteY222" fmla="*/ 2030645 h 2323145"/>
              <a:gd name="connsiteX223" fmla="*/ 2360198 w 11269336"/>
              <a:gd name="connsiteY223" fmla="*/ 2029059 h 2323145"/>
              <a:gd name="connsiteX224" fmla="*/ 2348815 w 11269336"/>
              <a:gd name="connsiteY224" fmla="*/ 2026798 h 2323145"/>
              <a:gd name="connsiteX225" fmla="*/ 2347988 w 11269336"/>
              <a:gd name="connsiteY225" fmla="*/ 2025745 h 2323145"/>
              <a:gd name="connsiteX226" fmla="*/ 2312920 w 11269336"/>
              <a:gd name="connsiteY226" fmla="*/ 2036311 h 2323145"/>
              <a:gd name="connsiteX227" fmla="*/ 2307986 w 11269336"/>
              <a:gd name="connsiteY227" fmla="*/ 2035583 h 2323145"/>
              <a:gd name="connsiteX228" fmla="*/ 2285481 w 11269336"/>
              <a:gd name="connsiteY228" fmla="*/ 2045197 h 2323145"/>
              <a:gd name="connsiteX229" fmla="*/ 2273666 w 11269336"/>
              <a:gd name="connsiteY229" fmla="*/ 2048710 h 2323145"/>
              <a:gd name="connsiteX230" fmla="*/ 2270719 w 11269336"/>
              <a:gd name="connsiteY230" fmla="*/ 2052702 h 2323145"/>
              <a:gd name="connsiteX231" fmla="*/ 2253080 w 11269336"/>
              <a:gd name="connsiteY231" fmla="*/ 2056363 h 2323145"/>
              <a:gd name="connsiteX232" fmla="*/ 2250906 w 11269336"/>
              <a:gd name="connsiteY232" fmla="*/ 2055654 h 2323145"/>
              <a:gd name="connsiteX233" fmla="*/ 2236905 w 11269336"/>
              <a:gd name="connsiteY233" fmla="*/ 2062882 h 2323145"/>
              <a:gd name="connsiteX234" fmla="*/ 2225830 w 11269336"/>
              <a:gd name="connsiteY234" fmla="*/ 2074027 h 2323145"/>
              <a:gd name="connsiteX235" fmla="*/ 2073776 w 11269336"/>
              <a:gd name="connsiteY235" fmla="*/ 2089244 h 2323145"/>
              <a:gd name="connsiteX236" fmla="*/ 1948256 w 11269336"/>
              <a:gd name="connsiteY236" fmla="*/ 2146616 h 2323145"/>
              <a:gd name="connsiteX237" fmla="*/ 1865582 w 11269336"/>
              <a:gd name="connsiteY237" fmla="*/ 2153738 h 2323145"/>
              <a:gd name="connsiteX238" fmla="*/ 1835210 w 11269336"/>
              <a:gd name="connsiteY238" fmla="*/ 2134244 h 2323145"/>
              <a:gd name="connsiteX239" fmla="*/ 1632661 w 11269336"/>
              <a:gd name="connsiteY239" fmla="*/ 2173882 h 2323145"/>
              <a:gd name="connsiteX240" fmla="*/ 1579590 w 11269336"/>
              <a:gd name="connsiteY240" fmla="*/ 2173680 h 2323145"/>
              <a:gd name="connsiteX241" fmla="*/ 1535601 w 11269336"/>
              <a:gd name="connsiteY241" fmla="*/ 2194590 h 2323145"/>
              <a:gd name="connsiteX242" fmla="*/ 1515594 w 11269336"/>
              <a:gd name="connsiteY242" fmla="*/ 2189622 h 2323145"/>
              <a:gd name="connsiteX243" fmla="*/ 1512113 w 11269336"/>
              <a:gd name="connsiteY243" fmla="*/ 2188534 h 2323145"/>
              <a:gd name="connsiteX244" fmla="*/ 1498838 w 11269336"/>
              <a:gd name="connsiteY244" fmla="*/ 2189213 h 2323145"/>
              <a:gd name="connsiteX245" fmla="*/ 1494279 w 11269336"/>
              <a:gd name="connsiteY245" fmla="*/ 2183112 h 2323145"/>
              <a:gd name="connsiteX246" fmla="*/ 1473714 w 11269336"/>
              <a:gd name="connsiteY246" fmla="*/ 2179625 h 2323145"/>
              <a:gd name="connsiteX247" fmla="*/ 1449503 w 11269336"/>
              <a:gd name="connsiteY247" fmla="*/ 2182633 h 2323145"/>
              <a:gd name="connsiteX248" fmla="*/ 1335495 w 11269336"/>
              <a:gd name="connsiteY248" fmla="*/ 2203940 h 2323145"/>
              <a:gd name="connsiteX249" fmla="*/ 1266687 w 11269336"/>
              <a:gd name="connsiteY249" fmla="*/ 2212688 h 2323145"/>
              <a:gd name="connsiteX250" fmla="*/ 1239614 w 11269336"/>
              <a:gd name="connsiteY250" fmla="*/ 2209727 h 2323145"/>
              <a:gd name="connsiteX251" fmla="*/ 1202436 w 11269336"/>
              <a:gd name="connsiteY251" fmla="*/ 2209817 h 2323145"/>
              <a:gd name="connsiteX252" fmla="*/ 1136097 w 11269336"/>
              <a:gd name="connsiteY252" fmla="*/ 2205112 h 2323145"/>
              <a:gd name="connsiteX253" fmla="*/ 1048229 w 11269336"/>
              <a:gd name="connsiteY253" fmla="*/ 2207249 h 2323145"/>
              <a:gd name="connsiteX254" fmla="*/ 988232 w 11269336"/>
              <a:gd name="connsiteY254" fmla="*/ 2235635 h 2323145"/>
              <a:gd name="connsiteX255" fmla="*/ 981959 w 11269336"/>
              <a:gd name="connsiteY255" fmla="*/ 2231607 h 2323145"/>
              <a:gd name="connsiteX256" fmla="*/ 938600 w 11269336"/>
              <a:gd name="connsiteY256" fmla="*/ 2238113 h 2323145"/>
              <a:gd name="connsiteX257" fmla="*/ 791788 w 11269336"/>
              <a:gd name="connsiteY257" fmla="*/ 2293224 h 2323145"/>
              <a:gd name="connsiteX258" fmla="*/ 706914 w 11269336"/>
              <a:gd name="connsiteY258" fmla="*/ 2305046 h 2323145"/>
              <a:gd name="connsiteX259" fmla="*/ 675971 w 11269336"/>
              <a:gd name="connsiteY259" fmla="*/ 2304030 h 2323145"/>
              <a:gd name="connsiteX260" fmla="*/ 624180 w 11269336"/>
              <a:gd name="connsiteY260" fmla="*/ 2302650 h 2323145"/>
              <a:gd name="connsiteX261" fmla="*/ 583453 w 11269336"/>
              <a:gd name="connsiteY261" fmla="*/ 2288788 h 2323145"/>
              <a:gd name="connsiteX262" fmla="*/ 540946 w 11269336"/>
              <a:gd name="connsiteY262" fmla="*/ 2292721 h 2323145"/>
              <a:gd name="connsiteX263" fmla="*/ 533680 w 11269336"/>
              <a:gd name="connsiteY263" fmla="*/ 2310233 h 2323145"/>
              <a:gd name="connsiteX264" fmla="*/ 487366 w 11269336"/>
              <a:gd name="connsiteY264" fmla="*/ 2309053 h 2323145"/>
              <a:gd name="connsiteX265" fmla="*/ 416820 w 11269336"/>
              <a:gd name="connsiteY265" fmla="*/ 2305443 h 2323145"/>
              <a:gd name="connsiteX266" fmla="*/ 376805 w 11269336"/>
              <a:gd name="connsiteY266" fmla="*/ 2307647 h 2323145"/>
              <a:gd name="connsiteX267" fmla="*/ 266777 w 11269336"/>
              <a:gd name="connsiteY267" fmla="*/ 2309012 h 2323145"/>
              <a:gd name="connsiteX268" fmla="*/ 156013 w 11269336"/>
              <a:gd name="connsiteY268" fmla="*/ 2306832 h 2323145"/>
              <a:gd name="connsiteX269" fmla="*/ 87258 w 11269336"/>
              <a:gd name="connsiteY269" fmla="*/ 2285511 h 2323145"/>
              <a:gd name="connsiteX270" fmla="*/ 23798 w 11269336"/>
              <a:gd name="connsiteY270" fmla="*/ 2281822 h 2323145"/>
              <a:gd name="connsiteX271" fmla="*/ 0 w 11269336"/>
              <a:gd name="connsiteY271" fmla="*/ 2285369 h 2323145"/>
              <a:gd name="connsiteX272" fmla="*/ 0 w 11269336"/>
              <a:gd name="connsiteY27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41688 w 11269336"/>
              <a:gd name="connsiteY140" fmla="*/ 202233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460591 w 11269336"/>
              <a:gd name="connsiteY184" fmla="*/ 2097951 h 2323145"/>
              <a:gd name="connsiteX185" fmla="*/ 3320348 w 11269336"/>
              <a:gd name="connsiteY185" fmla="*/ 2130191 h 2323145"/>
              <a:gd name="connsiteX186" fmla="*/ 3170922 w 11269336"/>
              <a:gd name="connsiteY186" fmla="*/ 2115957 h 2323145"/>
              <a:gd name="connsiteX187" fmla="*/ 3156256 w 11269336"/>
              <a:gd name="connsiteY187" fmla="*/ 2124773 h 2323145"/>
              <a:gd name="connsiteX188" fmla="*/ 3140298 w 11269336"/>
              <a:gd name="connsiteY188" fmla="*/ 2129182 h 2323145"/>
              <a:gd name="connsiteX189" fmla="*/ 3138514 w 11269336"/>
              <a:gd name="connsiteY189" fmla="*/ 2128069 h 2323145"/>
              <a:gd name="connsiteX190" fmla="*/ 3120467 w 11269336"/>
              <a:gd name="connsiteY190" fmla="*/ 2128281 h 2323145"/>
              <a:gd name="connsiteX191" fmla="*/ 3116175 w 11269336"/>
              <a:gd name="connsiteY191" fmla="*/ 2131633 h 2323145"/>
              <a:gd name="connsiteX192" fmla="*/ 3103685 w 11269336"/>
              <a:gd name="connsiteY192" fmla="*/ 2132814 h 2323145"/>
              <a:gd name="connsiteX193" fmla="*/ 3078794 w 11269336"/>
              <a:gd name="connsiteY193" fmla="*/ 2137935 h 2323145"/>
              <a:gd name="connsiteX194" fmla="*/ 3074407 w 11269336"/>
              <a:gd name="connsiteY194" fmla="*/ 2136274 h 2323145"/>
              <a:gd name="connsiteX195" fmla="*/ 3037285 w 11269336"/>
              <a:gd name="connsiteY195" fmla="*/ 2139919 h 2323145"/>
              <a:gd name="connsiteX196" fmla="*/ 3036901 w 11269336"/>
              <a:gd name="connsiteY196" fmla="*/ 2138726 h 2323145"/>
              <a:gd name="connsiteX197" fmla="*/ 3026996 w 11269336"/>
              <a:gd name="connsiteY197" fmla="*/ 2134322 h 2323145"/>
              <a:gd name="connsiteX198" fmla="*/ 3007772 w 11269336"/>
              <a:gd name="connsiteY198" fmla="*/ 2128742 h 2323145"/>
              <a:gd name="connsiteX199" fmla="*/ 2965030 w 11269336"/>
              <a:gd name="connsiteY199" fmla="*/ 2100494 h 2323145"/>
              <a:gd name="connsiteX200" fmla="*/ 2926342 w 11269336"/>
              <a:gd name="connsiteY200" fmla="*/ 2104155 h 2323145"/>
              <a:gd name="connsiteX201" fmla="*/ 2918608 w 11269336"/>
              <a:gd name="connsiteY201" fmla="*/ 2104215 h 2323145"/>
              <a:gd name="connsiteX202" fmla="*/ 2918475 w 11269336"/>
              <a:gd name="connsiteY202" fmla="*/ 2103937 h 2323145"/>
              <a:gd name="connsiteX203" fmla="*/ 2910360 w 11269336"/>
              <a:gd name="connsiteY203" fmla="*/ 2103444 h 2323145"/>
              <a:gd name="connsiteX204" fmla="*/ 2904507 w 11269336"/>
              <a:gd name="connsiteY204" fmla="*/ 2104326 h 2323145"/>
              <a:gd name="connsiteX205" fmla="*/ 2889503 w 11269336"/>
              <a:gd name="connsiteY205" fmla="*/ 2104443 h 2323145"/>
              <a:gd name="connsiteX206" fmla="*/ 2884480 w 11269336"/>
              <a:gd name="connsiteY206" fmla="*/ 2102626 h 2323145"/>
              <a:gd name="connsiteX207" fmla="*/ 2882689 w 11269336"/>
              <a:gd name="connsiteY207" fmla="*/ 2099228 h 2323145"/>
              <a:gd name="connsiteX208" fmla="*/ 2881291 w 11269336"/>
              <a:gd name="connsiteY208" fmla="*/ 2099618 h 2323145"/>
              <a:gd name="connsiteX209" fmla="*/ 2853979 w 11269336"/>
              <a:gd name="connsiteY209" fmla="*/ 2090388 h 2323145"/>
              <a:gd name="connsiteX210" fmla="*/ 2791790 w 11269336"/>
              <a:gd name="connsiteY210" fmla="*/ 2080332 h 2323145"/>
              <a:gd name="connsiteX211" fmla="*/ 2755844 w 11269336"/>
              <a:gd name="connsiteY211" fmla="*/ 2078874 h 2323145"/>
              <a:gd name="connsiteX212" fmla="*/ 2657742 w 11269336"/>
              <a:gd name="connsiteY212" fmla="*/ 2070179 h 2323145"/>
              <a:gd name="connsiteX213" fmla="*/ 2559549 w 11269336"/>
              <a:gd name="connsiteY213" fmla="*/ 2057873 h 2323145"/>
              <a:gd name="connsiteX214" fmla="*/ 2512054 w 11269336"/>
              <a:gd name="connsiteY214" fmla="*/ 2031671 h 2323145"/>
              <a:gd name="connsiteX215" fmla="*/ 2506437 w 11269336"/>
              <a:gd name="connsiteY215" fmla="*/ 2030918 h 2323145"/>
              <a:gd name="connsiteX216" fmla="*/ 2491752 w 11269336"/>
              <a:gd name="connsiteY216" fmla="*/ 2033906 h 2323145"/>
              <a:gd name="connsiteX217" fmla="*/ 2486338 w 11269336"/>
              <a:gd name="connsiteY217" fmla="*/ 2035862 h 2323145"/>
              <a:gd name="connsiteX218" fmla="*/ 2478186 w 11269336"/>
              <a:gd name="connsiteY218" fmla="*/ 2036953 h 2323145"/>
              <a:gd name="connsiteX219" fmla="*/ 2477950 w 11269336"/>
              <a:gd name="connsiteY219" fmla="*/ 2036715 h 2323145"/>
              <a:gd name="connsiteX220" fmla="*/ 2470381 w 11269336"/>
              <a:gd name="connsiteY220" fmla="*/ 2038256 h 2323145"/>
              <a:gd name="connsiteX221" fmla="*/ 2433781 w 11269336"/>
              <a:gd name="connsiteY221" fmla="*/ 2049140 h 2323145"/>
              <a:gd name="connsiteX222" fmla="*/ 2381172 w 11269336"/>
              <a:gd name="connsiteY222" fmla="*/ 2030645 h 2323145"/>
              <a:gd name="connsiteX223" fmla="*/ 2360198 w 11269336"/>
              <a:gd name="connsiteY223" fmla="*/ 2029059 h 2323145"/>
              <a:gd name="connsiteX224" fmla="*/ 2348815 w 11269336"/>
              <a:gd name="connsiteY224" fmla="*/ 2026798 h 2323145"/>
              <a:gd name="connsiteX225" fmla="*/ 2347988 w 11269336"/>
              <a:gd name="connsiteY225" fmla="*/ 2025745 h 2323145"/>
              <a:gd name="connsiteX226" fmla="*/ 2312920 w 11269336"/>
              <a:gd name="connsiteY226" fmla="*/ 2036311 h 2323145"/>
              <a:gd name="connsiteX227" fmla="*/ 2307986 w 11269336"/>
              <a:gd name="connsiteY227" fmla="*/ 2035583 h 2323145"/>
              <a:gd name="connsiteX228" fmla="*/ 2285481 w 11269336"/>
              <a:gd name="connsiteY228" fmla="*/ 2045197 h 2323145"/>
              <a:gd name="connsiteX229" fmla="*/ 2273666 w 11269336"/>
              <a:gd name="connsiteY229" fmla="*/ 2048710 h 2323145"/>
              <a:gd name="connsiteX230" fmla="*/ 2270719 w 11269336"/>
              <a:gd name="connsiteY230" fmla="*/ 2052702 h 2323145"/>
              <a:gd name="connsiteX231" fmla="*/ 2253080 w 11269336"/>
              <a:gd name="connsiteY231" fmla="*/ 2056363 h 2323145"/>
              <a:gd name="connsiteX232" fmla="*/ 2250906 w 11269336"/>
              <a:gd name="connsiteY232" fmla="*/ 2055654 h 2323145"/>
              <a:gd name="connsiteX233" fmla="*/ 2236905 w 11269336"/>
              <a:gd name="connsiteY233" fmla="*/ 2062882 h 2323145"/>
              <a:gd name="connsiteX234" fmla="*/ 2225830 w 11269336"/>
              <a:gd name="connsiteY234" fmla="*/ 2074027 h 2323145"/>
              <a:gd name="connsiteX235" fmla="*/ 2073776 w 11269336"/>
              <a:gd name="connsiteY235" fmla="*/ 2089244 h 2323145"/>
              <a:gd name="connsiteX236" fmla="*/ 1948256 w 11269336"/>
              <a:gd name="connsiteY236" fmla="*/ 2146616 h 2323145"/>
              <a:gd name="connsiteX237" fmla="*/ 1865582 w 11269336"/>
              <a:gd name="connsiteY237" fmla="*/ 2153738 h 2323145"/>
              <a:gd name="connsiteX238" fmla="*/ 1835210 w 11269336"/>
              <a:gd name="connsiteY238" fmla="*/ 2134244 h 2323145"/>
              <a:gd name="connsiteX239" fmla="*/ 1632661 w 11269336"/>
              <a:gd name="connsiteY239" fmla="*/ 2173882 h 2323145"/>
              <a:gd name="connsiteX240" fmla="*/ 1579590 w 11269336"/>
              <a:gd name="connsiteY240" fmla="*/ 2173680 h 2323145"/>
              <a:gd name="connsiteX241" fmla="*/ 1535601 w 11269336"/>
              <a:gd name="connsiteY241" fmla="*/ 2194590 h 2323145"/>
              <a:gd name="connsiteX242" fmla="*/ 1515594 w 11269336"/>
              <a:gd name="connsiteY242" fmla="*/ 2189622 h 2323145"/>
              <a:gd name="connsiteX243" fmla="*/ 1512113 w 11269336"/>
              <a:gd name="connsiteY243" fmla="*/ 2188534 h 2323145"/>
              <a:gd name="connsiteX244" fmla="*/ 1498838 w 11269336"/>
              <a:gd name="connsiteY244" fmla="*/ 2189213 h 2323145"/>
              <a:gd name="connsiteX245" fmla="*/ 1494279 w 11269336"/>
              <a:gd name="connsiteY245" fmla="*/ 2183112 h 2323145"/>
              <a:gd name="connsiteX246" fmla="*/ 1473714 w 11269336"/>
              <a:gd name="connsiteY246" fmla="*/ 2179625 h 2323145"/>
              <a:gd name="connsiteX247" fmla="*/ 1449503 w 11269336"/>
              <a:gd name="connsiteY247" fmla="*/ 2182633 h 2323145"/>
              <a:gd name="connsiteX248" fmla="*/ 1335495 w 11269336"/>
              <a:gd name="connsiteY248" fmla="*/ 2203940 h 2323145"/>
              <a:gd name="connsiteX249" fmla="*/ 1266687 w 11269336"/>
              <a:gd name="connsiteY249" fmla="*/ 2212688 h 2323145"/>
              <a:gd name="connsiteX250" fmla="*/ 1239614 w 11269336"/>
              <a:gd name="connsiteY250" fmla="*/ 2209727 h 2323145"/>
              <a:gd name="connsiteX251" fmla="*/ 1202436 w 11269336"/>
              <a:gd name="connsiteY251" fmla="*/ 2209817 h 2323145"/>
              <a:gd name="connsiteX252" fmla="*/ 1136097 w 11269336"/>
              <a:gd name="connsiteY252" fmla="*/ 2205112 h 2323145"/>
              <a:gd name="connsiteX253" fmla="*/ 1048229 w 11269336"/>
              <a:gd name="connsiteY253" fmla="*/ 2207249 h 2323145"/>
              <a:gd name="connsiteX254" fmla="*/ 988232 w 11269336"/>
              <a:gd name="connsiteY254" fmla="*/ 2235635 h 2323145"/>
              <a:gd name="connsiteX255" fmla="*/ 981959 w 11269336"/>
              <a:gd name="connsiteY255" fmla="*/ 2231607 h 2323145"/>
              <a:gd name="connsiteX256" fmla="*/ 938600 w 11269336"/>
              <a:gd name="connsiteY256" fmla="*/ 2238113 h 2323145"/>
              <a:gd name="connsiteX257" fmla="*/ 791788 w 11269336"/>
              <a:gd name="connsiteY257" fmla="*/ 2293224 h 2323145"/>
              <a:gd name="connsiteX258" fmla="*/ 706914 w 11269336"/>
              <a:gd name="connsiteY258" fmla="*/ 2305046 h 2323145"/>
              <a:gd name="connsiteX259" fmla="*/ 675971 w 11269336"/>
              <a:gd name="connsiteY259" fmla="*/ 2304030 h 2323145"/>
              <a:gd name="connsiteX260" fmla="*/ 624180 w 11269336"/>
              <a:gd name="connsiteY260" fmla="*/ 2302650 h 2323145"/>
              <a:gd name="connsiteX261" fmla="*/ 583453 w 11269336"/>
              <a:gd name="connsiteY261" fmla="*/ 2288788 h 2323145"/>
              <a:gd name="connsiteX262" fmla="*/ 540946 w 11269336"/>
              <a:gd name="connsiteY262" fmla="*/ 2292721 h 2323145"/>
              <a:gd name="connsiteX263" fmla="*/ 533680 w 11269336"/>
              <a:gd name="connsiteY263" fmla="*/ 2310233 h 2323145"/>
              <a:gd name="connsiteX264" fmla="*/ 487366 w 11269336"/>
              <a:gd name="connsiteY264" fmla="*/ 2309053 h 2323145"/>
              <a:gd name="connsiteX265" fmla="*/ 416820 w 11269336"/>
              <a:gd name="connsiteY265" fmla="*/ 2305443 h 2323145"/>
              <a:gd name="connsiteX266" fmla="*/ 376805 w 11269336"/>
              <a:gd name="connsiteY266" fmla="*/ 2307647 h 2323145"/>
              <a:gd name="connsiteX267" fmla="*/ 266777 w 11269336"/>
              <a:gd name="connsiteY267" fmla="*/ 2309012 h 2323145"/>
              <a:gd name="connsiteX268" fmla="*/ 156013 w 11269336"/>
              <a:gd name="connsiteY268" fmla="*/ 2306832 h 2323145"/>
              <a:gd name="connsiteX269" fmla="*/ 87258 w 11269336"/>
              <a:gd name="connsiteY269" fmla="*/ 2285511 h 2323145"/>
              <a:gd name="connsiteX270" fmla="*/ 23798 w 11269336"/>
              <a:gd name="connsiteY270" fmla="*/ 2281822 h 2323145"/>
              <a:gd name="connsiteX271" fmla="*/ 0 w 11269336"/>
              <a:gd name="connsiteY271" fmla="*/ 2285369 h 2323145"/>
              <a:gd name="connsiteX272" fmla="*/ 0 w 11269336"/>
              <a:gd name="connsiteY27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41688 w 11269336"/>
              <a:gd name="connsiteY140" fmla="*/ 202233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460591 w 11269336"/>
              <a:gd name="connsiteY184" fmla="*/ 2097951 h 2323145"/>
              <a:gd name="connsiteX185" fmla="*/ 3170922 w 11269336"/>
              <a:gd name="connsiteY185" fmla="*/ 2115957 h 2323145"/>
              <a:gd name="connsiteX186" fmla="*/ 3156256 w 11269336"/>
              <a:gd name="connsiteY186" fmla="*/ 2124773 h 2323145"/>
              <a:gd name="connsiteX187" fmla="*/ 3140298 w 11269336"/>
              <a:gd name="connsiteY187" fmla="*/ 2129182 h 2323145"/>
              <a:gd name="connsiteX188" fmla="*/ 3138514 w 11269336"/>
              <a:gd name="connsiteY188" fmla="*/ 2128069 h 2323145"/>
              <a:gd name="connsiteX189" fmla="*/ 3120467 w 11269336"/>
              <a:gd name="connsiteY189" fmla="*/ 2128281 h 2323145"/>
              <a:gd name="connsiteX190" fmla="*/ 3116175 w 11269336"/>
              <a:gd name="connsiteY190" fmla="*/ 2131633 h 2323145"/>
              <a:gd name="connsiteX191" fmla="*/ 3103685 w 11269336"/>
              <a:gd name="connsiteY191" fmla="*/ 2132814 h 2323145"/>
              <a:gd name="connsiteX192" fmla="*/ 3078794 w 11269336"/>
              <a:gd name="connsiteY192" fmla="*/ 2137935 h 2323145"/>
              <a:gd name="connsiteX193" fmla="*/ 3074407 w 11269336"/>
              <a:gd name="connsiteY193" fmla="*/ 2136274 h 2323145"/>
              <a:gd name="connsiteX194" fmla="*/ 3037285 w 11269336"/>
              <a:gd name="connsiteY194" fmla="*/ 2139919 h 2323145"/>
              <a:gd name="connsiteX195" fmla="*/ 3036901 w 11269336"/>
              <a:gd name="connsiteY195" fmla="*/ 2138726 h 2323145"/>
              <a:gd name="connsiteX196" fmla="*/ 3026996 w 11269336"/>
              <a:gd name="connsiteY196" fmla="*/ 2134322 h 2323145"/>
              <a:gd name="connsiteX197" fmla="*/ 3007772 w 11269336"/>
              <a:gd name="connsiteY197" fmla="*/ 2128742 h 2323145"/>
              <a:gd name="connsiteX198" fmla="*/ 2965030 w 11269336"/>
              <a:gd name="connsiteY198" fmla="*/ 2100494 h 2323145"/>
              <a:gd name="connsiteX199" fmla="*/ 2926342 w 11269336"/>
              <a:gd name="connsiteY199" fmla="*/ 2104155 h 2323145"/>
              <a:gd name="connsiteX200" fmla="*/ 2918608 w 11269336"/>
              <a:gd name="connsiteY200" fmla="*/ 2104215 h 2323145"/>
              <a:gd name="connsiteX201" fmla="*/ 2918475 w 11269336"/>
              <a:gd name="connsiteY201" fmla="*/ 2103937 h 2323145"/>
              <a:gd name="connsiteX202" fmla="*/ 2910360 w 11269336"/>
              <a:gd name="connsiteY202" fmla="*/ 2103444 h 2323145"/>
              <a:gd name="connsiteX203" fmla="*/ 2904507 w 11269336"/>
              <a:gd name="connsiteY203" fmla="*/ 2104326 h 2323145"/>
              <a:gd name="connsiteX204" fmla="*/ 2889503 w 11269336"/>
              <a:gd name="connsiteY204" fmla="*/ 2104443 h 2323145"/>
              <a:gd name="connsiteX205" fmla="*/ 2884480 w 11269336"/>
              <a:gd name="connsiteY205" fmla="*/ 2102626 h 2323145"/>
              <a:gd name="connsiteX206" fmla="*/ 2882689 w 11269336"/>
              <a:gd name="connsiteY206" fmla="*/ 2099228 h 2323145"/>
              <a:gd name="connsiteX207" fmla="*/ 2881291 w 11269336"/>
              <a:gd name="connsiteY207" fmla="*/ 2099618 h 2323145"/>
              <a:gd name="connsiteX208" fmla="*/ 2853979 w 11269336"/>
              <a:gd name="connsiteY208" fmla="*/ 2090388 h 2323145"/>
              <a:gd name="connsiteX209" fmla="*/ 2791790 w 11269336"/>
              <a:gd name="connsiteY209" fmla="*/ 2080332 h 2323145"/>
              <a:gd name="connsiteX210" fmla="*/ 2755844 w 11269336"/>
              <a:gd name="connsiteY210" fmla="*/ 2078874 h 2323145"/>
              <a:gd name="connsiteX211" fmla="*/ 2657742 w 11269336"/>
              <a:gd name="connsiteY211" fmla="*/ 2070179 h 2323145"/>
              <a:gd name="connsiteX212" fmla="*/ 2559549 w 11269336"/>
              <a:gd name="connsiteY212" fmla="*/ 2057873 h 2323145"/>
              <a:gd name="connsiteX213" fmla="*/ 2512054 w 11269336"/>
              <a:gd name="connsiteY213" fmla="*/ 2031671 h 2323145"/>
              <a:gd name="connsiteX214" fmla="*/ 2506437 w 11269336"/>
              <a:gd name="connsiteY214" fmla="*/ 2030918 h 2323145"/>
              <a:gd name="connsiteX215" fmla="*/ 2491752 w 11269336"/>
              <a:gd name="connsiteY215" fmla="*/ 2033906 h 2323145"/>
              <a:gd name="connsiteX216" fmla="*/ 2486338 w 11269336"/>
              <a:gd name="connsiteY216" fmla="*/ 2035862 h 2323145"/>
              <a:gd name="connsiteX217" fmla="*/ 2478186 w 11269336"/>
              <a:gd name="connsiteY217" fmla="*/ 2036953 h 2323145"/>
              <a:gd name="connsiteX218" fmla="*/ 2477950 w 11269336"/>
              <a:gd name="connsiteY218" fmla="*/ 2036715 h 2323145"/>
              <a:gd name="connsiteX219" fmla="*/ 2470381 w 11269336"/>
              <a:gd name="connsiteY219" fmla="*/ 2038256 h 2323145"/>
              <a:gd name="connsiteX220" fmla="*/ 2433781 w 11269336"/>
              <a:gd name="connsiteY220" fmla="*/ 2049140 h 2323145"/>
              <a:gd name="connsiteX221" fmla="*/ 2381172 w 11269336"/>
              <a:gd name="connsiteY221" fmla="*/ 2030645 h 2323145"/>
              <a:gd name="connsiteX222" fmla="*/ 2360198 w 11269336"/>
              <a:gd name="connsiteY222" fmla="*/ 2029059 h 2323145"/>
              <a:gd name="connsiteX223" fmla="*/ 2348815 w 11269336"/>
              <a:gd name="connsiteY223" fmla="*/ 2026798 h 2323145"/>
              <a:gd name="connsiteX224" fmla="*/ 2347988 w 11269336"/>
              <a:gd name="connsiteY224" fmla="*/ 2025745 h 2323145"/>
              <a:gd name="connsiteX225" fmla="*/ 2312920 w 11269336"/>
              <a:gd name="connsiteY225" fmla="*/ 2036311 h 2323145"/>
              <a:gd name="connsiteX226" fmla="*/ 2307986 w 11269336"/>
              <a:gd name="connsiteY226" fmla="*/ 2035583 h 2323145"/>
              <a:gd name="connsiteX227" fmla="*/ 2285481 w 11269336"/>
              <a:gd name="connsiteY227" fmla="*/ 2045197 h 2323145"/>
              <a:gd name="connsiteX228" fmla="*/ 2273666 w 11269336"/>
              <a:gd name="connsiteY228" fmla="*/ 2048710 h 2323145"/>
              <a:gd name="connsiteX229" fmla="*/ 2270719 w 11269336"/>
              <a:gd name="connsiteY229" fmla="*/ 2052702 h 2323145"/>
              <a:gd name="connsiteX230" fmla="*/ 2253080 w 11269336"/>
              <a:gd name="connsiteY230" fmla="*/ 2056363 h 2323145"/>
              <a:gd name="connsiteX231" fmla="*/ 2250906 w 11269336"/>
              <a:gd name="connsiteY231" fmla="*/ 2055654 h 2323145"/>
              <a:gd name="connsiteX232" fmla="*/ 2236905 w 11269336"/>
              <a:gd name="connsiteY232" fmla="*/ 2062882 h 2323145"/>
              <a:gd name="connsiteX233" fmla="*/ 2225830 w 11269336"/>
              <a:gd name="connsiteY233" fmla="*/ 2074027 h 2323145"/>
              <a:gd name="connsiteX234" fmla="*/ 2073776 w 11269336"/>
              <a:gd name="connsiteY234" fmla="*/ 2089244 h 2323145"/>
              <a:gd name="connsiteX235" fmla="*/ 1948256 w 11269336"/>
              <a:gd name="connsiteY235" fmla="*/ 2146616 h 2323145"/>
              <a:gd name="connsiteX236" fmla="*/ 1865582 w 11269336"/>
              <a:gd name="connsiteY236" fmla="*/ 2153738 h 2323145"/>
              <a:gd name="connsiteX237" fmla="*/ 1835210 w 11269336"/>
              <a:gd name="connsiteY237" fmla="*/ 2134244 h 2323145"/>
              <a:gd name="connsiteX238" fmla="*/ 1632661 w 11269336"/>
              <a:gd name="connsiteY238" fmla="*/ 2173882 h 2323145"/>
              <a:gd name="connsiteX239" fmla="*/ 1579590 w 11269336"/>
              <a:gd name="connsiteY239" fmla="*/ 2173680 h 2323145"/>
              <a:gd name="connsiteX240" fmla="*/ 1535601 w 11269336"/>
              <a:gd name="connsiteY240" fmla="*/ 2194590 h 2323145"/>
              <a:gd name="connsiteX241" fmla="*/ 1515594 w 11269336"/>
              <a:gd name="connsiteY241" fmla="*/ 2189622 h 2323145"/>
              <a:gd name="connsiteX242" fmla="*/ 1512113 w 11269336"/>
              <a:gd name="connsiteY242" fmla="*/ 2188534 h 2323145"/>
              <a:gd name="connsiteX243" fmla="*/ 1498838 w 11269336"/>
              <a:gd name="connsiteY243" fmla="*/ 2189213 h 2323145"/>
              <a:gd name="connsiteX244" fmla="*/ 1494279 w 11269336"/>
              <a:gd name="connsiteY244" fmla="*/ 2183112 h 2323145"/>
              <a:gd name="connsiteX245" fmla="*/ 1473714 w 11269336"/>
              <a:gd name="connsiteY245" fmla="*/ 2179625 h 2323145"/>
              <a:gd name="connsiteX246" fmla="*/ 1449503 w 11269336"/>
              <a:gd name="connsiteY246" fmla="*/ 2182633 h 2323145"/>
              <a:gd name="connsiteX247" fmla="*/ 1335495 w 11269336"/>
              <a:gd name="connsiteY247" fmla="*/ 2203940 h 2323145"/>
              <a:gd name="connsiteX248" fmla="*/ 1266687 w 11269336"/>
              <a:gd name="connsiteY248" fmla="*/ 2212688 h 2323145"/>
              <a:gd name="connsiteX249" fmla="*/ 1239614 w 11269336"/>
              <a:gd name="connsiteY249" fmla="*/ 2209727 h 2323145"/>
              <a:gd name="connsiteX250" fmla="*/ 1202436 w 11269336"/>
              <a:gd name="connsiteY250" fmla="*/ 2209817 h 2323145"/>
              <a:gd name="connsiteX251" fmla="*/ 1136097 w 11269336"/>
              <a:gd name="connsiteY251" fmla="*/ 2205112 h 2323145"/>
              <a:gd name="connsiteX252" fmla="*/ 1048229 w 11269336"/>
              <a:gd name="connsiteY252" fmla="*/ 2207249 h 2323145"/>
              <a:gd name="connsiteX253" fmla="*/ 988232 w 11269336"/>
              <a:gd name="connsiteY253" fmla="*/ 2235635 h 2323145"/>
              <a:gd name="connsiteX254" fmla="*/ 981959 w 11269336"/>
              <a:gd name="connsiteY254" fmla="*/ 2231607 h 2323145"/>
              <a:gd name="connsiteX255" fmla="*/ 938600 w 11269336"/>
              <a:gd name="connsiteY255" fmla="*/ 2238113 h 2323145"/>
              <a:gd name="connsiteX256" fmla="*/ 791788 w 11269336"/>
              <a:gd name="connsiteY256" fmla="*/ 2293224 h 2323145"/>
              <a:gd name="connsiteX257" fmla="*/ 706914 w 11269336"/>
              <a:gd name="connsiteY257" fmla="*/ 2305046 h 2323145"/>
              <a:gd name="connsiteX258" fmla="*/ 675971 w 11269336"/>
              <a:gd name="connsiteY258" fmla="*/ 2304030 h 2323145"/>
              <a:gd name="connsiteX259" fmla="*/ 624180 w 11269336"/>
              <a:gd name="connsiteY259" fmla="*/ 2302650 h 2323145"/>
              <a:gd name="connsiteX260" fmla="*/ 583453 w 11269336"/>
              <a:gd name="connsiteY260" fmla="*/ 2288788 h 2323145"/>
              <a:gd name="connsiteX261" fmla="*/ 540946 w 11269336"/>
              <a:gd name="connsiteY261" fmla="*/ 2292721 h 2323145"/>
              <a:gd name="connsiteX262" fmla="*/ 533680 w 11269336"/>
              <a:gd name="connsiteY262" fmla="*/ 2310233 h 2323145"/>
              <a:gd name="connsiteX263" fmla="*/ 487366 w 11269336"/>
              <a:gd name="connsiteY263" fmla="*/ 2309053 h 2323145"/>
              <a:gd name="connsiteX264" fmla="*/ 416820 w 11269336"/>
              <a:gd name="connsiteY264" fmla="*/ 2305443 h 2323145"/>
              <a:gd name="connsiteX265" fmla="*/ 376805 w 11269336"/>
              <a:gd name="connsiteY265" fmla="*/ 2307647 h 2323145"/>
              <a:gd name="connsiteX266" fmla="*/ 266777 w 11269336"/>
              <a:gd name="connsiteY266" fmla="*/ 2309012 h 2323145"/>
              <a:gd name="connsiteX267" fmla="*/ 156013 w 11269336"/>
              <a:gd name="connsiteY267" fmla="*/ 2306832 h 2323145"/>
              <a:gd name="connsiteX268" fmla="*/ 87258 w 11269336"/>
              <a:gd name="connsiteY268" fmla="*/ 2285511 h 2323145"/>
              <a:gd name="connsiteX269" fmla="*/ 23798 w 11269336"/>
              <a:gd name="connsiteY269" fmla="*/ 2281822 h 2323145"/>
              <a:gd name="connsiteX270" fmla="*/ 0 w 11269336"/>
              <a:gd name="connsiteY270" fmla="*/ 2285369 h 2323145"/>
              <a:gd name="connsiteX271" fmla="*/ 0 w 11269336"/>
              <a:gd name="connsiteY271"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41688 w 11269336"/>
              <a:gd name="connsiteY140" fmla="*/ 202233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365341 w 11269336"/>
              <a:gd name="connsiteY184" fmla="*/ 2077638 h 2323145"/>
              <a:gd name="connsiteX185" fmla="*/ 3170922 w 11269336"/>
              <a:gd name="connsiteY185" fmla="*/ 2115957 h 2323145"/>
              <a:gd name="connsiteX186" fmla="*/ 3156256 w 11269336"/>
              <a:gd name="connsiteY186" fmla="*/ 2124773 h 2323145"/>
              <a:gd name="connsiteX187" fmla="*/ 3140298 w 11269336"/>
              <a:gd name="connsiteY187" fmla="*/ 2129182 h 2323145"/>
              <a:gd name="connsiteX188" fmla="*/ 3138514 w 11269336"/>
              <a:gd name="connsiteY188" fmla="*/ 2128069 h 2323145"/>
              <a:gd name="connsiteX189" fmla="*/ 3120467 w 11269336"/>
              <a:gd name="connsiteY189" fmla="*/ 2128281 h 2323145"/>
              <a:gd name="connsiteX190" fmla="*/ 3116175 w 11269336"/>
              <a:gd name="connsiteY190" fmla="*/ 2131633 h 2323145"/>
              <a:gd name="connsiteX191" fmla="*/ 3103685 w 11269336"/>
              <a:gd name="connsiteY191" fmla="*/ 2132814 h 2323145"/>
              <a:gd name="connsiteX192" fmla="*/ 3078794 w 11269336"/>
              <a:gd name="connsiteY192" fmla="*/ 2137935 h 2323145"/>
              <a:gd name="connsiteX193" fmla="*/ 3074407 w 11269336"/>
              <a:gd name="connsiteY193" fmla="*/ 2136274 h 2323145"/>
              <a:gd name="connsiteX194" fmla="*/ 3037285 w 11269336"/>
              <a:gd name="connsiteY194" fmla="*/ 2139919 h 2323145"/>
              <a:gd name="connsiteX195" fmla="*/ 3036901 w 11269336"/>
              <a:gd name="connsiteY195" fmla="*/ 2138726 h 2323145"/>
              <a:gd name="connsiteX196" fmla="*/ 3026996 w 11269336"/>
              <a:gd name="connsiteY196" fmla="*/ 2134322 h 2323145"/>
              <a:gd name="connsiteX197" fmla="*/ 3007772 w 11269336"/>
              <a:gd name="connsiteY197" fmla="*/ 2128742 h 2323145"/>
              <a:gd name="connsiteX198" fmla="*/ 2965030 w 11269336"/>
              <a:gd name="connsiteY198" fmla="*/ 2100494 h 2323145"/>
              <a:gd name="connsiteX199" fmla="*/ 2926342 w 11269336"/>
              <a:gd name="connsiteY199" fmla="*/ 2104155 h 2323145"/>
              <a:gd name="connsiteX200" fmla="*/ 2918608 w 11269336"/>
              <a:gd name="connsiteY200" fmla="*/ 2104215 h 2323145"/>
              <a:gd name="connsiteX201" fmla="*/ 2918475 w 11269336"/>
              <a:gd name="connsiteY201" fmla="*/ 2103937 h 2323145"/>
              <a:gd name="connsiteX202" fmla="*/ 2910360 w 11269336"/>
              <a:gd name="connsiteY202" fmla="*/ 2103444 h 2323145"/>
              <a:gd name="connsiteX203" fmla="*/ 2904507 w 11269336"/>
              <a:gd name="connsiteY203" fmla="*/ 2104326 h 2323145"/>
              <a:gd name="connsiteX204" fmla="*/ 2889503 w 11269336"/>
              <a:gd name="connsiteY204" fmla="*/ 2104443 h 2323145"/>
              <a:gd name="connsiteX205" fmla="*/ 2884480 w 11269336"/>
              <a:gd name="connsiteY205" fmla="*/ 2102626 h 2323145"/>
              <a:gd name="connsiteX206" fmla="*/ 2882689 w 11269336"/>
              <a:gd name="connsiteY206" fmla="*/ 2099228 h 2323145"/>
              <a:gd name="connsiteX207" fmla="*/ 2881291 w 11269336"/>
              <a:gd name="connsiteY207" fmla="*/ 2099618 h 2323145"/>
              <a:gd name="connsiteX208" fmla="*/ 2853979 w 11269336"/>
              <a:gd name="connsiteY208" fmla="*/ 2090388 h 2323145"/>
              <a:gd name="connsiteX209" fmla="*/ 2791790 w 11269336"/>
              <a:gd name="connsiteY209" fmla="*/ 2080332 h 2323145"/>
              <a:gd name="connsiteX210" fmla="*/ 2755844 w 11269336"/>
              <a:gd name="connsiteY210" fmla="*/ 2078874 h 2323145"/>
              <a:gd name="connsiteX211" fmla="*/ 2657742 w 11269336"/>
              <a:gd name="connsiteY211" fmla="*/ 2070179 h 2323145"/>
              <a:gd name="connsiteX212" fmla="*/ 2559549 w 11269336"/>
              <a:gd name="connsiteY212" fmla="*/ 2057873 h 2323145"/>
              <a:gd name="connsiteX213" fmla="*/ 2512054 w 11269336"/>
              <a:gd name="connsiteY213" fmla="*/ 2031671 h 2323145"/>
              <a:gd name="connsiteX214" fmla="*/ 2506437 w 11269336"/>
              <a:gd name="connsiteY214" fmla="*/ 2030918 h 2323145"/>
              <a:gd name="connsiteX215" fmla="*/ 2491752 w 11269336"/>
              <a:gd name="connsiteY215" fmla="*/ 2033906 h 2323145"/>
              <a:gd name="connsiteX216" fmla="*/ 2486338 w 11269336"/>
              <a:gd name="connsiteY216" fmla="*/ 2035862 h 2323145"/>
              <a:gd name="connsiteX217" fmla="*/ 2478186 w 11269336"/>
              <a:gd name="connsiteY217" fmla="*/ 2036953 h 2323145"/>
              <a:gd name="connsiteX218" fmla="*/ 2477950 w 11269336"/>
              <a:gd name="connsiteY218" fmla="*/ 2036715 h 2323145"/>
              <a:gd name="connsiteX219" fmla="*/ 2470381 w 11269336"/>
              <a:gd name="connsiteY219" fmla="*/ 2038256 h 2323145"/>
              <a:gd name="connsiteX220" fmla="*/ 2433781 w 11269336"/>
              <a:gd name="connsiteY220" fmla="*/ 2049140 h 2323145"/>
              <a:gd name="connsiteX221" fmla="*/ 2381172 w 11269336"/>
              <a:gd name="connsiteY221" fmla="*/ 2030645 h 2323145"/>
              <a:gd name="connsiteX222" fmla="*/ 2360198 w 11269336"/>
              <a:gd name="connsiteY222" fmla="*/ 2029059 h 2323145"/>
              <a:gd name="connsiteX223" fmla="*/ 2348815 w 11269336"/>
              <a:gd name="connsiteY223" fmla="*/ 2026798 h 2323145"/>
              <a:gd name="connsiteX224" fmla="*/ 2347988 w 11269336"/>
              <a:gd name="connsiteY224" fmla="*/ 2025745 h 2323145"/>
              <a:gd name="connsiteX225" fmla="*/ 2312920 w 11269336"/>
              <a:gd name="connsiteY225" fmla="*/ 2036311 h 2323145"/>
              <a:gd name="connsiteX226" fmla="*/ 2307986 w 11269336"/>
              <a:gd name="connsiteY226" fmla="*/ 2035583 h 2323145"/>
              <a:gd name="connsiteX227" fmla="*/ 2285481 w 11269336"/>
              <a:gd name="connsiteY227" fmla="*/ 2045197 h 2323145"/>
              <a:gd name="connsiteX228" fmla="*/ 2273666 w 11269336"/>
              <a:gd name="connsiteY228" fmla="*/ 2048710 h 2323145"/>
              <a:gd name="connsiteX229" fmla="*/ 2270719 w 11269336"/>
              <a:gd name="connsiteY229" fmla="*/ 2052702 h 2323145"/>
              <a:gd name="connsiteX230" fmla="*/ 2253080 w 11269336"/>
              <a:gd name="connsiteY230" fmla="*/ 2056363 h 2323145"/>
              <a:gd name="connsiteX231" fmla="*/ 2250906 w 11269336"/>
              <a:gd name="connsiteY231" fmla="*/ 2055654 h 2323145"/>
              <a:gd name="connsiteX232" fmla="*/ 2236905 w 11269336"/>
              <a:gd name="connsiteY232" fmla="*/ 2062882 h 2323145"/>
              <a:gd name="connsiteX233" fmla="*/ 2225830 w 11269336"/>
              <a:gd name="connsiteY233" fmla="*/ 2074027 h 2323145"/>
              <a:gd name="connsiteX234" fmla="*/ 2073776 w 11269336"/>
              <a:gd name="connsiteY234" fmla="*/ 2089244 h 2323145"/>
              <a:gd name="connsiteX235" fmla="*/ 1948256 w 11269336"/>
              <a:gd name="connsiteY235" fmla="*/ 2146616 h 2323145"/>
              <a:gd name="connsiteX236" fmla="*/ 1865582 w 11269336"/>
              <a:gd name="connsiteY236" fmla="*/ 2153738 h 2323145"/>
              <a:gd name="connsiteX237" fmla="*/ 1835210 w 11269336"/>
              <a:gd name="connsiteY237" fmla="*/ 2134244 h 2323145"/>
              <a:gd name="connsiteX238" fmla="*/ 1632661 w 11269336"/>
              <a:gd name="connsiteY238" fmla="*/ 2173882 h 2323145"/>
              <a:gd name="connsiteX239" fmla="*/ 1579590 w 11269336"/>
              <a:gd name="connsiteY239" fmla="*/ 2173680 h 2323145"/>
              <a:gd name="connsiteX240" fmla="*/ 1535601 w 11269336"/>
              <a:gd name="connsiteY240" fmla="*/ 2194590 h 2323145"/>
              <a:gd name="connsiteX241" fmla="*/ 1515594 w 11269336"/>
              <a:gd name="connsiteY241" fmla="*/ 2189622 h 2323145"/>
              <a:gd name="connsiteX242" fmla="*/ 1512113 w 11269336"/>
              <a:gd name="connsiteY242" fmla="*/ 2188534 h 2323145"/>
              <a:gd name="connsiteX243" fmla="*/ 1498838 w 11269336"/>
              <a:gd name="connsiteY243" fmla="*/ 2189213 h 2323145"/>
              <a:gd name="connsiteX244" fmla="*/ 1494279 w 11269336"/>
              <a:gd name="connsiteY244" fmla="*/ 2183112 h 2323145"/>
              <a:gd name="connsiteX245" fmla="*/ 1473714 w 11269336"/>
              <a:gd name="connsiteY245" fmla="*/ 2179625 h 2323145"/>
              <a:gd name="connsiteX246" fmla="*/ 1449503 w 11269336"/>
              <a:gd name="connsiteY246" fmla="*/ 2182633 h 2323145"/>
              <a:gd name="connsiteX247" fmla="*/ 1335495 w 11269336"/>
              <a:gd name="connsiteY247" fmla="*/ 2203940 h 2323145"/>
              <a:gd name="connsiteX248" fmla="*/ 1266687 w 11269336"/>
              <a:gd name="connsiteY248" fmla="*/ 2212688 h 2323145"/>
              <a:gd name="connsiteX249" fmla="*/ 1239614 w 11269336"/>
              <a:gd name="connsiteY249" fmla="*/ 2209727 h 2323145"/>
              <a:gd name="connsiteX250" fmla="*/ 1202436 w 11269336"/>
              <a:gd name="connsiteY250" fmla="*/ 2209817 h 2323145"/>
              <a:gd name="connsiteX251" fmla="*/ 1136097 w 11269336"/>
              <a:gd name="connsiteY251" fmla="*/ 2205112 h 2323145"/>
              <a:gd name="connsiteX252" fmla="*/ 1048229 w 11269336"/>
              <a:gd name="connsiteY252" fmla="*/ 2207249 h 2323145"/>
              <a:gd name="connsiteX253" fmla="*/ 988232 w 11269336"/>
              <a:gd name="connsiteY253" fmla="*/ 2235635 h 2323145"/>
              <a:gd name="connsiteX254" fmla="*/ 981959 w 11269336"/>
              <a:gd name="connsiteY254" fmla="*/ 2231607 h 2323145"/>
              <a:gd name="connsiteX255" fmla="*/ 938600 w 11269336"/>
              <a:gd name="connsiteY255" fmla="*/ 2238113 h 2323145"/>
              <a:gd name="connsiteX256" fmla="*/ 791788 w 11269336"/>
              <a:gd name="connsiteY256" fmla="*/ 2293224 h 2323145"/>
              <a:gd name="connsiteX257" fmla="*/ 706914 w 11269336"/>
              <a:gd name="connsiteY257" fmla="*/ 2305046 h 2323145"/>
              <a:gd name="connsiteX258" fmla="*/ 675971 w 11269336"/>
              <a:gd name="connsiteY258" fmla="*/ 2304030 h 2323145"/>
              <a:gd name="connsiteX259" fmla="*/ 624180 w 11269336"/>
              <a:gd name="connsiteY259" fmla="*/ 2302650 h 2323145"/>
              <a:gd name="connsiteX260" fmla="*/ 583453 w 11269336"/>
              <a:gd name="connsiteY260" fmla="*/ 2288788 h 2323145"/>
              <a:gd name="connsiteX261" fmla="*/ 540946 w 11269336"/>
              <a:gd name="connsiteY261" fmla="*/ 2292721 h 2323145"/>
              <a:gd name="connsiteX262" fmla="*/ 533680 w 11269336"/>
              <a:gd name="connsiteY262" fmla="*/ 2310233 h 2323145"/>
              <a:gd name="connsiteX263" fmla="*/ 487366 w 11269336"/>
              <a:gd name="connsiteY263" fmla="*/ 2309053 h 2323145"/>
              <a:gd name="connsiteX264" fmla="*/ 416820 w 11269336"/>
              <a:gd name="connsiteY264" fmla="*/ 2305443 h 2323145"/>
              <a:gd name="connsiteX265" fmla="*/ 376805 w 11269336"/>
              <a:gd name="connsiteY265" fmla="*/ 2307647 h 2323145"/>
              <a:gd name="connsiteX266" fmla="*/ 266777 w 11269336"/>
              <a:gd name="connsiteY266" fmla="*/ 2309012 h 2323145"/>
              <a:gd name="connsiteX267" fmla="*/ 156013 w 11269336"/>
              <a:gd name="connsiteY267" fmla="*/ 2306832 h 2323145"/>
              <a:gd name="connsiteX268" fmla="*/ 87258 w 11269336"/>
              <a:gd name="connsiteY268" fmla="*/ 2285511 h 2323145"/>
              <a:gd name="connsiteX269" fmla="*/ 23798 w 11269336"/>
              <a:gd name="connsiteY269" fmla="*/ 2281822 h 2323145"/>
              <a:gd name="connsiteX270" fmla="*/ 0 w 11269336"/>
              <a:gd name="connsiteY270" fmla="*/ 2285369 h 2323145"/>
              <a:gd name="connsiteX271" fmla="*/ 0 w 11269336"/>
              <a:gd name="connsiteY271"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41688 w 11269336"/>
              <a:gd name="connsiteY140" fmla="*/ 202233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365341 w 11269336"/>
              <a:gd name="connsiteY184" fmla="*/ 2077638 h 2323145"/>
              <a:gd name="connsiteX185" fmla="*/ 3170922 w 11269336"/>
              <a:gd name="connsiteY185" fmla="*/ 2115957 h 2323145"/>
              <a:gd name="connsiteX186" fmla="*/ 3156256 w 11269336"/>
              <a:gd name="connsiteY186" fmla="*/ 2124773 h 2323145"/>
              <a:gd name="connsiteX187" fmla="*/ 3140298 w 11269336"/>
              <a:gd name="connsiteY187" fmla="*/ 2129182 h 2323145"/>
              <a:gd name="connsiteX188" fmla="*/ 3138514 w 11269336"/>
              <a:gd name="connsiteY188" fmla="*/ 2128069 h 2323145"/>
              <a:gd name="connsiteX189" fmla="*/ 3120467 w 11269336"/>
              <a:gd name="connsiteY189" fmla="*/ 2128281 h 2323145"/>
              <a:gd name="connsiteX190" fmla="*/ 3116175 w 11269336"/>
              <a:gd name="connsiteY190" fmla="*/ 2131633 h 2323145"/>
              <a:gd name="connsiteX191" fmla="*/ 3103685 w 11269336"/>
              <a:gd name="connsiteY191" fmla="*/ 2132814 h 2323145"/>
              <a:gd name="connsiteX192" fmla="*/ 3078794 w 11269336"/>
              <a:gd name="connsiteY192" fmla="*/ 2137935 h 2323145"/>
              <a:gd name="connsiteX193" fmla="*/ 3074407 w 11269336"/>
              <a:gd name="connsiteY193" fmla="*/ 2136274 h 2323145"/>
              <a:gd name="connsiteX194" fmla="*/ 3037285 w 11269336"/>
              <a:gd name="connsiteY194" fmla="*/ 2139919 h 2323145"/>
              <a:gd name="connsiteX195" fmla="*/ 3036901 w 11269336"/>
              <a:gd name="connsiteY195" fmla="*/ 2138726 h 2323145"/>
              <a:gd name="connsiteX196" fmla="*/ 3026996 w 11269336"/>
              <a:gd name="connsiteY196" fmla="*/ 2134322 h 2323145"/>
              <a:gd name="connsiteX197" fmla="*/ 3007772 w 11269336"/>
              <a:gd name="connsiteY197" fmla="*/ 2128742 h 2323145"/>
              <a:gd name="connsiteX198" fmla="*/ 2965030 w 11269336"/>
              <a:gd name="connsiteY198" fmla="*/ 2100494 h 2323145"/>
              <a:gd name="connsiteX199" fmla="*/ 2926342 w 11269336"/>
              <a:gd name="connsiteY199" fmla="*/ 2104155 h 2323145"/>
              <a:gd name="connsiteX200" fmla="*/ 2918608 w 11269336"/>
              <a:gd name="connsiteY200" fmla="*/ 2104215 h 2323145"/>
              <a:gd name="connsiteX201" fmla="*/ 2918475 w 11269336"/>
              <a:gd name="connsiteY201" fmla="*/ 2103937 h 2323145"/>
              <a:gd name="connsiteX202" fmla="*/ 2910360 w 11269336"/>
              <a:gd name="connsiteY202" fmla="*/ 2103444 h 2323145"/>
              <a:gd name="connsiteX203" fmla="*/ 2904507 w 11269336"/>
              <a:gd name="connsiteY203" fmla="*/ 2104326 h 2323145"/>
              <a:gd name="connsiteX204" fmla="*/ 2889503 w 11269336"/>
              <a:gd name="connsiteY204" fmla="*/ 2104443 h 2323145"/>
              <a:gd name="connsiteX205" fmla="*/ 2884480 w 11269336"/>
              <a:gd name="connsiteY205" fmla="*/ 2102626 h 2323145"/>
              <a:gd name="connsiteX206" fmla="*/ 2882689 w 11269336"/>
              <a:gd name="connsiteY206" fmla="*/ 2099228 h 2323145"/>
              <a:gd name="connsiteX207" fmla="*/ 2881291 w 11269336"/>
              <a:gd name="connsiteY207" fmla="*/ 2099618 h 2323145"/>
              <a:gd name="connsiteX208" fmla="*/ 2853979 w 11269336"/>
              <a:gd name="connsiteY208" fmla="*/ 2090388 h 2323145"/>
              <a:gd name="connsiteX209" fmla="*/ 2791790 w 11269336"/>
              <a:gd name="connsiteY209" fmla="*/ 2080332 h 2323145"/>
              <a:gd name="connsiteX210" fmla="*/ 2755844 w 11269336"/>
              <a:gd name="connsiteY210" fmla="*/ 2078874 h 2323145"/>
              <a:gd name="connsiteX211" fmla="*/ 2657742 w 11269336"/>
              <a:gd name="connsiteY211" fmla="*/ 2070179 h 2323145"/>
              <a:gd name="connsiteX212" fmla="*/ 2559549 w 11269336"/>
              <a:gd name="connsiteY212" fmla="*/ 2057873 h 2323145"/>
              <a:gd name="connsiteX213" fmla="*/ 2512054 w 11269336"/>
              <a:gd name="connsiteY213" fmla="*/ 2031671 h 2323145"/>
              <a:gd name="connsiteX214" fmla="*/ 2506437 w 11269336"/>
              <a:gd name="connsiteY214" fmla="*/ 2030918 h 2323145"/>
              <a:gd name="connsiteX215" fmla="*/ 2491752 w 11269336"/>
              <a:gd name="connsiteY215" fmla="*/ 2033906 h 2323145"/>
              <a:gd name="connsiteX216" fmla="*/ 2486338 w 11269336"/>
              <a:gd name="connsiteY216" fmla="*/ 2035862 h 2323145"/>
              <a:gd name="connsiteX217" fmla="*/ 2478186 w 11269336"/>
              <a:gd name="connsiteY217" fmla="*/ 2036953 h 2323145"/>
              <a:gd name="connsiteX218" fmla="*/ 2477950 w 11269336"/>
              <a:gd name="connsiteY218" fmla="*/ 2036715 h 2323145"/>
              <a:gd name="connsiteX219" fmla="*/ 2470381 w 11269336"/>
              <a:gd name="connsiteY219" fmla="*/ 2038256 h 2323145"/>
              <a:gd name="connsiteX220" fmla="*/ 2433781 w 11269336"/>
              <a:gd name="connsiteY220" fmla="*/ 2049140 h 2323145"/>
              <a:gd name="connsiteX221" fmla="*/ 2381172 w 11269336"/>
              <a:gd name="connsiteY221" fmla="*/ 2030645 h 2323145"/>
              <a:gd name="connsiteX222" fmla="*/ 2360198 w 11269336"/>
              <a:gd name="connsiteY222" fmla="*/ 2029059 h 2323145"/>
              <a:gd name="connsiteX223" fmla="*/ 2348815 w 11269336"/>
              <a:gd name="connsiteY223" fmla="*/ 2026798 h 2323145"/>
              <a:gd name="connsiteX224" fmla="*/ 2347988 w 11269336"/>
              <a:gd name="connsiteY224" fmla="*/ 2025745 h 2323145"/>
              <a:gd name="connsiteX225" fmla="*/ 2312920 w 11269336"/>
              <a:gd name="connsiteY225" fmla="*/ 2036311 h 2323145"/>
              <a:gd name="connsiteX226" fmla="*/ 2307986 w 11269336"/>
              <a:gd name="connsiteY226" fmla="*/ 2035583 h 2323145"/>
              <a:gd name="connsiteX227" fmla="*/ 2285481 w 11269336"/>
              <a:gd name="connsiteY227" fmla="*/ 2045197 h 2323145"/>
              <a:gd name="connsiteX228" fmla="*/ 2273666 w 11269336"/>
              <a:gd name="connsiteY228" fmla="*/ 2048710 h 2323145"/>
              <a:gd name="connsiteX229" fmla="*/ 2270719 w 11269336"/>
              <a:gd name="connsiteY229" fmla="*/ 2052702 h 2323145"/>
              <a:gd name="connsiteX230" fmla="*/ 2253080 w 11269336"/>
              <a:gd name="connsiteY230" fmla="*/ 2056363 h 2323145"/>
              <a:gd name="connsiteX231" fmla="*/ 2250906 w 11269336"/>
              <a:gd name="connsiteY231" fmla="*/ 2055654 h 2323145"/>
              <a:gd name="connsiteX232" fmla="*/ 2236905 w 11269336"/>
              <a:gd name="connsiteY232" fmla="*/ 2062882 h 2323145"/>
              <a:gd name="connsiteX233" fmla="*/ 2225830 w 11269336"/>
              <a:gd name="connsiteY233" fmla="*/ 2074027 h 2323145"/>
              <a:gd name="connsiteX234" fmla="*/ 2073776 w 11269336"/>
              <a:gd name="connsiteY234" fmla="*/ 2089244 h 2323145"/>
              <a:gd name="connsiteX235" fmla="*/ 1948256 w 11269336"/>
              <a:gd name="connsiteY235" fmla="*/ 2146616 h 2323145"/>
              <a:gd name="connsiteX236" fmla="*/ 1865582 w 11269336"/>
              <a:gd name="connsiteY236" fmla="*/ 2153738 h 2323145"/>
              <a:gd name="connsiteX237" fmla="*/ 1835210 w 11269336"/>
              <a:gd name="connsiteY237" fmla="*/ 2134244 h 2323145"/>
              <a:gd name="connsiteX238" fmla="*/ 1632661 w 11269336"/>
              <a:gd name="connsiteY238" fmla="*/ 2173882 h 2323145"/>
              <a:gd name="connsiteX239" fmla="*/ 1579590 w 11269336"/>
              <a:gd name="connsiteY239" fmla="*/ 2173680 h 2323145"/>
              <a:gd name="connsiteX240" fmla="*/ 1535601 w 11269336"/>
              <a:gd name="connsiteY240" fmla="*/ 2194590 h 2323145"/>
              <a:gd name="connsiteX241" fmla="*/ 1515594 w 11269336"/>
              <a:gd name="connsiteY241" fmla="*/ 2189622 h 2323145"/>
              <a:gd name="connsiteX242" fmla="*/ 1512113 w 11269336"/>
              <a:gd name="connsiteY242" fmla="*/ 2188534 h 2323145"/>
              <a:gd name="connsiteX243" fmla="*/ 1498838 w 11269336"/>
              <a:gd name="connsiteY243" fmla="*/ 2189213 h 2323145"/>
              <a:gd name="connsiteX244" fmla="*/ 1494279 w 11269336"/>
              <a:gd name="connsiteY244" fmla="*/ 2183112 h 2323145"/>
              <a:gd name="connsiteX245" fmla="*/ 1473714 w 11269336"/>
              <a:gd name="connsiteY245" fmla="*/ 2179625 h 2323145"/>
              <a:gd name="connsiteX246" fmla="*/ 1449503 w 11269336"/>
              <a:gd name="connsiteY246" fmla="*/ 2182633 h 2323145"/>
              <a:gd name="connsiteX247" fmla="*/ 1335495 w 11269336"/>
              <a:gd name="connsiteY247" fmla="*/ 2203940 h 2323145"/>
              <a:gd name="connsiteX248" fmla="*/ 1266687 w 11269336"/>
              <a:gd name="connsiteY248" fmla="*/ 2212688 h 2323145"/>
              <a:gd name="connsiteX249" fmla="*/ 1239614 w 11269336"/>
              <a:gd name="connsiteY249" fmla="*/ 2209727 h 2323145"/>
              <a:gd name="connsiteX250" fmla="*/ 1202436 w 11269336"/>
              <a:gd name="connsiteY250" fmla="*/ 2209817 h 2323145"/>
              <a:gd name="connsiteX251" fmla="*/ 1136097 w 11269336"/>
              <a:gd name="connsiteY251" fmla="*/ 2205112 h 2323145"/>
              <a:gd name="connsiteX252" fmla="*/ 988232 w 11269336"/>
              <a:gd name="connsiteY252" fmla="*/ 2235635 h 2323145"/>
              <a:gd name="connsiteX253" fmla="*/ 981959 w 11269336"/>
              <a:gd name="connsiteY253" fmla="*/ 2231607 h 2323145"/>
              <a:gd name="connsiteX254" fmla="*/ 938600 w 11269336"/>
              <a:gd name="connsiteY254" fmla="*/ 2238113 h 2323145"/>
              <a:gd name="connsiteX255" fmla="*/ 791788 w 11269336"/>
              <a:gd name="connsiteY255" fmla="*/ 2293224 h 2323145"/>
              <a:gd name="connsiteX256" fmla="*/ 706914 w 11269336"/>
              <a:gd name="connsiteY256" fmla="*/ 2305046 h 2323145"/>
              <a:gd name="connsiteX257" fmla="*/ 675971 w 11269336"/>
              <a:gd name="connsiteY257" fmla="*/ 2304030 h 2323145"/>
              <a:gd name="connsiteX258" fmla="*/ 624180 w 11269336"/>
              <a:gd name="connsiteY258" fmla="*/ 2302650 h 2323145"/>
              <a:gd name="connsiteX259" fmla="*/ 583453 w 11269336"/>
              <a:gd name="connsiteY259" fmla="*/ 2288788 h 2323145"/>
              <a:gd name="connsiteX260" fmla="*/ 540946 w 11269336"/>
              <a:gd name="connsiteY260" fmla="*/ 2292721 h 2323145"/>
              <a:gd name="connsiteX261" fmla="*/ 533680 w 11269336"/>
              <a:gd name="connsiteY261" fmla="*/ 2310233 h 2323145"/>
              <a:gd name="connsiteX262" fmla="*/ 487366 w 11269336"/>
              <a:gd name="connsiteY262" fmla="*/ 2309053 h 2323145"/>
              <a:gd name="connsiteX263" fmla="*/ 416820 w 11269336"/>
              <a:gd name="connsiteY263" fmla="*/ 2305443 h 2323145"/>
              <a:gd name="connsiteX264" fmla="*/ 376805 w 11269336"/>
              <a:gd name="connsiteY264" fmla="*/ 2307647 h 2323145"/>
              <a:gd name="connsiteX265" fmla="*/ 266777 w 11269336"/>
              <a:gd name="connsiteY265" fmla="*/ 2309012 h 2323145"/>
              <a:gd name="connsiteX266" fmla="*/ 156013 w 11269336"/>
              <a:gd name="connsiteY266" fmla="*/ 2306832 h 2323145"/>
              <a:gd name="connsiteX267" fmla="*/ 87258 w 11269336"/>
              <a:gd name="connsiteY267" fmla="*/ 2285511 h 2323145"/>
              <a:gd name="connsiteX268" fmla="*/ 23798 w 11269336"/>
              <a:gd name="connsiteY268" fmla="*/ 2281822 h 2323145"/>
              <a:gd name="connsiteX269" fmla="*/ 0 w 11269336"/>
              <a:gd name="connsiteY269" fmla="*/ 2285369 h 2323145"/>
              <a:gd name="connsiteX270" fmla="*/ 0 w 11269336"/>
              <a:gd name="connsiteY270"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41688 w 11269336"/>
              <a:gd name="connsiteY140" fmla="*/ 202233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365341 w 11269336"/>
              <a:gd name="connsiteY184" fmla="*/ 2077638 h 2323145"/>
              <a:gd name="connsiteX185" fmla="*/ 3170922 w 11269336"/>
              <a:gd name="connsiteY185" fmla="*/ 2115957 h 2323145"/>
              <a:gd name="connsiteX186" fmla="*/ 3156256 w 11269336"/>
              <a:gd name="connsiteY186" fmla="*/ 2124773 h 2323145"/>
              <a:gd name="connsiteX187" fmla="*/ 3140298 w 11269336"/>
              <a:gd name="connsiteY187" fmla="*/ 2129182 h 2323145"/>
              <a:gd name="connsiteX188" fmla="*/ 3138514 w 11269336"/>
              <a:gd name="connsiteY188" fmla="*/ 2128069 h 2323145"/>
              <a:gd name="connsiteX189" fmla="*/ 3120467 w 11269336"/>
              <a:gd name="connsiteY189" fmla="*/ 2128281 h 2323145"/>
              <a:gd name="connsiteX190" fmla="*/ 3116175 w 11269336"/>
              <a:gd name="connsiteY190" fmla="*/ 2131633 h 2323145"/>
              <a:gd name="connsiteX191" fmla="*/ 3103685 w 11269336"/>
              <a:gd name="connsiteY191" fmla="*/ 2132814 h 2323145"/>
              <a:gd name="connsiteX192" fmla="*/ 3078794 w 11269336"/>
              <a:gd name="connsiteY192" fmla="*/ 2137935 h 2323145"/>
              <a:gd name="connsiteX193" fmla="*/ 3074407 w 11269336"/>
              <a:gd name="connsiteY193" fmla="*/ 2136274 h 2323145"/>
              <a:gd name="connsiteX194" fmla="*/ 3037285 w 11269336"/>
              <a:gd name="connsiteY194" fmla="*/ 2139919 h 2323145"/>
              <a:gd name="connsiteX195" fmla="*/ 3036901 w 11269336"/>
              <a:gd name="connsiteY195" fmla="*/ 2138726 h 2323145"/>
              <a:gd name="connsiteX196" fmla="*/ 3026996 w 11269336"/>
              <a:gd name="connsiteY196" fmla="*/ 2134322 h 2323145"/>
              <a:gd name="connsiteX197" fmla="*/ 3007772 w 11269336"/>
              <a:gd name="connsiteY197" fmla="*/ 2128742 h 2323145"/>
              <a:gd name="connsiteX198" fmla="*/ 2965030 w 11269336"/>
              <a:gd name="connsiteY198" fmla="*/ 2100494 h 2323145"/>
              <a:gd name="connsiteX199" fmla="*/ 2926342 w 11269336"/>
              <a:gd name="connsiteY199" fmla="*/ 2104155 h 2323145"/>
              <a:gd name="connsiteX200" fmla="*/ 2918608 w 11269336"/>
              <a:gd name="connsiteY200" fmla="*/ 2104215 h 2323145"/>
              <a:gd name="connsiteX201" fmla="*/ 2918475 w 11269336"/>
              <a:gd name="connsiteY201" fmla="*/ 2103937 h 2323145"/>
              <a:gd name="connsiteX202" fmla="*/ 2910360 w 11269336"/>
              <a:gd name="connsiteY202" fmla="*/ 2103444 h 2323145"/>
              <a:gd name="connsiteX203" fmla="*/ 2904507 w 11269336"/>
              <a:gd name="connsiteY203" fmla="*/ 2104326 h 2323145"/>
              <a:gd name="connsiteX204" fmla="*/ 2889503 w 11269336"/>
              <a:gd name="connsiteY204" fmla="*/ 2104443 h 2323145"/>
              <a:gd name="connsiteX205" fmla="*/ 2884480 w 11269336"/>
              <a:gd name="connsiteY205" fmla="*/ 2102626 h 2323145"/>
              <a:gd name="connsiteX206" fmla="*/ 2882689 w 11269336"/>
              <a:gd name="connsiteY206" fmla="*/ 2099228 h 2323145"/>
              <a:gd name="connsiteX207" fmla="*/ 2881291 w 11269336"/>
              <a:gd name="connsiteY207" fmla="*/ 2099618 h 2323145"/>
              <a:gd name="connsiteX208" fmla="*/ 2853979 w 11269336"/>
              <a:gd name="connsiteY208" fmla="*/ 2090388 h 2323145"/>
              <a:gd name="connsiteX209" fmla="*/ 2791790 w 11269336"/>
              <a:gd name="connsiteY209" fmla="*/ 2080332 h 2323145"/>
              <a:gd name="connsiteX210" fmla="*/ 2755844 w 11269336"/>
              <a:gd name="connsiteY210" fmla="*/ 2078874 h 2323145"/>
              <a:gd name="connsiteX211" fmla="*/ 2657742 w 11269336"/>
              <a:gd name="connsiteY211" fmla="*/ 2070179 h 2323145"/>
              <a:gd name="connsiteX212" fmla="*/ 2559549 w 11269336"/>
              <a:gd name="connsiteY212" fmla="*/ 2057873 h 2323145"/>
              <a:gd name="connsiteX213" fmla="*/ 2512054 w 11269336"/>
              <a:gd name="connsiteY213" fmla="*/ 2031671 h 2323145"/>
              <a:gd name="connsiteX214" fmla="*/ 2506437 w 11269336"/>
              <a:gd name="connsiteY214" fmla="*/ 2030918 h 2323145"/>
              <a:gd name="connsiteX215" fmla="*/ 2491752 w 11269336"/>
              <a:gd name="connsiteY215" fmla="*/ 2033906 h 2323145"/>
              <a:gd name="connsiteX216" fmla="*/ 2486338 w 11269336"/>
              <a:gd name="connsiteY216" fmla="*/ 2035862 h 2323145"/>
              <a:gd name="connsiteX217" fmla="*/ 2478186 w 11269336"/>
              <a:gd name="connsiteY217" fmla="*/ 2036953 h 2323145"/>
              <a:gd name="connsiteX218" fmla="*/ 2477950 w 11269336"/>
              <a:gd name="connsiteY218" fmla="*/ 2036715 h 2323145"/>
              <a:gd name="connsiteX219" fmla="*/ 2470381 w 11269336"/>
              <a:gd name="connsiteY219" fmla="*/ 2038256 h 2323145"/>
              <a:gd name="connsiteX220" fmla="*/ 2433781 w 11269336"/>
              <a:gd name="connsiteY220" fmla="*/ 2049140 h 2323145"/>
              <a:gd name="connsiteX221" fmla="*/ 2381172 w 11269336"/>
              <a:gd name="connsiteY221" fmla="*/ 2030645 h 2323145"/>
              <a:gd name="connsiteX222" fmla="*/ 2360198 w 11269336"/>
              <a:gd name="connsiteY222" fmla="*/ 2029059 h 2323145"/>
              <a:gd name="connsiteX223" fmla="*/ 2348815 w 11269336"/>
              <a:gd name="connsiteY223" fmla="*/ 2026798 h 2323145"/>
              <a:gd name="connsiteX224" fmla="*/ 2347988 w 11269336"/>
              <a:gd name="connsiteY224" fmla="*/ 2025745 h 2323145"/>
              <a:gd name="connsiteX225" fmla="*/ 2312920 w 11269336"/>
              <a:gd name="connsiteY225" fmla="*/ 2036311 h 2323145"/>
              <a:gd name="connsiteX226" fmla="*/ 2307986 w 11269336"/>
              <a:gd name="connsiteY226" fmla="*/ 2035583 h 2323145"/>
              <a:gd name="connsiteX227" fmla="*/ 2285481 w 11269336"/>
              <a:gd name="connsiteY227" fmla="*/ 2045197 h 2323145"/>
              <a:gd name="connsiteX228" fmla="*/ 2273666 w 11269336"/>
              <a:gd name="connsiteY228" fmla="*/ 2048710 h 2323145"/>
              <a:gd name="connsiteX229" fmla="*/ 2270719 w 11269336"/>
              <a:gd name="connsiteY229" fmla="*/ 2052702 h 2323145"/>
              <a:gd name="connsiteX230" fmla="*/ 2253080 w 11269336"/>
              <a:gd name="connsiteY230" fmla="*/ 2056363 h 2323145"/>
              <a:gd name="connsiteX231" fmla="*/ 2250906 w 11269336"/>
              <a:gd name="connsiteY231" fmla="*/ 2055654 h 2323145"/>
              <a:gd name="connsiteX232" fmla="*/ 2236905 w 11269336"/>
              <a:gd name="connsiteY232" fmla="*/ 2062882 h 2323145"/>
              <a:gd name="connsiteX233" fmla="*/ 2225830 w 11269336"/>
              <a:gd name="connsiteY233" fmla="*/ 2074027 h 2323145"/>
              <a:gd name="connsiteX234" fmla="*/ 2073776 w 11269336"/>
              <a:gd name="connsiteY234" fmla="*/ 2089244 h 2323145"/>
              <a:gd name="connsiteX235" fmla="*/ 1948256 w 11269336"/>
              <a:gd name="connsiteY235" fmla="*/ 2146616 h 2323145"/>
              <a:gd name="connsiteX236" fmla="*/ 1865582 w 11269336"/>
              <a:gd name="connsiteY236" fmla="*/ 2153738 h 2323145"/>
              <a:gd name="connsiteX237" fmla="*/ 1835210 w 11269336"/>
              <a:gd name="connsiteY237" fmla="*/ 2134244 h 2323145"/>
              <a:gd name="connsiteX238" fmla="*/ 1632661 w 11269336"/>
              <a:gd name="connsiteY238" fmla="*/ 2173882 h 2323145"/>
              <a:gd name="connsiteX239" fmla="*/ 1579590 w 11269336"/>
              <a:gd name="connsiteY239" fmla="*/ 2173680 h 2323145"/>
              <a:gd name="connsiteX240" fmla="*/ 1535601 w 11269336"/>
              <a:gd name="connsiteY240" fmla="*/ 2194590 h 2323145"/>
              <a:gd name="connsiteX241" fmla="*/ 1515594 w 11269336"/>
              <a:gd name="connsiteY241" fmla="*/ 2189622 h 2323145"/>
              <a:gd name="connsiteX242" fmla="*/ 1512113 w 11269336"/>
              <a:gd name="connsiteY242" fmla="*/ 2188534 h 2323145"/>
              <a:gd name="connsiteX243" fmla="*/ 1498838 w 11269336"/>
              <a:gd name="connsiteY243" fmla="*/ 2189213 h 2323145"/>
              <a:gd name="connsiteX244" fmla="*/ 1494279 w 11269336"/>
              <a:gd name="connsiteY244" fmla="*/ 2183112 h 2323145"/>
              <a:gd name="connsiteX245" fmla="*/ 1473714 w 11269336"/>
              <a:gd name="connsiteY245" fmla="*/ 2179625 h 2323145"/>
              <a:gd name="connsiteX246" fmla="*/ 1449503 w 11269336"/>
              <a:gd name="connsiteY246" fmla="*/ 2182633 h 2323145"/>
              <a:gd name="connsiteX247" fmla="*/ 1266687 w 11269336"/>
              <a:gd name="connsiteY247" fmla="*/ 2212688 h 2323145"/>
              <a:gd name="connsiteX248" fmla="*/ 1239614 w 11269336"/>
              <a:gd name="connsiteY248" fmla="*/ 2209727 h 2323145"/>
              <a:gd name="connsiteX249" fmla="*/ 1202436 w 11269336"/>
              <a:gd name="connsiteY249" fmla="*/ 2209817 h 2323145"/>
              <a:gd name="connsiteX250" fmla="*/ 1136097 w 11269336"/>
              <a:gd name="connsiteY250" fmla="*/ 2205112 h 2323145"/>
              <a:gd name="connsiteX251" fmla="*/ 988232 w 11269336"/>
              <a:gd name="connsiteY251" fmla="*/ 2235635 h 2323145"/>
              <a:gd name="connsiteX252" fmla="*/ 981959 w 11269336"/>
              <a:gd name="connsiteY252" fmla="*/ 2231607 h 2323145"/>
              <a:gd name="connsiteX253" fmla="*/ 938600 w 11269336"/>
              <a:gd name="connsiteY253" fmla="*/ 2238113 h 2323145"/>
              <a:gd name="connsiteX254" fmla="*/ 791788 w 11269336"/>
              <a:gd name="connsiteY254" fmla="*/ 2293224 h 2323145"/>
              <a:gd name="connsiteX255" fmla="*/ 706914 w 11269336"/>
              <a:gd name="connsiteY255" fmla="*/ 2305046 h 2323145"/>
              <a:gd name="connsiteX256" fmla="*/ 675971 w 11269336"/>
              <a:gd name="connsiteY256" fmla="*/ 2304030 h 2323145"/>
              <a:gd name="connsiteX257" fmla="*/ 624180 w 11269336"/>
              <a:gd name="connsiteY257" fmla="*/ 2302650 h 2323145"/>
              <a:gd name="connsiteX258" fmla="*/ 583453 w 11269336"/>
              <a:gd name="connsiteY258" fmla="*/ 2288788 h 2323145"/>
              <a:gd name="connsiteX259" fmla="*/ 540946 w 11269336"/>
              <a:gd name="connsiteY259" fmla="*/ 2292721 h 2323145"/>
              <a:gd name="connsiteX260" fmla="*/ 533680 w 11269336"/>
              <a:gd name="connsiteY260" fmla="*/ 2310233 h 2323145"/>
              <a:gd name="connsiteX261" fmla="*/ 487366 w 11269336"/>
              <a:gd name="connsiteY261" fmla="*/ 2309053 h 2323145"/>
              <a:gd name="connsiteX262" fmla="*/ 416820 w 11269336"/>
              <a:gd name="connsiteY262" fmla="*/ 2305443 h 2323145"/>
              <a:gd name="connsiteX263" fmla="*/ 376805 w 11269336"/>
              <a:gd name="connsiteY263" fmla="*/ 2307647 h 2323145"/>
              <a:gd name="connsiteX264" fmla="*/ 266777 w 11269336"/>
              <a:gd name="connsiteY264" fmla="*/ 2309012 h 2323145"/>
              <a:gd name="connsiteX265" fmla="*/ 156013 w 11269336"/>
              <a:gd name="connsiteY265" fmla="*/ 2306832 h 2323145"/>
              <a:gd name="connsiteX266" fmla="*/ 87258 w 11269336"/>
              <a:gd name="connsiteY266" fmla="*/ 2285511 h 2323145"/>
              <a:gd name="connsiteX267" fmla="*/ 23798 w 11269336"/>
              <a:gd name="connsiteY267" fmla="*/ 2281822 h 2323145"/>
              <a:gd name="connsiteX268" fmla="*/ 0 w 11269336"/>
              <a:gd name="connsiteY268" fmla="*/ 2285369 h 2323145"/>
              <a:gd name="connsiteX269" fmla="*/ 0 w 11269336"/>
              <a:gd name="connsiteY269"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197391 w 11269336"/>
              <a:gd name="connsiteY54" fmla="*/ 1107746 h 2323145"/>
              <a:gd name="connsiteX55" fmla="*/ 8081474 w 11269336"/>
              <a:gd name="connsiteY55" fmla="*/ 1130125 h 2323145"/>
              <a:gd name="connsiteX56" fmla="*/ 8053585 w 11269336"/>
              <a:gd name="connsiteY56" fmla="*/ 1129169 h 2323145"/>
              <a:gd name="connsiteX57" fmla="*/ 8038422 w 11269336"/>
              <a:gd name="connsiteY57" fmla="*/ 1119092 h 2323145"/>
              <a:gd name="connsiteX58" fmla="*/ 8029450 w 11269336"/>
              <a:gd name="connsiteY58" fmla="*/ 1125592 h 2323145"/>
              <a:gd name="connsiteX59" fmla="*/ 7959552 w 11269336"/>
              <a:gd name="connsiteY59" fmla="*/ 1140188 h 2323145"/>
              <a:gd name="connsiteX60" fmla="*/ 7914188 w 11269336"/>
              <a:gd name="connsiteY60" fmla="*/ 1150862 h 2323145"/>
              <a:gd name="connsiteX61" fmla="*/ 7914918 w 11269336"/>
              <a:gd name="connsiteY61" fmla="*/ 1168758 h 2323145"/>
              <a:gd name="connsiteX62" fmla="*/ 7875510 w 11269336"/>
              <a:gd name="connsiteY62" fmla="*/ 1183153 h 2323145"/>
              <a:gd name="connsiteX63" fmla="*/ 7829932 w 11269336"/>
              <a:gd name="connsiteY63" fmla="*/ 1180782 h 2323145"/>
              <a:gd name="connsiteX64" fmla="*/ 7779182 w 11269336"/>
              <a:gd name="connsiteY64" fmla="*/ 1192665 h 2323145"/>
              <a:gd name="connsiteX65" fmla="*/ 7748774 w 11269336"/>
              <a:gd name="connsiteY65" fmla="*/ 1199586 h 2323145"/>
              <a:gd name="connsiteX66" fmla="*/ 7671846 w 11269336"/>
              <a:gd name="connsiteY66" fmla="*/ 1231966 h 2323145"/>
              <a:gd name="connsiteX67" fmla="*/ 7554146 w 11269336"/>
              <a:gd name="connsiteY67" fmla="*/ 1319748 h 2323145"/>
              <a:gd name="connsiteX68" fmla="*/ 7515052 w 11269336"/>
              <a:gd name="connsiteY68" fmla="*/ 1336718 h 2323145"/>
              <a:gd name="connsiteX69" fmla="*/ 7507193 w 11269336"/>
              <a:gd name="connsiteY69" fmla="*/ 1334617 h 2323145"/>
              <a:gd name="connsiteX70" fmla="*/ 7461694 w 11269336"/>
              <a:gd name="connsiteY70" fmla="*/ 1375866 h 2323145"/>
              <a:gd name="connsiteX71" fmla="*/ 7377571 w 11269336"/>
              <a:gd name="connsiteY71" fmla="*/ 1400128 h 2323145"/>
              <a:gd name="connsiteX72" fmla="*/ 7311261 w 11269336"/>
              <a:gd name="connsiteY72" fmla="*/ 1412652 h 2323145"/>
              <a:gd name="connsiteX73" fmla="*/ 7275307 w 11269336"/>
              <a:gd name="connsiteY73" fmla="*/ 1422171 h 2323145"/>
              <a:gd name="connsiteX74" fmla="*/ 7247783 w 11269336"/>
              <a:gd name="connsiteY74" fmla="*/ 1426330 h 2323145"/>
              <a:gd name="connsiteX75" fmla="*/ 7185047 w 11269336"/>
              <a:gd name="connsiteY75" fmla="*/ 1451812 h 2323145"/>
              <a:gd name="connsiteX76" fmla="*/ 7084117 w 11269336"/>
              <a:gd name="connsiteY76" fmla="*/ 1500281 h 2323145"/>
              <a:gd name="connsiteX77" fmla="*/ 7062011 w 11269336"/>
              <a:gd name="connsiteY77" fmla="*/ 1509183 h 2323145"/>
              <a:gd name="connsiteX78" fmla="*/ 7040555 w 11269336"/>
              <a:gd name="connsiteY78" fmla="*/ 1511207 h 2323145"/>
              <a:gd name="connsiteX79" fmla="*/ 7033438 w 11269336"/>
              <a:gd name="connsiteY79" fmla="*/ 1506772 h 2323145"/>
              <a:gd name="connsiteX80" fmla="*/ 7020886 w 11269336"/>
              <a:gd name="connsiteY80" fmla="*/ 1510764 h 2323145"/>
              <a:gd name="connsiteX81" fmla="*/ 7017033 w 11269336"/>
              <a:gd name="connsiteY81" fmla="*/ 1510650 h 2323145"/>
              <a:gd name="connsiteX82" fmla="*/ 6995460 w 11269336"/>
              <a:gd name="connsiteY82" fmla="*/ 1511173 h 2323145"/>
              <a:gd name="connsiteX83" fmla="*/ 6962144 w 11269336"/>
              <a:gd name="connsiteY83" fmla="*/ 1541508 h 2323145"/>
              <a:gd name="connsiteX84" fmla="*/ 6910674 w 11269336"/>
              <a:gd name="connsiteY84" fmla="*/ 1554793 h 2323145"/>
              <a:gd name="connsiteX85" fmla="*/ 6732152 w 11269336"/>
              <a:gd name="connsiteY85" fmla="*/ 1642538 h 2323145"/>
              <a:gd name="connsiteX86" fmla="*/ 6694106 w 11269336"/>
              <a:gd name="connsiteY86" fmla="*/ 1632377 h 2323145"/>
              <a:gd name="connsiteX87" fmla="*/ 6617223 w 11269336"/>
              <a:gd name="connsiteY87" fmla="*/ 1659889 h 2323145"/>
              <a:gd name="connsiteX88" fmla="*/ 6521138 w 11269336"/>
              <a:gd name="connsiteY88" fmla="*/ 1744340 h 2323145"/>
              <a:gd name="connsiteX89" fmla="*/ 6380677 w 11269336"/>
              <a:gd name="connsiteY89" fmla="*/ 1796883 h 2323145"/>
              <a:gd name="connsiteX90" fmla="*/ 6374897 w 11269336"/>
              <a:gd name="connsiteY90" fmla="*/ 1809910 h 2323145"/>
              <a:gd name="connsiteX91" fmla="*/ 6364545 w 11269336"/>
              <a:gd name="connsiteY91" fmla="*/ 1820090 h 2323145"/>
              <a:gd name="connsiteX92" fmla="*/ 6362126 w 11269336"/>
              <a:gd name="connsiteY92" fmla="*/ 1819991 h 2323145"/>
              <a:gd name="connsiteX93" fmla="*/ 6346673 w 11269336"/>
              <a:gd name="connsiteY93" fmla="*/ 1827824 h 2323145"/>
              <a:gd name="connsiteX94" fmla="*/ 6345588 w 11269336"/>
              <a:gd name="connsiteY94" fmla="*/ 1832232 h 2323145"/>
              <a:gd name="connsiteX95" fmla="*/ 6335708 w 11269336"/>
              <a:gd name="connsiteY95" fmla="*/ 1838451 h 2323145"/>
              <a:gd name="connsiteX96" fmla="*/ 6318182 w 11269336"/>
              <a:gd name="connsiteY96" fmla="*/ 1852975 h 2323145"/>
              <a:gd name="connsiteX97" fmla="*/ 6313084 w 11269336"/>
              <a:gd name="connsiteY97" fmla="*/ 1853561 h 2323145"/>
              <a:gd name="connsiteX98" fmla="*/ 6283816 w 11269336"/>
              <a:gd name="connsiteY98" fmla="*/ 1872148 h 2323145"/>
              <a:gd name="connsiteX99" fmla="*/ 6282550 w 11269336"/>
              <a:gd name="connsiteY99" fmla="*/ 1871392 h 2323145"/>
              <a:gd name="connsiteX100" fmla="*/ 6270527 w 11269336"/>
              <a:gd name="connsiteY100" fmla="*/ 1872208 h 2323145"/>
              <a:gd name="connsiteX101" fmla="*/ 6249518 w 11269336"/>
              <a:gd name="connsiteY101" fmla="*/ 1876079 h 2323145"/>
              <a:gd name="connsiteX102" fmla="*/ 6190386 w 11269336"/>
              <a:gd name="connsiteY102" fmla="*/ 1872478 h 2323145"/>
              <a:gd name="connsiteX103" fmla="*/ 6159777 w 11269336"/>
              <a:gd name="connsiteY103" fmla="*/ 1891745 h 2323145"/>
              <a:gd name="connsiteX104" fmla="*/ 6153131 w 11269336"/>
              <a:gd name="connsiteY104" fmla="*/ 1895079 h 2323145"/>
              <a:gd name="connsiteX105" fmla="*/ 6152798 w 11269336"/>
              <a:gd name="connsiteY105" fmla="*/ 1894920 h 2323145"/>
              <a:gd name="connsiteX106" fmla="*/ 6145388 w 11269336"/>
              <a:gd name="connsiteY106" fmla="*/ 1897990 h 2323145"/>
              <a:gd name="connsiteX107" fmla="*/ 6141014 w 11269336"/>
              <a:gd name="connsiteY107" fmla="*/ 1901155 h 2323145"/>
              <a:gd name="connsiteX108" fmla="*/ 6128122 w 11269336"/>
              <a:gd name="connsiteY108" fmla="*/ 1907623 h 2323145"/>
              <a:gd name="connsiteX109" fmla="*/ 6122351 w 11269336"/>
              <a:gd name="connsiteY109" fmla="*/ 1908359 h 2323145"/>
              <a:gd name="connsiteX110" fmla="*/ 6064750 w 11269336"/>
              <a:gd name="connsiteY110" fmla="*/ 1896394 h 2323145"/>
              <a:gd name="connsiteX111" fmla="*/ 5964230 w 11269336"/>
              <a:gd name="connsiteY111" fmla="*/ 1910038 h 2323145"/>
              <a:gd name="connsiteX112" fmla="*/ 5865399 w 11269336"/>
              <a:gd name="connsiteY112" fmla="*/ 1926966 h 2323145"/>
              <a:gd name="connsiteX113" fmla="*/ 5829951 w 11269336"/>
              <a:gd name="connsiteY113" fmla="*/ 1934755 h 2323145"/>
              <a:gd name="connsiteX114" fmla="*/ 5765285 w 11269336"/>
              <a:gd name="connsiteY114" fmla="*/ 1941322 h 2323145"/>
              <a:gd name="connsiteX115" fmla="*/ 5734750 w 11269336"/>
              <a:gd name="connsiteY115" fmla="*/ 1939793 h 2323145"/>
              <a:gd name="connsiteX116" fmla="*/ 5733569 w 11269336"/>
              <a:gd name="connsiteY116" fmla="*/ 1940505 h 2323145"/>
              <a:gd name="connsiteX117" fmla="*/ 5730329 w 11269336"/>
              <a:gd name="connsiteY117" fmla="*/ 1937845 h 2323145"/>
              <a:gd name="connsiteX118" fmla="*/ 5724661 w 11269336"/>
              <a:gd name="connsiteY118" fmla="*/ 1937455 h 2323145"/>
              <a:gd name="connsiteX119" fmla="*/ 5710186 w 11269336"/>
              <a:gd name="connsiteY119" fmla="*/ 1941370 h 2323145"/>
              <a:gd name="connsiteX120" fmla="*/ 5704910 w 11269336"/>
              <a:gd name="connsiteY120" fmla="*/ 1943663 h 2323145"/>
              <a:gd name="connsiteX121" fmla="*/ 5696836 w 11269336"/>
              <a:gd name="connsiteY121" fmla="*/ 1945271 h 2323145"/>
              <a:gd name="connsiteX122" fmla="*/ 5696583 w 11269336"/>
              <a:gd name="connsiteY122" fmla="*/ 1945050 h 2323145"/>
              <a:gd name="connsiteX123" fmla="*/ 5689123 w 11269336"/>
              <a:gd name="connsiteY123" fmla="*/ 1947067 h 2323145"/>
              <a:gd name="connsiteX124" fmla="*/ 5653291 w 11269336"/>
              <a:gd name="connsiteY124" fmla="*/ 1960245 h 2323145"/>
              <a:gd name="connsiteX125" fmla="*/ 5599385 w 11269336"/>
              <a:gd name="connsiteY125" fmla="*/ 1945198 h 2323145"/>
              <a:gd name="connsiteX126" fmla="*/ 5578300 w 11269336"/>
              <a:gd name="connsiteY126" fmla="*/ 1944963 h 2323145"/>
              <a:gd name="connsiteX127" fmla="*/ 5566758 w 11269336"/>
              <a:gd name="connsiteY127" fmla="*/ 1943441 h 2323145"/>
              <a:gd name="connsiteX128" fmla="*/ 5565857 w 11269336"/>
              <a:gd name="connsiteY128" fmla="*/ 1942445 h 2323145"/>
              <a:gd name="connsiteX129" fmla="*/ 5531534 w 11269336"/>
              <a:gd name="connsiteY129" fmla="*/ 1955208 h 2323145"/>
              <a:gd name="connsiteX130" fmla="*/ 5526552 w 11269336"/>
              <a:gd name="connsiteY130" fmla="*/ 1954799 h 2323145"/>
              <a:gd name="connsiteX131" fmla="*/ 5504723 w 11269336"/>
              <a:gd name="connsiteY131" fmla="*/ 1965811 h 2323145"/>
              <a:gd name="connsiteX132" fmla="*/ 5493156 w 11269336"/>
              <a:gd name="connsiteY132" fmla="*/ 1970063 h 2323145"/>
              <a:gd name="connsiteX133" fmla="*/ 5490486 w 11269336"/>
              <a:gd name="connsiteY133" fmla="*/ 1974227 h 2323145"/>
              <a:gd name="connsiteX134" fmla="*/ 5473107 w 11269336"/>
              <a:gd name="connsiteY134" fmla="*/ 1979001 h 2323145"/>
              <a:gd name="connsiteX135" fmla="*/ 5470885 w 11269336"/>
              <a:gd name="connsiteY135" fmla="*/ 1978432 h 2323145"/>
              <a:gd name="connsiteX136" fmla="*/ 5457393 w 11269336"/>
              <a:gd name="connsiteY136" fmla="*/ 1986525 h 2323145"/>
              <a:gd name="connsiteX137" fmla="*/ 5447102 w 11269336"/>
              <a:gd name="connsiteY137" fmla="*/ 1998329 h 2323145"/>
              <a:gd name="connsiteX138" fmla="*/ 5159151 w 11269336"/>
              <a:gd name="connsiteY138" fmla="*/ 2029640 h 2323145"/>
              <a:gd name="connsiteX139" fmla="*/ 5041688 w 11269336"/>
              <a:gd name="connsiteY139" fmla="*/ 2022334 h 2323145"/>
              <a:gd name="connsiteX140" fmla="*/ 4860988 w 11269336"/>
              <a:gd name="connsiteY140" fmla="*/ 2135698 h 2323145"/>
              <a:gd name="connsiteX141" fmla="*/ 4807902 w 11269336"/>
              <a:gd name="connsiteY141" fmla="*/ 2138894 h 2323145"/>
              <a:gd name="connsiteX142" fmla="*/ 4765388 w 11269336"/>
              <a:gd name="connsiteY142" fmla="*/ 2162525 h 2323145"/>
              <a:gd name="connsiteX143" fmla="*/ 4745033 w 11269336"/>
              <a:gd name="connsiteY143" fmla="*/ 2158859 h 2323145"/>
              <a:gd name="connsiteX144" fmla="*/ 4741475 w 11269336"/>
              <a:gd name="connsiteY144" fmla="*/ 2157998 h 2323145"/>
              <a:gd name="connsiteX145" fmla="*/ 4728247 w 11269336"/>
              <a:gd name="connsiteY145" fmla="*/ 2159526 h 2323145"/>
              <a:gd name="connsiteX146" fmla="*/ 4723263 w 11269336"/>
              <a:gd name="connsiteY146" fmla="*/ 2153742 h 2323145"/>
              <a:gd name="connsiteX147" fmla="*/ 4702453 w 11269336"/>
              <a:gd name="connsiteY147" fmla="*/ 2151586 h 2323145"/>
              <a:gd name="connsiteX148" fmla="*/ 4678455 w 11269336"/>
              <a:gd name="connsiteY148" fmla="*/ 2156131 h 2323145"/>
              <a:gd name="connsiteX149" fmla="*/ 4593061 w 11269336"/>
              <a:gd name="connsiteY149" fmla="*/ 2171597 h 2323145"/>
              <a:gd name="connsiteX150" fmla="*/ 4579902 w 11269336"/>
              <a:gd name="connsiteY150" fmla="*/ 2177927 h 2323145"/>
              <a:gd name="connsiteX151" fmla="*/ 4533444 w 11269336"/>
              <a:gd name="connsiteY151" fmla="*/ 2181200 h 2323145"/>
              <a:gd name="connsiteX152" fmla="*/ 4492832 w 11269336"/>
              <a:gd name="connsiteY152" fmla="*/ 2188033 h 2323145"/>
              <a:gd name="connsiteX153" fmla="*/ 4467257 w 11269336"/>
              <a:gd name="connsiteY153" fmla="*/ 2196121 h 2323145"/>
              <a:gd name="connsiteX154" fmla="*/ 4459937 w 11269336"/>
              <a:gd name="connsiteY154" fmla="*/ 2195182 h 2323145"/>
              <a:gd name="connsiteX155" fmla="*/ 4433312 w 11269336"/>
              <a:gd name="connsiteY155" fmla="*/ 2199004 h 2323145"/>
              <a:gd name="connsiteX156" fmla="*/ 4420601 w 11269336"/>
              <a:gd name="connsiteY156" fmla="*/ 2205158 h 2323145"/>
              <a:gd name="connsiteX157" fmla="*/ 4405765 w 11269336"/>
              <a:gd name="connsiteY157" fmla="*/ 2199902 h 2323145"/>
              <a:gd name="connsiteX158" fmla="*/ 4401354 w 11269336"/>
              <a:gd name="connsiteY158" fmla="*/ 2194745 h 2323145"/>
              <a:gd name="connsiteX159" fmla="*/ 4383151 w 11269336"/>
              <a:gd name="connsiteY159" fmla="*/ 2201140 h 2323145"/>
              <a:gd name="connsiteX160" fmla="*/ 4366646 w 11269336"/>
              <a:gd name="connsiteY160" fmla="*/ 2198564 h 2323145"/>
              <a:gd name="connsiteX161" fmla="*/ 4354009 w 11269336"/>
              <a:gd name="connsiteY161" fmla="*/ 2204984 h 2323145"/>
              <a:gd name="connsiteX162" fmla="*/ 4348284 w 11269336"/>
              <a:gd name="connsiteY162" fmla="*/ 2205270 h 2323145"/>
              <a:gd name="connsiteX163" fmla="*/ 4333906 w 11269336"/>
              <a:gd name="connsiteY163" fmla="*/ 2205251 h 2323145"/>
              <a:gd name="connsiteX164" fmla="*/ 4308819 w 11269336"/>
              <a:gd name="connsiteY164" fmla="*/ 2203822 h 2323145"/>
              <a:gd name="connsiteX165" fmla="*/ 4301210 w 11269336"/>
              <a:gd name="connsiteY165" fmla="*/ 2204456 h 2323145"/>
              <a:gd name="connsiteX166" fmla="*/ 4283095 w 11269336"/>
              <a:gd name="connsiteY166" fmla="*/ 2198177 h 2323145"/>
              <a:gd name="connsiteX167" fmla="*/ 4250119 w 11269336"/>
              <a:gd name="connsiteY167" fmla="*/ 2196342 h 2323145"/>
              <a:gd name="connsiteX168" fmla="*/ 4189203 w 11269336"/>
              <a:gd name="connsiteY168" fmla="*/ 2178994 h 2323145"/>
              <a:gd name="connsiteX169" fmla="*/ 4154035 w 11269336"/>
              <a:gd name="connsiteY169" fmla="*/ 2171950 h 2323145"/>
              <a:gd name="connsiteX170" fmla="*/ 4129569 w 11269336"/>
              <a:gd name="connsiteY170" fmla="*/ 2163850 h 2323145"/>
              <a:gd name="connsiteX171" fmla="*/ 4061250 w 11269336"/>
              <a:gd name="connsiteY171" fmla="*/ 2159236 h 2323145"/>
              <a:gd name="connsiteX172" fmla="*/ 3945480 w 11269336"/>
              <a:gd name="connsiteY172" fmla="*/ 2158279 h 2323145"/>
              <a:gd name="connsiteX173" fmla="*/ 3921468 w 11269336"/>
              <a:gd name="connsiteY173" fmla="*/ 2156588 h 2323145"/>
              <a:gd name="connsiteX174" fmla="*/ 3903348 w 11269336"/>
              <a:gd name="connsiteY174" fmla="*/ 2149220 h 2323145"/>
              <a:gd name="connsiteX175" fmla="*/ 3901342 w 11269336"/>
              <a:gd name="connsiteY175" fmla="*/ 2142355 h 2323145"/>
              <a:gd name="connsiteX176" fmla="*/ 3888539 w 11269336"/>
              <a:gd name="connsiteY176" fmla="*/ 2140476 h 2323145"/>
              <a:gd name="connsiteX177" fmla="*/ 3885662 w 11269336"/>
              <a:gd name="connsiteY177" fmla="*/ 2138740 h 2323145"/>
              <a:gd name="connsiteX178" fmla="*/ 3868627 w 11269336"/>
              <a:gd name="connsiteY178" fmla="*/ 2130023 h 2323145"/>
              <a:gd name="connsiteX179" fmla="*/ 3819177 w 11269336"/>
              <a:gd name="connsiteY179" fmla="*/ 2142111 h 2323145"/>
              <a:gd name="connsiteX180" fmla="*/ 3769100 w 11269336"/>
              <a:gd name="connsiteY180" fmla="*/ 2131731 h 2323145"/>
              <a:gd name="connsiteX181" fmla="*/ 3562752 w 11269336"/>
              <a:gd name="connsiteY181" fmla="*/ 2131785 h 2323145"/>
              <a:gd name="connsiteX182" fmla="*/ 3541402 w 11269336"/>
              <a:gd name="connsiteY182" fmla="*/ 2106821 h 2323145"/>
              <a:gd name="connsiteX183" fmla="*/ 3365341 w 11269336"/>
              <a:gd name="connsiteY183" fmla="*/ 2077638 h 2323145"/>
              <a:gd name="connsiteX184" fmla="*/ 3170922 w 11269336"/>
              <a:gd name="connsiteY184" fmla="*/ 2115957 h 2323145"/>
              <a:gd name="connsiteX185" fmla="*/ 3156256 w 11269336"/>
              <a:gd name="connsiteY185" fmla="*/ 2124773 h 2323145"/>
              <a:gd name="connsiteX186" fmla="*/ 3140298 w 11269336"/>
              <a:gd name="connsiteY186" fmla="*/ 2129182 h 2323145"/>
              <a:gd name="connsiteX187" fmla="*/ 3138514 w 11269336"/>
              <a:gd name="connsiteY187" fmla="*/ 2128069 h 2323145"/>
              <a:gd name="connsiteX188" fmla="*/ 3120467 w 11269336"/>
              <a:gd name="connsiteY188" fmla="*/ 2128281 h 2323145"/>
              <a:gd name="connsiteX189" fmla="*/ 3116175 w 11269336"/>
              <a:gd name="connsiteY189" fmla="*/ 2131633 h 2323145"/>
              <a:gd name="connsiteX190" fmla="*/ 3103685 w 11269336"/>
              <a:gd name="connsiteY190" fmla="*/ 2132814 h 2323145"/>
              <a:gd name="connsiteX191" fmla="*/ 3078794 w 11269336"/>
              <a:gd name="connsiteY191" fmla="*/ 2137935 h 2323145"/>
              <a:gd name="connsiteX192" fmla="*/ 3074407 w 11269336"/>
              <a:gd name="connsiteY192" fmla="*/ 2136274 h 2323145"/>
              <a:gd name="connsiteX193" fmla="*/ 3037285 w 11269336"/>
              <a:gd name="connsiteY193" fmla="*/ 2139919 h 2323145"/>
              <a:gd name="connsiteX194" fmla="*/ 3036901 w 11269336"/>
              <a:gd name="connsiteY194" fmla="*/ 2138726 h 2323145"/>
              <a:gd name="connsiteX195" fmla="*/ 3026996 w 11269336"/>
              <a:gd name="connsiteY195" fmla="*/ 2134322 h 2323145"/>
              <a:gd name="connsiteX196" fmla="*/ 3007772 w 11269336"/>
              <a:gd name="connsiteY196" fmla="*/ 2128742 h 2323145"/>
              <a:gd name="connsiteX197" fmla="*/ 2965030 w 11269336"/>
              <a:gd name="connsiteY197" fmla="*/ 2100494 h 2323145"/>
              <a:gd name="connsiteX198" fmla="*/ 2926342 w 11269336"/>
              <a:gd name="connsiteY198" fmla="*/ 2104155 h 2323145"/>
              <a:gd name="connsiteX199" fmla="*/ 2918608 w 11269336"/>
              <a:gd name="connsiteY199" fmla="*/ 2104215 h 2323145"/>
              <a:gd name="connsiteX200" fmla="*/ 2918475 w 11269336"/>
              <a:gd name="connsiteY200" fmla="*/ 2103937 h 2323145"/>
              <a:gd name="connsiteX201" fmla="*/ 2910360 w 11269336"/>
              <a:gd name="connsiteY201" fmla="*/ 2103444 h 2323145"/>
              <a:gd name="connsiteX202" fmla="*/ 2904507 w 11269336"/>
              <a:gd name="connsiteY202" fmla="*/ 2104326 h 2323145"/>
              <a:gd name="connsiteX203" fmla="*/ 2889503 w 11269336"/>
              <a:gd name="connsiteY203" fmla="*/ 2104443 h 2323145"/>
              <a:gd name="connsiteX204" fmla="*/ 2884480 w 11269336"/>
              <a:gd name="connsiteY204" fmla="*/ 2102626 h 2323145"/>
              <a:gd name="connsiteX205" fmla="*/ 2882689 w 11269336"/>
              <a:gd name="connsiteY205" fmla="*/ 2099228 h 2323145"/>
              <a:gd name="connsiteX206" fmla="*/ 2881291 w 11269336"/>
              <a:gd name="connsiteY206" fmla="*/ 2099618 h 2323145"/>
              <a:gd name="connsiteX207" fmla="*/ 2853979 w 11269336"/>
              <a:gd name="connsiteY207" fmla="*/ 2090388 h 2323145"/>
              <a:gd name="connsiteX208" fmla="*/ 2791790 w 11269336"/>
              <a:gd name="connsiteY208" fmla="*/ 2080332 h 2323145"/>
              <a:gd name="connsiteX209" fmla="*/ 2755844 w 11269336"/>
              <a:gd name="connsiteY209" fmla="*/ 2078874 h 2323145"/>
              <a:gd name="connsiteX210" fmla="*/ 2657742 w 11269336"/>
              <a:gd name="connsiteY210" fmla="*/ 2070179 h 2323145"/>
              <a:gd name="connsiteX211" fmla="*/ 2559549 w 11269336"/>
              <a:gd name="connsiteY211" fmla="*/ 2057873 h 2323145"/>
              <a:gd name="connsiteX212" fmla="*/ 2512054 w 11269336"/>
              <a:gd name="connsiteY212" fmla="*/ 2031671 h 2323145"/>
              <a:gd name="connsiteX213" fmla="*/ 2506437 w 11269336"/>
              <a:gd name="connsiteY213" fmla="*/ 2030918 h 2323145"/>
              <a:gd name="connsiteX214" fmla="*/ 2491752 w 11269336"/>
              <a:gd name="connsiteY214" fmla="*/ 2033906 h 2323145"/>
              <a:gd name="connsiteX215" fmla="*/ 2486338 w 11269336"/>
              <a:gd name="connsiteY215" fmla="*/ 2035862 h 2323145"/>
              <a:gd name="connsiteX216" fmla="*/ 2478186 w 11269336"/>
              <a:gd name="connsiteY216" fmla="*/ 2036953 h 2323145"/>
              <a:gd name="connsiteX217" fmla="*/ 2477950 w 11269336"/>
              <a:gd name="connsiteY217" fmla="*/ 2036715 h 2323145"/>
              <a:gd name="connsiteX218" fmla="*/ 2470381 w 11269336"/>
              <a:gd name="connsiteY218" fmla="*/ 2038256 h 2323145"/>
              <a:gd name="connsiteX219" fmla="*/ 2433781 w 11269336"/>
              <a:gd name="connsiteY219" fmla="*/ 2049140 h 2323145"/>
              <a:gd name="connsiteX220" fmla="*/ 2381172 w 11269336"/>
              <a:gd name="connsiteY220" fmla="*/ 2030645 h 2323145"/>
              <a:gd name="connsiteX221" fmla="*/ 2360198 w 11269336"/>
              <a:gd name="connsiteY221" fmla="*/ 2029059 h 2323145"/>
              <a:gd name="connsiteX222" fmla="*/ 2348815 w 11269336"/>
              <a:gd name="connsiteY222" fmla="*/ 2026798 h 2323145"/>
              <a:gd name="connsiteX223" fmla="*/ 2347988 w 11269336"/>
              <a:gd name="connsiteY223" fmla="*/ 2025745 h 2323145"/>
              <a:gd name="connsiteX224" fmla="*/ 2312920 w 11269336"/>
              <a:gd name="connsiteY224" fmla="*/ 2036311 h 2323145"/>
              <a:gd name="connsiteX225" fmla="*/ 2307986 w 11269336"/>
              <a:gd name="connsiteY225" fmla="*/ 2035583 h 2323145"/>
              <a:gd name="connsiteX226" fmla="*/ 2285481 w 11269336"/>
              <a:gd name="connsiteY226" fmla="*/ 2045197 h 2323145"/>
              <a:gd name="connsiteX227" fmla="*/ 2273666 w 11269336"/>
              <a:gd name="connsiteY227" fmla="*/ 2048710 h 2323145"/>
              <a:gd name="connsiteX228" fmla="*/ 2270719 w 11269336"/>
              <a:gd name="connsiteY228" fmla="*/ 2052702 h 2323145"/>
              <a:gd name="connsiteX229" fmla="*/ 2253080 w 11269336"/>
              <a:gd name="connsiteY229" fmla="*/ 2056363 h 2323145"/>
              <a:gd name="connsiteX230" fmla="*/ 2250906 w 11269336"/>
              <a:gd name="connsiteY230" fmla="*/ 2055654 h 2323145"/>
              <a:gd name="connsiteX231" fmla="*/ 2236905 w 11269336"/>
              <a:gd name="connsiteY231" fmla="*/ 2062882 h 2323145"/>
              <a:gd name="connsiteX232" fmla="*/ 2225830 w 11269336"/>
              <a:gd name="connsiteY232" fmla="*/ 2074027 h 2323145"/>
              <a:gd name="connsiteX233" fmla="*/ 2073776 w 11269336"/>
              <a:gd name="connsiteY233" fmla="*/ 2089244 h 2323145"/>
              <a:gd name="connsiteX234" fmla="*/ 1948256 w 11269336"/>
              <a:gd name="connsiteY234" fmla="*/ 2146616 h 2323145"/>
              <a:gd name="connsiteX235" fmla="*/ 1865582 w 11269336"/>
              <a:gd name="connsiteY235" fmla="*/ 2153738 h 2323145"/>
              <a:gd name="connsiteX236" fmla="*/ 1835210 w 11269336"/>
              <a:gd name="connsiteY236" fmla="*/ 2134244 h 2323145"/>
              <a:gd name="connsiteX237" fmla="*/ 1632661 w 11269336"/>
              <a:gd name="connsiteY237" fmla="*/ 2173882 h 2323145"/>
              <a:gd name="connsiteX238" fmla="*/ 1579590 w 11269336"/>
              <a:gd name="connsiteY238" fmla="*/ 2173680 h 2323145"/>
              <a:gd name="connsiteX239" fmla="*/ 1535601 w 11269336"/>
              <a:gd name="connsiteY239" fmla="*/ 2194590 h 2323145"/>
              <a:gd name="connsiteX240" fmla="*/ 1515594 w 11269336"/>
              <a:gd name="connsiteY240" fmla="*/ 2189622 h 2323145"/>
              <a:gd name="connsiteX241" fmla="*/ 1512113 w 11269336"/>
              <a:gd name="connsiteY241" fmla="*/ 2188534 h 2323145"/>
              <a:gd name="connsiteX242" fmla="*/ 1498838 w 11269336"/>
              <a:gd name="connsiteY242" fmla="*/ 2189213 h 2323145"/>
              <a:gd name="connsiteX243" fmla="*/ 1494279 w 11269336"/>
              <a:gd name="connsiteY243" fmla="*/ 2183112 h 2323145"/>
              <a:gd name="connsiteX244" fmla="*/ 1473714 w 11269336"/>
              <a:gd name="connsiteY244" fmla="*/ 2179625 h 2323145"/>
              <a:gd name="connsiteX245" fmla="*/ 1449503 w 11269336"/>
              <a:gd name="connsiteY245" fmla="*/ 2182633 h 2323145"/>
              <a:gd name="connsiteX246" fmla="*/ 1266687 w 11269336"/>
              <a:gd name="connsiteY246" fmla="*/ 2212688 h 2323145"/>
              <a:gd name="connsiteX247" fmla="*/ 1239614 w 11269336"/>
              <a:gd name="connsiteY247" fmla="*/ 2209727 h 2323145"/>
              <a:gd name="connsiteX248" fmla="*/ 1202436 w 11269336"/>
              <a:gd name="connsiteY248" fmla="*/ 2209817 h 2323145"/>
              <a:gd name="connsiteX249" fmla="*/ 1136097 w 11269336"/>
              <a:gd name="connsiteY249" fmla="*/ 2205112 h 2323145"/>
              <a:gd name="connsiteX250" fmla="*/ 988232 w 11269336"/>
              <a:gd name="connsiteY250" fmla="*/ 2235635 h 2323145"/>
              <a:gd name="connsiteX251" fmla="*/ 981959 w 11269336"/>
              <a:gd name="connsiteY251" fmla="*/ 2231607 h 2323145"/>
              <a:gd name="connsiteX252" fmla="*/ 938600 w 11269336"/>
              <a:gd name="connsiteY252" fmla="*/ 2238113 h 2323145"/>
              <a:gd name="connsiteX253" fmla="*/ 791788 w 11269336"/>
              <a:gd name="connsiteY253" fmla="*/ 2293224 h 2323145"/>
              <a:gd name="connsiteX254" fmla="*/ 706914 w 11269336"/>
              <a:gd name="connsiteY254" fmla="*/ 2305046 h 2323145"/>
              <a:gd name="connsiteX255" fmla="*/ 675971 w 11269336"/>
              <a:gd name="connsiteY255" fmla="*/ 2304030 h 2323145"/>
              <a:gd name="connsiteX256" fmla="*/ 624180 w 11269336"/>
              <a:gd name="connsiteY256" fmla="*/ 2302650 h 2323145"/>
              <a:gd name="connsiteX257" fmla="*/ 583453 w 11269336"/>
              <a:gd name="connsiteY257" fmla="*/ 2288788 h 2323145"/>
              <a:gd name="connsiteX258" fmla="*/ 540946 w 11269336"/>
              <a:gd name="connsiteY258" fmla="*/ 2292721 h 2323145"/>
              <a:gd name="connsiteX259" fmla="*/ 533680 w 11269336"/>
              <a:gd name="connsiteY259" fmla="*/ 2310233 h 2323145"/>
              <a:gd name="connsiteX260" fmla="*/ 487366 w 11269336"/>
              <a:gd name="connsiteY260" fmla="*/ 2309053 h 2323145"/>
              <a:gd name="connsiteX261" fmla="*/ 416820 w 11269336"/>
              <a:gd name="connsiteY261" fmla="*/ 2305443 h 2323145"/>
              <a:gd name="connsiteX262" fmla="*/ 376805 w 11269336"/>
              <a:gd name="connsiteY262" fmla="*/ 2307647 h 2323145"/>
              <a:gd name="connsiteX263" fmla="*/ 266777 w 11269336"/>
              <a:gd name="connsiteY263" fmla="*/ 2309012 h 2323145"/>
              <a:gd name="connsiteX264" fmla="*/ 156013 w 11269336"/>
              <a:gd name="connsiteY264" fmla="*/ 2306832 h 2323145"/>
              <a:gd name="connsiteX265" fmla="*/ 87258 w 11269336"/>
              <a:gd name="connsiteY265" fmla="*/ 2285511 h 2323145"/>
              <a:gd name="connsiteX266" fmla="*/ 23798 w 11269336"/>
              <a:gd name="connsiteY266" fmla="*/ 2281822 h 2323145"/>
              <a:gd name="connsiteX267" fmla="*/ 0 w 11269336"/>
              <a:gd name="connsiteY267" fmla="*/ 2285369 h 2323145"/>
              <a:gd name="connsiteX268" fmla="*/ 0 w 11269336"/>
              <a:gd name="connsiteY268"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795998 w 11269336"/>
              <a:gd name="connsiteY32" fmla="*/ 863337 h 2323145"/>
              <a:gd name="connsiteX33" fmla="*/ 8776970 w 11269336"/>
              <a:gd name="connsiteY33" fmla="*/ 885177 h 2323145"/>
              <a:gd name="connsiteX34" fmla="*/ 8755719 w 11269336"/>
              <a:gd name="connsiteY34" fmla="*/ 889754 h 2323145"/>
              <a:gd name="connsiteX35" fmla="*/ 8743257 w 11269336"/>
              <a:gd name="connsiteY35" fmla="*/ 904723 h 2323145"/>
              <a:gd name="connsiteX36" fmla="*/ 8721366 w 11269336"/>
              <a:gd name="connsiteY36" fmla="*/ 904711 h 2323145"/>
              <a:gd name="connsiteX37" fmla="*/ 8678353 w 11269336"/>
              <a:gd name="connsiteY37" fmla="*/ 926318 h 2323145"/>
              <a:gd name="connsiteX38" fmla="*/ 8636849 w 11269336"/>
              <a:gd name="connsiteY38" fmla="*/ 937900 h 2323145"/>
              <a:gd name="connsiteX39" fmla="*/ 8620213 w 11269336"/>
              <a:gd name="connsiteY39" fmla="*/ 943068 h 2323145"/>
              <a:gd name="connsiteX40" fmla="*/ 8612581 w 11269336"/>
              <a:gd name="connsiteY40" fmla="*/ 952695 h 2323145"/>
              <a:gd name="connsiteX41" fmla="*/ 8589038 w 11269336"/>
              <a:gd name="connsiteY41" fmla="*/ 963892 h 2323145"/>
              <a:gd name="connsiteX42" fmla="*/ 8579950 w 11269336"/>
              <a:gd name="connsiteY42" fmla="*/ 960899 h 2323145"/>
              <a:gd name="connsiteX43" fmla="*/ 8579319 w 11269336"/>
              <a:gd name="connsiteY43" fmla="*/ 965630 h 2323145"/>
              <a:gd name="connsiteX44" fmla="*/ 8547429 w 11269336"/>
              <a:gd name="connsiteY44" fmla="*/ 984506 h 2323145"/>
              <a:gd name="connsiteX45" fmla="*/ 8478704 w 11269336"/>
              <a:gd name="connsiteY45" fmla="*/ 1025490 h 2323145"/>
              <a:gd name="connsiteX46" fmla="*/ 8461421 w 11269336"/>
              <a:gd name="connsiteY46" fmla="*/ 1035512 h 2323145"/>
              <a:gd name="connsiteX47" fmla="*/ 8445003 w 11269336"/>
              <a:gd name="connsiteY47" fmla="*/ 1036851 h 2323145"/>
              <a:gd name="connsiteX48" fmla="*/ 8357350 w 11269336"/>
              <a:gd name="connsiteY48" fmla="*/ 1060213 h 2323145"/>
              <a:gd name="connsiteX49" fmla="*/ 8335565 w 11269336"/>
              <a:gd name="connsiteY49" fmla="*/ 1061151 h 2323145"/>
              <a:gd name="connsiteX50" fmla="*/ 8325267 w 11269336"/>
              <a:gd name="connsiteY50" fmla="*/ 1055919 h 2323145"/>
              <a:gd name="connsiteX51" fmla="*/ 8293586 w 11269336"/>
              <a:gd name="connsiteY51" fmla="*/ 1076144 h 2323145"/>
              <a:gd name="connsiteX52" fmla="*/ 8242405 w 11269336"/>
              <a:gd name="connsiteY52" fmla="*/ 1095960 h 2323145"/>
              <a:gd name="connsiteX53" fmla="*/ 8197391 w 11269336"/>
              <a:gd name="connsiteY53" fmla="*/ 1107746 h 2323145"/>
              <a:gd name="connsiteX54" fmla="*/ 8081474 w 11269336"/>
              <a:gd name="connsiteY54" fmla="*/ 1130125 h 2323145"/>
              <a:gd name="connsiteX55" fmla="*/ 8053585 w 11269336"/>
              <a:gd name="connsiteY55" fmla="*/ 1129169 h 2323145"/>
              <a:gd name="connsiteX56" fmla="*/ 8038422 w 11269336"/>
              <a:gd name="connsiteY56" fmla="*/ 1119092 h 2323145"/>
              <a:gd name="connsiteX57" fmla="*/ 8029450 w 11269336"/>
              <a:gd name="connsiteY57" fmla="*/ 1125592 h 2323145"/>
              <a:gd name="connsiteX58" fmla="*/ 7959552 w 11269336"/>
              <a:gd name="connsiteY58" fmla="*/ 1140188 h 2323145"/>
              <a:gd name="connsiteX59" fmla="*/ 7914188 w 11269336"/>
              <a:gd name="connsiteY59" fmla="*/ 1150862 h 2323145"/>
              <a:gd name="connsiteX60" fmla="*/ 7914918 w 11269336"/>
              <a:gd name="connsiteY60" fmla="*/ 1168758 h 2323145"/>
              <a:gd name="connsiteX61" fmla="*/ 7875510 w 11269336"/>
              <a:gd name="connsiteY61" fmla="*/ 1183153 h 2323145"/>
              <a:gd name="connsiteX62" fmla="*/ 7829932 w 11269336"/>
              <a:gd name="connsiteY62" fmla="*/ 1180782 h 2323145"/>
              <a:gd name="connsiteX63" fmla="*/ 7779182 w 11269336"/>
              <a:gd name="connsiteY63" fmla="*/ 1192665 h 2323145"/>
              <a:gd name="connsiteX64" fmla="*/ 7748774 w 11269336"/>
              <a:gd name="connsiteY64" fmla="*/ 1199586 h 2323145"/>
              <a:gd name="connsiteX65" fmla="*/ 7671846 w 11269336"/>
              <a:gd name="connsiteY65" fmla="*/ 1231966 h 2323145"/>
              <a:gd name="connsiteX66" fmla="*/ 7554146 w 11269336"/>
              <a:gd name="connsiteY66" fmla="*/ 1319748 h 2323145"/>
              <a:gd name="connsiteX67" fmla="*/ 7515052 w 11269336"/>
              <a:gd name="connsiteY67" fmla="*/ 1336718 h 2323145"/>
              <a:gd name="connsiteX68" fmla="*/ 7507193 w 11269336"/>
              <a:gd name="connsiteY68" fmla="*/ 1334617 h 2323145"/>
              <a:gd name="connsiteX69" fmla="*/ 7461694 w 11269336"/>
              <a:gd name="connsiteY69" fmla="*/ 1375866 h 2323145"/>
              <a:gd name="connsiteX70" fmla="*/ 7377571 w 11269336"/>
              <a:gd name="connsiteY70" fmla="*/ 1400128 h 2323145"/>
              <a:gd name="connsiteX71" fmla="*/ 7311261 w 11269336"/>
              <a:gd name="connsiteY71" fmla="*/ 1412652 h 2323145"/>
              <a:gd name="connsiteX72" fmla="*/ 7275307 w 11269336"/>
              <a:gd name="connsiteY72" fmla="*/ 1422171 h 2323145"/>
              <a:gd name="connsiteX73" fmla="*/ 7247783 w 11269336"/>
              <a:gd name="connsiteY73" fmla="*/ 1426330 h 2323145"/>
              <a:gd name="connsiteX74" fmla="*/ 7185047 w 11269336"/>
              <a:gd name="connsiteY74" fmla="*/ 1451812 h 2323145"/>
              <a:gd name="connsiteX75" fmla="*/ 7084117 w 11269336"/>
              <a:gd name="connsiteY75" fmla="*/ 1500281 h 2323145"/>
              <a:gd name="connsiteX76" fmla="*/ 7062011 w 11269336"/>
              <a:gd name="connsiteY76" fmla="*/ 1509183 h 2323145"/>
              <a:gd name="connsiteX77" fmla="*/ 7040555 w 11269336"/>
              <a:gd name="connsiteY77" fmla="*/ 1511207 h 2323145"/>
              <a:gd name="connsiteX78" fmla="*/ 7033438 w 11269336"/>
              <a:gd name="connsiteY78" fmla="*/ 1506772 h 2323145"/>
              <a:gd name="connsiteX79" fmla="*/ 7020886 w 11269336"/>
              <a:gd name="connsiteY79" fmla="*/ 1510764 h 2323145"/>
              <a:gd name="connsiteX80" fmla="*/ 7017033 w 11269336"/>
              <a:gd name="connsiteY80" fmla="*/ 1510650 h 2323145"/>
              <a:gd name="connsiteX81" fmla="*/ 6995460 w 11269336"/>
              <a:gd name="connsiteY81" fmla="*/ 1511173 h 2323145"/>
              <a:gd name="connsiteX82" fmla="*/ 6962144 w 11269336"/>
              <a:gd name="connsiteY82" fmla="*/ 1541508 h 2323145"/>
              <a:gd name="connsiteX83" fmla="*/ 6910674 w 11269336"/>
              <a:gd name="connsiteY83" fmla="*/ 1554793 h 2323145"/>
              <a:gd name="connsiteX84" fmla="*/ 6732152 w 11269336"/>
              <a:gd name="connsiteY84" fmla="*/ 1642538 h 2323145"/>
              <a:gd name="connsiteX85" fmla="*/ 6694106 w 11269336"/>
              <a:gd name="connsiteY85" fmla="*/ 1632377 h 2323145"/>
              <a:gd name="connsiteX86" fmla="*/ 6617223 w 11269336"/>
              <a:gd name="connsiteY86" fmla="*/ 1659889 h 2323145"/>
              <a:gd name="connsiteX87" fmla="*/ 6521138 w 11269336"/>
              <a:gd name="connsiteY87" fmla="*/ 1744340 h 2323145"/>
              <a:gd name="connsiteX88" fmla="*/ 6380677 w 11269336"/>
              <a:gd name="connsiteY88" fmla="*/ 1796883 h 2323145"/>
              <a:gd name="connsiteX89" fmla="*/ 6374897 w 11269336"/>
              <a:gd name="connsiteY89" fmla="*/ 1809910 h 2323145"/>
              <a:gd name="connsiteX90" fmla="*/ 6364545 w 11269336"/>
              <a:gd name="connsiteY90" fmla="*/ 1820090 h 2323145"/>
              <a:gd name="connsiteX91" fmla="*/ 6362126 w 11269336"/>
              <a:gd name="connsiteY91" fmla="*/ 1819991 h 2323145"/>
              <a:gd name="connsiteX92" fmla="*/ 6346673 w 11269336"/>
              <a:gd name="connsiteY92" fmla="*/ 1827824 h 2323145"/>
              <a:gd name="connsiteX93" fmla="*/ 6345588 w 11269336"/>
              <a:gd name="connsiteY93" fmla="*/ 1832232 h 2323145"/>
              <a:gd name="connsiteX94" fmla="*/ 6335708 w 11269336"/>
              <a:gd name="connsiteY94" fmla="*/ 1838451 h 2323145"/>
              <a:gd name="connsiteX95" fmla="*/ 6318182 w 11269336"/>
              <a:gd name="connsiteY95" fmla="*/ 1852975 h 2323145"/>
              <a:gd name="connsiteX96" fmla="*/ 6313084 w 11269336"/>
              <a:gd name="connsiteY96" fmla="*/ 1853561 h 2323145"/>
              <a:gd name="connsiteX97" fmla="*/ 6283816 w 11269336"/>
              <a:gd name="connsiteY97" fmla="*/ 1872148 h 2323145"/>
              <a:gd name="connsiteX98" fmla="*/ 6282550 w 11269336"/>
              <a:gd name="connsiteY98" fmla="*/ 1871392 h 2323145"/>
              <a:gd name="connsiteX99" fmla="*/ 6270527 w 11269336"/>
              <a:gd name="connsiteY99" fmla="*/ 1872208 h 2323145"/>
              <a:gd name="connsiteX100" fmla="*/ 6249518 w 11269336"/>
              <a:gd name="connsiteY100" fmla="*/ 1876079 h 2323145"/>
              <a:gd name="connsiteX101" fmla="*/ 6190386 w 11269336"/>
              <a:gd name="connsiteY101" fmla="*/ 1872478 h 2323145"/>
              <a:gd name="connsiteX102" fmla="*/ 6159777 w 11269336"/>
              <a:gd name="connsiteY102" fmla="*/ 1891745 h 2323145"/>
              <a:gd name="connsiteX103" fmla="*/ 6153131 w 11269336"/>
              <a:gd name="connsiteY103" fmla="*/ 1895079 h 2323145"/>
              <a:gd name="connsiteX104" fmla="*/ 6152798 w 11269336"/>
              <a:gd name="connsiteY104" fmla="*/ 1894920 h 2323145"/>
              <a:gd name="connsiteX105" fmla="*/ 6145388 w 11269336"/>
              <a:gd name="connsiteY105" fmla="*/ 1897990 h 2323145"/>
              <a:gd name="connsiteX106" fmla="*/ 6141014 w 11269336"/>
              <a:gd name="connsiteY106" fmla="*/ 1901155 h 2323145"/>
              <a:gd name="connsiteX107" fmla="*/ 6128122 w 11269336"/>
              <a:gd name="connsiteY107" fmla="*/ 1907623 h 2323145"/>
              <a:gd name="connsiteX108" fmla="*/ 6122351 w 11269336"/>
              <a:gd name="connsiteY108" fmla="*/ 1908359 h 2323145"/>
              <a:gd name="connsiteX109" fmla="*/ 6064750 w 11269336"/>
              <a:gd name="connsiteY109" fmla="*/ 1896394 h 2323145"/>
              <a:gd name="connsiteX110" fmla="*/ 5964230 w 11269336"/>
              <a:gd name="connsiteY110" fmla="*/ 1910038 h 2323145"/>
              <a:gd name="connsiteX111" fmla="*/ 5865399 w 11269336"/>
              <a:gd name="connsiteY111" fmla="*/ 1926966 h 2323145"/>
              <a:gd name="connsiteX112" fmla="*/ 5829951 w 11269336"/>
              <a:gd name="connsiteY112" fmla="*/ 1934755 h 2323145"/>
              <a:gd name="connsiteX113" fmla="*/ 5765285 w 11269336"/>
              <a:gd name="connsiteY113" fmla="*/ 1941322 h 2323145"/>
              <a:gd name="connsiteX114" fmla="*/ 5734750 w 11269336"/>
              <a:gd name="connsiteY114" fmla="*/ 1939793 h 2323145"/>
              <a:gd name="connsiteX115" fmla="*/ 5733569 w 11269336"/>
              <a:gd name="connsiteY115" fmla="*/ 1940505 h 2323145"/>
              <a:gd name="connsiteX116" fmla="*/ 5730329 w 11269336"/>
              <a:gd name="connsiteY116" fmla="*/ 1937845 h 2323145"/>
              <a:gd name="connsiteX117" fmla="*/ 5724661 w 11269336"/>
              <a:gd name="connsiteY117" fmla="*/ 1937455 h 2323145"/>
              <a:gd name="connsiteX118" fmla="*/ 5710186 w 11269336"/>
              <a:gd name="connsiteY118" fmla="*/ 1941370 h 2323145"/>
              <a:gd name="connsiteX119" fmla="*/ 5704910 w 11269336"/>
              <a:gd name="connsiteY119" fmla="*/ 1943663 h 2323145"/>
              <a:gd name="connsiteX120" fmla="*/ 5696836 w 11269336"/>
              <a:gd name="connsiteY120" fmla="*/ 1945271 h 2323145"/>
              <a:gd name="connsiteX121" fmla="*/ 5696583 w 11269336"/>
              <a:gd name="connsiteY121" fmla="*/ 1945050 h 2323145"/>
              <a:gd name="connsiteX122" fmla="*/ 5689123 w 11269336"/>
              <a:gd name="connsiteY122" fmla="*/ 1947067 h 2323145"/>
              <a:gd name="connsiteX123" fmla="*/ 5653291 w 11269336"/>
              <a:gd name="connsiteY123" fmla="*/ 1960245 h 2323145"/>
              <a:gd name="connsiteX124" fmla="*/ 5599385 w 11269336"/>
              <a:gd name="connsiteY124" fmla="*/ 1945198 h 2323145"/>
              <a:gd name="connsiteX125" fmla="*/ 5578300 w 11269336"/>
              <a:gd name="connsiteY125" fmla="*/ 1944963 h 2323145"/>
              <a:gd name="connsiteX126" fmla="*/ 5566758 w 11269336"/>
              <a:gd name="connsiteY126" fmla="*/ 1943441 h 2323145"/>
              <a:gd name="connsiteX127" fmla="*/ 5565857 w 11269336"/>
              <a:gd name="connsiteY127" fmla="*/ 1942445 h 2323145"/>
              <a:gd name="connsiteX128" fmla="*/ 5531534 w 11269336"/>
              <a:gd name="connsiteY128" fmla="*/ 1955208 h 2323145"/>
              <a:gd name="connsiteX129" fmla="*/ 5526552 w 11269336"/>
              <a:gd name="connsiteY129" fmla="*/ 1954799 h 2323145"/>
              <a:gd name="connsiteX130" fmla="*/ 5504723 w 11269336"/>
              <a:gd name="connsiteY130" fmla="*/ 1965811 h 2323145"/>
              <a:gd name="connsiteX131" fmla="*/ 5493156 w 11269336"/>
              <a:gd name="connsiteY131" fmla="*/ 1970063 h 2323145"/>
              <a:gd name="connsiteX132" fmla="*/ 5490486 w 11269336"/>
              <a:gd name="connsiteY132" fmla="*/ 1974227 h 2323145"/>
              <a:gd name="connsiteX133" fmla="*/ 5473107 w 11269336"/>
              <a:gd name="connsiteY133" fmla="*/ 1979001 h 2323145"/>
              <a:gd name="connsiteX134" fmla="*/ 5470885 w 11269336"/>
              <a:gd name="connsiteY134" fmla="*/ 1978432 h 2323145"/>
              <a:gd name="connsiteX135" fmla="*/ 5457393 w 11269336"/>
              <a:gd name="connsiteY135" fmla="*/ 1986525 h 2323145"/>
              <a:gd name="connsiteX136" fmla="*/ 5447102 w 11269336"/>
              <a:gd name="connsiteY136" fmla="*/ 1998329 h 2323145"/>
              <a:gd name="connsiteX137" fmla="*/ 5159151 w 11269336"/>
              <a:gd name="connsiteY137" fmla="*/ 2029640 h 2323145"/>
              <a:gd name="connsiteX138" fmla="*/ 5041688 w 11269336"/>
              <a:gd name="connsiteY138" fmla="*/ 2022334 h 2323145"/>
              <a:gd name="connsiteX139" fmla="*/ 4860988 w 11269336"/>
              <a:gd name="connsiteY139" fmla="*/ 2135698 h 2323145"/>
              <a:gd name="connsiteX140" fmla="*/ 4807902 w 11269336"/>
              <a:gd name="connsiteY140" fmla="*/ 2138894 h 2323145"/>
              <a:gd name="connsiteX141" fmla="*/ 4765388 w 11269336"/>
              <a:gd name="connsiteY141" fmla="*/ 2162525 h 2323145"/>
              <a:gd name="connsiteX142" fmla="*/ 4745033 w 11269336"/>
              <a:gd name="connsiteY142" fmla="*/ 2158859 h 2323145"/>
              <a:gd name="connsiteX143" fmla="*/ 4741475 w 11269336"/>
              <a:gd name="connsiteY143" fmla="*/ 2157998 h 2323145"/>
              <a:gd name="connsiteX144" fmla="*/ 4728247 w 11269336"/>
              <a:gd name="connsiteY144" fmla="*/ 2159526 h 2323145"/>
              <a:gd name="connsiteX145" fmla="*/ 4723263 w 11269336"/>
              <a:gd name="connsiteY145" fmla="*/ 2153742 h 2323145"/>
              <a:gd name="connsiteX146" fmla="*/ 4702453 w 11269336"/>
              <a:gd name="connsiteY146" fmla="*/ 2151586 h 2323145"/>
              <a:gd name="connsiteX147" fmla="*/ 4678455 w 11269336"/>
              <a:gd name="connsiteY147" fmla="*/ 2156131 h 2323145"/>
              <a:gd name="connsiteX148" fmla="*/ 4593061 w 11269336"/>
              <a:gd name="connsiteY148" fmla="*/ 2171597 h 2323145"/>
              <a:gd name="connsiteX149" fmla="*/ 4579902 w 11269336"/>
              <a:gd name="connsiteY149" fmla="*/ 2177927 h 2323145"/>
              <a:gd name="connsiteX150" fmla="*/ 4533444 w 11269336"/>
              <a:gd name="connsiteY150" fmla="*/ 2181200 h 2323145"/>
              <a:gd name="connsiteX151" fmla="*/ 4492832 w 11269336"/>
              <a:gd name="connsiteY151" fmla="*/ 2188033 h 2323145"/>
              <a:gd name="connsiteX152" fmla="*/ 4467257 w 11269336"/>
              <a:gd name="connsiteY152" fmla="*/ 2196121 h 2323145"/>
              <a:gd name="connsiteX153" fmla="*/ 4459937 w 11269336"/>
              <a:gd name="connsiteY153" fmla="*/ 2195182 h 2323145"/>
              <a:gd name="connsiteX154" fmla="*/ 4433312 w 11269336"/>
              <a:gd name="connsiteY154" fmla="*/ 2199004 h 2323145"/>
              <a:gd name="connsiteX155" fmla="*/ 4420601 w 11269336"/>
              <a:gd name="connsiteY155" fmla="*/ 2205158 h 2323145"/>
              <a:gd name="connsiteX156" fmla="*/ 4405765 w 11269336"/>
              <a:gd name="connsiteY156" fmla="*/ 2199902 h 2323145"/>
              <a:gd name="connsiteX157" fmla="*/ 4401354 w 11269336"/>
              <a:gd name="connsiteY157" fmla="*/ 2194745 h 2323145"/>
              <a:gd name="connsiteX158" fmla="*/ 4383151 w 11269336"/>
              <a:gd name="connsiteY158" fmla="*/ 2201140 h 2323145"/>
              <a:gd name="connsiteX159" fmla="*/ 4366646 w 11269336"/>
              <a:gd name="connsiteY159" fmla="*/ 2198564 h 2323145"/>
              <a:gd name="connsiteX160" fmla="*/ 4354009 w 11269336"/>
              <a:gd name="connsiteY160" fmla="*/ 2204984 h 2323145"/>
              <a:gd name="connsiteX161" fmla="*/ 4348284 w 11269336"/>
              <a:gd name="connsiteY161" fmla="*/ 2205270 h 2323145"/>
              <a:gd name="connsiteX162" fmla="*/ 4333906 w 11269336"/>
              <a:gd name="connsiteY162" fmla="*/ 2205251 h 2323145"/>
              <a:gd name="connsiteX163" fmla="*/ 4308819 w 11269336"/>
              <a:gd name="connsiteY163" fmla="*/ 2203822 h 2323145"/>
              <a:gd name="connsiteX164" fmla="*/ 4301210 w 11269336"/>
              <a:gd name="connsiteY164" fmla="*/ 2204456 h 2323145"/>
              <a:gd name="connsiteX165" fmla="*/ 4283095 w 11269336"/>
              <a:gd name="connsiteY165" fmla="*/ 2198177 h 2323145"/>
              <a:gd name="connsiteX166" fmla="*/ 4250119 w 11269336"/>
              <a:gd name="connsiteY166" fmla="*/ 2196342 h 2323145"/>
              <a:gd name="connsiteX167" fmla="*/ 4189203 w 11269336"/>
              <a:gd name="connsiteY167" fmla="*/ 2178994 h 2323145"/>
              <a:gd name="connsiteX168" fmla="*/ 4154035 w 11269336"/>
              <a:gd name="connsiteY168" fmla="*/ 2171950 h 2323145"/>
              <a:gd name="connsiteX169" fmla="*/ 4129569 w 11269336"/>
              <a:gd name="connsiteY169" fmla="*/ 2163850 h 2323145"/>
              <a:gd name="connsiteX170" fmla="*/ 4061250 w 11269336"/>
              <a:gd name="connsiteY170" fmla="*/ 2159236 h 2323145"/>
              <a:gd name="connsiteX171" fmla="*/ 3945480 w 11269336"/>
              <a:gd name="connsiteY171" fmla="*/ 2158279 h 2323145"/>
              <a:gd name="connsiteX172" fmla="*/ 3921468 w 11269336"/>
              <a:gd name="connsiteY172" fmla="*/ 2156588 h 2323145"/>
              <a:gd name="connsiteX173" fmla="*/ 3903348 w 11269336"/>
              <a:gd name="connsiteY173" fmla="*/ 2149220 h 2323145"/>
              <a:gd name="connsiteX174" fmla="*/ 3901342 w 11269336"/>
              <a:gd name="connsiteY174" fmla="*/ 2142355 h 2323145"/>
              <a:gd name="connsiteX175" fmla="*/ 3888539 w 11269336"/>
              <a:gd name="connsiteY175" fmla="*/ 2140476 h 2323145"/>
              <a:gd name="connsiteX176" fmla="*/ 3885662 w 11269336"/>
              <a:gd name="connsiteY176" fmla="*/ 2138740 h 2323145"/>
              <a:gd name="connsiteX177" fmla="*/ 3868627 w 11269336"/>
              <a:gd name="connsiteY177" fmla="*/ 2130023 h 2323145"/>
              <a:gd name="connsiteX178" fmla="*/ 3819177 w 11269336"/>
              <a:gd name="connsiteY178" fmla="*/ 2142111 h 2323145"/>
              <a:gd name="connsiteX179" fmla="*/ 3769100 w 11269336"/>
              <a:gd name="connsiteY179" fmla="*/ 2131731 h 2323145"/>
              <a:gd name="connsiteX180" fmla="*/ 3562752 w 11269336"/>
              <a:gd name="connsiteY180" fmla="*/ 2131785 h 2323145"/>
              <a:gd name="connsiteX181" fmla="*/ 3541402 w 11269336"/>
              <a:gd name="connsiteY181" fmla="*/ 2106821 h 2323145"/>
              <a:gd name="connsiteX182" fmla="*/ 3365341 w 11269336"/>
              <a:gd name="connsiteY182" fmla="*/ 2077638 h 2323145"/>
              <a:gd name="connsiteX183" fmla="*/ 3170922 w 11269336"/>
              <a:gd name="connsiteY183" fmla="*/ 2115957 h 2323145"/>
              <a:gd name="connsiteX184" fmla="*/ 3156256 w 11269336"/>
              <a:gd name="connsiteY184" fmla="*/ 2124773 h 2323145"/>
              <a:gd name="connsiteX185" fmla="*/ 3140298 w 11269336"/>
              <a:gd name="connsiteY185" fmla="*/ 2129182 h 2323145"/>
              <a:gd name="connsiteX186" fmla="*/ 3138514 w 11269336"/>
              <a:gd name="connsiteY186" fmla="*/ 2128069 h 2323145"/>
              <a:gd name="connsiteX187" fmla="*/ 3120467 w 11269336"/>
              <a:gd name="connsiteY187" fmla="*/ 2128281 h 2323145"/>
              <a:gd name="connsiteX188" fmla="*/ 3116175 w 11269336"/>
              <a:gd name="connsiteY188" fmla="*/ 2131633 h 2323145"/>
              <a:gd name="connsiteX189" fmla="*/ 3103685 w 11269336"/>
              <a:gd name="connsiteY189" fmla="*/ 2132814 h 2323145"/>
              <a:gd name="connsiteX190" fmla="*/ 3078794 w 11269336"/>
              <a:gd name="connsiteY190" fmla="*/ 2137935 h 2323145"/>
              <a:gd name="connsiteX191" fmla="*/ 3074407 w 11269336"/>
              <a:gd name="connsiteY191" fmla="*/ 2136274 h 2323145"/>
              <a:gd name="connsiteX192" fmla="*/ 3037285 w 11269336"/>
              <a:gd name="connsiteY192" fmla="*/ 2139919 h 2323145"/>
              <a:gd name="connsiteX193" fmla="*/ 3036901 w 11269336"/>
              <a:gd name="connsiteY193" fmla="*/ 2138726 h 2323145"/>
              <a:gd name="connsiteX194" fmla="*/ 3026996 w 11269336"/>
              <a:gd name="connsiteY194" fmla="*/ 2134322 h 2323145"/>
              <a:gd name="connsiteX195" fmla="*/ 3007772 w 11269336"/>
              <a:gd name="connsiteY195" fmla="*/ 2128742 h 2323145"/>
              <a:gd name="connsiteX196" fmla="*/ 2965030 w 11269336"/>
              <a:gd name="connsiteY196" fmla="*/ 2100494 h 2323145"/>
              <a:gd name="connsiteX197" fmla="*/ 2926342 w 11269336"/>
              <a:gd name="connsiteY197" fmla="*/ 2104155 h 2323145"/>
              <a:gd name="connsiteX198" fmla="*/ 2918608 w 11269336"/>
              <a:gd name="connsiteY198" fmla="*/ 2104215 h 2323145"/>
              <a:gd name="connsiteX199" fmla="*/ 2918475 w 11269336"/>
              <a:gd name="connsiteY199" fmla="*/ 2103937 h 2323145"/>
              <a:gd name="connsiteX200" fmla="*/ 2910360 w 11269336"/>
              <a:gd name="connsiteY200" fmla="*/ 2103444 h 2323145"/>
              <a:gd name="connsiteX201" fmla="*/ 2904507 w 11269336"/>
              <a:gd name="connsiteY201" fmla="*/ 2104326 h 2323145"/>
              <a:gd name="connsiteX202" fmla="*/ 2889503 w 11269336"/>
              <a:gd name="connsiteY202" fmla="*/ 2104443 h 2323145"/>
              <a:gd name="connsiteX203" fmla="*/ 2884480 w 11269336"/>
              <a:gd name="connsiteY203" fmla="*/ 2102626 h 2323145"/>
              <a:gd name="connsiteX204" fmla="*/ 2882689 w 11269336"/>
              <a:gd name="connsiteY204" fmla="*/ 2099228 h 2323145"/>
              <a:gd name="connsiteX205" fmla="*/ 2881291 w 11269336"/>
              <a:gd name="connsiteY205" fmla="*/ 2099618 h 2323145"/>
              <a:gd name="connsiteX206" fmla="*/ 2853979 w 11269336"/>
              <a:gd name="connsiteY206" fmla="*/ 2090388 h 2323145"/>
              <a:gd name="connsiteX207" fmla="*/ 2791790 w 11269336"/>
              <a:gd name="connsiteY207" fmla="*/ 2080332 h 2323145"/>
              <a:gd name="connsiteX208" fmla="*/ 2755844 w 11269336"/>
              <a:gd name="connsiteY208" fmla="*/ 2078874 h 2323145"/>
              <a:gd name="connsiteX209" fmla="*/ 2657742 w 11269336"/>
              <a:gd name="connsiteY209" fmla="*/ 2070179 h 2323145"/>
              <a:gd name="connsiteX210" fmla="*/ 2559549 w 11269336"/>
              <a:gd name="connsiteY210" fmla="*/ 2057873 h 2323145"/>
              <a:gd name="connsiteX211" fmla="*/ 2512054 w 11269336"/>
              <a:gd name="connsiteY211" fmla="*/ 2031671 h 2323145"/>
              <a:gd name="connsiteX212" fmla="*/ 2506437 w 11269336"/>
              <a:gd name="connsiteY212" fmla="*/ 2030918 h 2323145"/>
              <a:gd name="connsiteX213" fmla="*/ 2491752 w 11269336"/>
              <a:gd name="connsiteY213" fmla="*/ 2033906 h 2323145"/>
              <a:gd name="connsiteX214" fmla="*/ 2486338 w 11269336"/>
              <a:gd name="connsiteY214" fmla="*/ 2035862 h 2323145"/>
              <a:gd name="connsiteX215" fmla="*/ 2478186 w 11269336"/>
              <a:gd name="connsiteY215" fmla="*/ 2036953 h 2323145"/>
              <a:gd name="connsiteX216" fmla="*/ 2477950 w 11269336"/>
              <a:gd name="connsiteY216" fmla="*/ 2036715 h 2323145"/>
              <a:gd name="connsiteX217" fmla="*/ 2470381 w 11269336"/>
              <a:gd name="connsiteY217" fmla="*/ 2038256 h 2323145"/>
              <a:gd name="connsiteX218" fmla="*/ 2433781 w 11269336"/>
              <a:gd name="connsiteY218" fmla="*/ 2049140 h 2323145"/>
              <a:gd name="connsiteX219" fmla="*/ 2381172 w 11269336"/>
              <a:gd name="connsiteY219" fmla="*/ 2030645 h 2323145"/>
              <a:gd name="connsiteX220" fmla="*/ 2360198 w 11269336"/>
              <a:gd name="connsiteY220" fmla="*/ 2029059 h 2323145"/>
              <a:gd name="connsiteX221" fmla="*/ 2348815 w 11269336"/>
              <a:gd name="connsiteY221" fmla="*/ 2026798 h 2323145"/>
              <a:gd name="connsiteX222" fmla="*/ 2347988 w 11269336"/>
              <a:gd name="connsiteY222" fmla="*/ 2025745 h 2323145"/>
              <a:gd name="connsiteX223" fmla="*/ 2312920 w 11269336"/>
              <a:gd name="connsiteY223" fmla="*/ 2036311 h 2323145"/>
              <a:gd name="connsiteX224" fmla="*/ 2307986 w 11269336"/>
              <a:gd name="connsiteY224" fmla="*/ 2035583 h 2323145"/>
              <a:gd name="connsiteX225" fmla="*/ 2285481 w 11269336"/>
              <a:gd name="connsiteY225" fmla="*/ 2045197 h 2323145"/>
              <a:gd name="connsiteX226" fmla="*/ 2273666 w 11269336"/>
              <a:gd name="connsiteY226" fmla="*/ 2048710 h 2323145"/>
              <a:gd name="connsiteX227" fmla="*/ 2270719 w 11269336"/>
              <a:gd name="connsiteY227" fmla="*/ 2052702 h 2323145"/>
              <a:gd name="connsiteX228" fmla="*/ 2253080 w 11269336"/>
              <a:gd name="connsiteY228" fmla="*/ 2056363 h 2323145"/>
              <a:gd name="connsiteX229" fmla="*/ 2250906 w 11269336"/>
              <a:gd name="connsiteY229" fmla="*/ 2055654 h 2323145"/>
              <a:gd name="connsiteX230" fmla="*/ 2236905 w 11269336"/>
              <a:gd name="connsiteY230" fmla="*/ 2062882 h 2323145"/>
              <a:gd name="connsiteX231" fmla="*/ 2225830 w 11269336"/>
              <a:gd name="connsiteY231" fmla="*/ 2074027 h 2323145"/>
              <a:gd name="connsiteX232" fmla="*/ 2073776 w 11269336"/>
              <a:gd name="connsiteY232" fmla="*/ 2089244 h 2323145"/>
              <a:gd name="connsiteX233" fmla="*/ 1948256 w 11269336"/>
              <a:gd name="connsiteY233" fmla="*/ 2146616 h 2323145"/>
              <a:gd name="connsiteX234" fmla="*/ 1865582 w 11269336"/>
              <a:gd name="connsiteY234" fmla="*/ 2153738 h 2323145"/>
              <a:gd name="connsiteX235" fmla="*/ 1835210 w 11269336"/>
              <a:gd name="connsiteY235" fmla="*/ 2134244 h 2323145"/>
              <a:gd name="connsiteX236" fmla="*/ 1632661 w 11269336"/>
              <a:gd name="connsiteY236" fmla="*/ 2173882 h 2323145"/>
              <a:gd name="connsiteX237" fmla="*/ 1579590 w 11269336"/>
              <a:gd name="connsiteY237" fmla="*/ 2173680 h 2323145"/>
              <a:gd name="connsiteX238" fmla="*/ 1535601 w 11269336"/>
              <a:gd name="connsiteY238" fmla="*/ 2194590 h 2323145"/>
              <a:gd name="connsiteX239" fmla="*/ 1515594 w 11269336"/>
              <a:gd name="connsiteY239" fmla="*/ 2189622 h 2323145"/>
              <a:gd name="connsiteX240" fmla="*/ 1512113 w 11269336"/>
              <a:gd name="connsiteY240" fmla="*/ 2188534 h 2323145"/>
              <a:gd name="connsiteX241" fmla="*/ 1498838 w 11269336"/>
              <a:gd name="connsiteY241" fmla="*/ 2189213 h 2323145"/>
              <a:gd name="connsiteX242" fmla="*/ 1494279 w 11269336"/>
              <a:gd name="connsiteY242" fmla="*/ 2183112 h 2323145"/>
              <a:gd name="connsiteX243" fmla="*/ 1473714 w 11269336"/>
              <a:gd name="connsiteY243" fmla="*/ 2179625 h 2323145"/>
              <a:gd name="connsiteX244" fmla="*/ 1449503 w 11269336"/>
              <a:gd name="connsiteY244" fmla="*/ 2182633 h 2323145"/>
              <a:gd name="connsiteX245" fmla="*/ 1266687 w 11269336"/>
              <a:gd name="connsiteY245" fmla="*/ 2212688 h 2323145"/>
              <a:gd name="connsiteX246" fmla="*/ 1239614 w 11269336"/>
              <a:gd name="connsiteY246" fmla="*/ 2209727 h 2323145"/>
              <a:gd name="connsiteX247" fmla="*/ 1202436 w 11269336"/>
              <a:gd name="connsiteY247" fmla="*/ 2209817 h 2323145"/>
              <a:gd name="connsiteX248" fmla="*/ 1136097 w 11269336"/>
              <a:gd name="connsiteY248" fmla="*/ 2205112 h 2323145"/>
              <a:gd name="connsiteX249" fmla="*/ 988232 w 11269336"/>
              <a:gd name="connsiteY249" fmla="*/ 2235635 h 2323145"/>
              <a:gd name="connsiteX250" fmla="*/ 981959 w 11269336"/>
              <a:gd name="connsiteY250" fmla="*/ 2231607 h 2323145"/>
              <a:gd name="connsiteX251" fmla="*/ 938600 w 11269336"/>
              <a:gd name="connsiteY251" fmla="*/ 2238113 h 2323145"/>
              <a:gd name="connsiteX252" fmla="*/ 791788 w 11269336"/>
              <a:gd name="connsiteY252" fmla="*/ 2293224 h 2323145"/>
              <a:gd name="connsiteX253" fmla="*/ 706914 w 11269336"/>
              <a:gd name="connsiteY253" fmla="*/ 2305046 h 2323145"/>
              <a:gd name="connsiteX254" fmla="*/ 675971 w 11269336"/>
              <a:gd name="connsiteY254" fmla="*/ 2304030 h 2323145"/>
              <a:gd name="connsiteX255" fmla="*/ 624180 w 11269336"/>
              <a:gd name="connsiteY255" fmla="*/ 2302650 h 2323145"/>
              <a:gd name="connsiteX256" fmla="*/ 583453 w 11269336"/>
              <a:gd name="connsiteY256" fmla="*/ 2288788 h 2323145"/>
              <a:gd name="connsiteX257" fmla="*/ 540946 w 11269336"/>
              <a:gd name="connsiteY257" fmla="*/ 2292721 h 2323145"/>
              <a:gd name="connsiteX258" fmla="*/ 533680 w 11269336"/>
              <a:gd name="connsiteY258" fmla="*/ 2310233 h 2323145"/>
              <a:gd name="connsiteX259" fmla="*/ 487366 w 11269336"/>
              <a:gd name="connsiteY259" fmla="*/ 2309053 h 2323145"/>
              <a:gd name="connsiteX260" fmla="*/ 416820 w 11269336"/>
              <a:gd name="connsiteY260" fmla="*/ 2305443 h 2323145"/>
              <a:gd name="connsiteX261" fmla="*/ 376805 w 11269336"/>
              <a:gd name="connsiteY261" fmla="*/ 2307647 h 2323145"/>
              <a:gd name="connsiteX262" fmla="*/ 266777 w 11269336"/>
              <a:gd name="connsiteY262" fmla="*/ 2309012 h 2323145"/>
              <a:gd name="connsiteX263" fmla="*/ 156013 w 11269336"/>
              <a:gd name="connsiteY263" fmla="*/ 2306832 h 2323145"/>
              <a:gd name="connsiteX264" fmla="*/ 87258 w 11269336"/>
              <a:gd name="connsiteY264" fmla="*/ 2285511 h 2323145"/>
              <a:gd name="connsiteX265" fmla="*/ 23798 w 11269336"/>
              <a:gd name="connsiteY265" fmla="*/ 2281822 h 2323145"/>
              <a:gd name="connsiteX266" fmla="*/ 0 w 11269336"/>
              <a:gd name="connsiteY266" fmla="*/ 2285369 h 2323145"/>
              <a:gd name="connsiteX267" fmla="*/ 0 w 11269336"/>
              <a:gd name="connsiteY267"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380600 w 11269336"/>
              <a:gd name="connsiteY19" fmla="*/ 549821 h 2323145"/>
              <a:gd name="connsiteX20" fmla="*/ 9139429 w 11269336"/>
              <a:gd name="connsiteY20" fmla="*/ 696446 h 2323145"/>
              <a:gd name="connsiteX21" fmla="*/ 9114263 w 11269336"/>
              <a:gd name="connsiteY21" fmla="*/ 709213 h 2323145"/>
              <a:gd name="connsiteX22" fmla="*/ 9028928 w 11269336"/>
              <a:gd name="connsiteY22" fmla="*/ 745350 h 2323145"/>
              <a:gd name="connsiteX23" fmla="*/ 8977138 w 11269336"/>
              <a:gd name="connsiteY23" fmla="*/ 774970 h 2323145"/>
              <a:gd name="connsiteX24" fmla="*/ 8947030 w 11269336"/>
              <a:gd name="connsiteY24" fmla="*/ 814934 h 2323145"/>
              <a:gd name="connsiteX25" fmla="*/ 8914746 w 11269336"/>
              <a:gd name="connsiteY25" fmla="*/ 826428 h 2323145"/>
              <a:gd name="connsiteX26" fmla="*/ 8917778 w 11269336"/>
              <a:gd name="connsiteY26" fmla="*/ 835198 h 2323145"/>
              <a:gd name="connsiteX27" fmla="*/ 8905560 w 11269336"/>
              <a:gd name="connsiteY27" fmla="*/ 838358 h 2323145"/>
              <a:gd name="connsiteX28" fmla="*/ 8897564 w 11269336"/>
              <a:gd name="connsiteY28" fmla="*/ 834287 h 2323145"/>
              <a:gd name="connsiteX29" fmla="*/ 8878040 w 11269336"/>
              <a:gd name="connsiteY29" fmla="*/ 844150 h 2323145"/>
              <a:gd name="connsiteX30" fmla="*/ 8882654 w 11269336"/>
              <a:gd name="connsiteY30" fmla="*/ 892768 h 2323145"/>
              <a:gd name="connsiteX31" fmla="*/ 8795998 w 11269336"/>
              <a:gd name="connsiteY31" fmla="*/ 863337 h 2323145"/>
              <a:gd name="connsiteX32" fmla="*/ 8776970 w 11269336"/>
              <a:gd name="connsiteY32" fmla="*/ 885177 h 2323145"/>
              <a:gd name="connsiteX33" fmla="*/ 8755719 w 11269336"/>
              <a:gd name="connsiteY33" fmla="*/ 889754 h 2323145"/>
              <a:gd name="connsiteX34" fmla="*/ 8743257 w 11269336"/>
              <a:gd name="connsiteY34" fmla="*/ 904723 h 2323145"/>
              <a:gd name="connsiteX35" fmla="*/ 8721366 w 11269336"/>
              <a:gd name="connsiteY35" fmla="*/ 904711 h 2323145"/>
              <a:gd name="connsiteX36" fmla="*/ 8678353 w 11269336"/>
              <a:gd name="connsiteY36" fmla="*/ 926318 h 2323145"/>
              <a:gd name="connsiteX37" fmla="*/ 8636849 w 11269336"/>
              <a:gd name="connsiteY37" fmla="*/ 937900 h 2323145"/>
              <a:gd name="connsiteX38" fmla="*/ 8620213 w 11269336"/>
              <a:gd name="connsiteY38" fmla="*/ 943068 h 2323145"/>
              <a:gd name="connsiteX39" fmla="*/ 8612581 w 11269336"/>
              <a:gd name="connsiteY39" fmla="*/ 952695 h 2323145"/>
              <a:gd name="connsiteX40" fmla="*/ 8589038 w 11269336"/>
              <a:gd name="connsiteY40" fmla="*/ 963892 h 2323145"/>
              <a:gd name="connsiteX41" fmla="*/ 8579950 w 11269336"/>
              <a:gd name="connsiteY41" fmla="*/ 960899 h 2323145"/>
              <a:gd name="connsiteX42" fmla="*/ 8579319 w 11269336"/>
              <a:gd name="connsiteY42" fmla="*/ 965630 h 2323145"/>
              <a:gd name="connsiteX43" fmla="*/ 8547429 w 11269336"/>
              <a:gd name="connsiteY43" fmla="*/ 984506 h 2323145"/>
              <a:gd name="connsiteX44" fmla="*/ 8478704 w 11269336"/>
              <a:gd name="connsiteY44" fmla="*/ 1025490 h 2323145"/>
              <a:gd name="connsiteX45" fmla="*/ 8461421 w 11269336"/>
              <a:gd name="connsiteY45" fmla="*/ 1035512 h 2323145"/>
              <a:gd name="connsiteX46" fmla="*/ 8445003 w 11269336"/>
              <a:gd name="connsiteY46" fmla="*/ 1036851 h 2323145"/>
              <a:gd name="connsiteX47" fmla="*/ 8357350 w 11269336"/>
              <a:gd name="connsiteY47" fmla="*/ 1060213 h 2323145"/>
              <a:gd name="connsiteX48" fmla="*/ 8335565 w 11269336"/>
              <a:gd name="connsiteY48" fmla="*/ 1061151 h 2323145"/>
              <a:gd name="connsiteX49" fmla="*/ 8325267 w 11269336"/>
              <a:gd name="connsiteY49" fmla="*/ 1055919 h 2323145"/>
              <a:gd name="connsiteX50" fmla="*/ 8293586 w 11269336"/>
              <a:gd name="connsiteY50" fmla="*/ 1076144 h 2323145"/>
              <a:gd name="connsiteX51" fmla="*/ 8242405 w 11269336"/>
              <a:gd name="connsiteY51" fmla="*/ 1095960 h 2323145"/>
              <a:gd name="connsiteX52" fmla="*/ 8197391 w 11269336"/>
              <a:gd name="connsiteY52" fmla="*/ 1107746 h 2323145"/>
              <a:gd name="connsiteX53" fmla="*/ 8081474 w 11269336"/>
              <a:gd name="connsiteY53" fmla="*/ 1130125 h 2323145"/>
              <a:gd name="connsiteX54" fmla="*/ 8053585 w 11269336"/>
              <a:gd name="connsiteY54" fmla="*/ 1129169 h 2323145"/>
              <a:gd name="connsiteX55" fmla="*/ 8038422 w 11269336"/>
              <a:gd name="connsiteY55" fmla="*/ 1119092 h 2323145"/>
              <a:gd name="connsiteX56" fmla="*/ 8029450 w 11269336"/>
              <a:gd name="connsiteY56" fmla="*/ 1125592 h 2323145"/>
              <a:gd name="connsiteX57" fmla="*/ 7959552 w 11269336"/>
              <a:gd name="connsiteY57" fmla="*/ 1140188 h 2323145"/>
              <a:gd name="connsiteX58" fmla="*/ 7914188 w 11269336"/>
              <a:gd name="connsiteY58" fmla="*/ 1150862 h 2323145"/>
              <a:gd name="connsiteX59" fmla="*/ 7914918 w 11269336"/>
              <a:gd name="connsiteY59" fmla="*/ 1168758 h 2323145"/>
              <a:gd name="connsiteX60" fmla="*/ 7875510 w 11269336"/>
              <a:gd name="connsiteY60" fmla="*/ 1183153 h 2323145"/>
              <a:gd name="connsiteX61" fmla="*/ 7829932 w 11269336"/>
              <a:gd name="connsiteY61" fmla="*/ 1180782 h 2323145"/>
              <a:gd name="connsiteX62" fmla="*/ 7779182 w 11269336"/>
              <a:gd name="connsiteY62" fmla="*/ 1192665 h 2323145"/>
              <a:gd name="connsiteX63" fmla="*/ 7748774 w 11269336"/>
              <a:gd name="connsiteY63" fmla="*/ 1199586 h 2323145"/>
              <a:gd name="connsiteX64" fmla="*/ 7671846 w 11269336"/>
              <a:gd name="connsiteY64" fmla="*/ 1231966 h 2323145"/>
              <a:gd name="connsiteX65" fmla="*/ 7554146 w 11269336"/>
              <a:gd name="connsiteY65" fmla="*/ 1319748 h 2323145"/>
              <a:gd name="connsiteX66" fmla="*/ 7515052 w 11269336"/>
              <a:gd name="connsiteY66" fmla="*/ 1336718 h 2323145"/>
              <a:gd name="connsiteX67" fmla="*/ 7507193 w 11269336"/>
              <a:gd name="connsiteY67" fmla="*/ 1334617 h 2323145"/>
              <a:gd name="connsiteX68" fmla="*/ 7461694 w 11269336"/>
              <a:gd name="connsiteY68" fmla="*/ 1375866 h 2323145"/>
              <a:gd name="connsiteX69" fmla="*/ 7377571 w 11269336"/>
              <a:gd name="connsiteY69" fmla="*/ 1400128 h 2323145"/>
              <a:gd name="connsiteX70" fmla="*/ 7311261 w 11269336"/>
              <a:gd name="connsiteY70" fmla="*/ 1412652 h 2323145"/>
              <a:gd name="connsiteX71" fmla="*/ 7275307 w 11269336"/>
              <a:gd name="connsiteY71" fmla="*/ 1422171 h 2323145"/>
              <a:gd name="connsiteX72" fmla="*/ 7247783 w 11269336"/>
              <a:gd name="connsiteY72" fmla="*/ 1426330 h 2323145"/>
              <a:gd name="connsiteX73" fmla="*/ 7185047 w 11269336"/>
              <a:gd name="connsiteY73" fmla="*/ 1451812 h 2323145"/>
              <a:gd name="connsiteX74" fmla="*/ 7084117 w 11269336"/>
              <a:gd name="connsiteY74" fmla="*/ 1500281 h 2323145"/>
              <a:gd name="connsiteX75" fmla="*/ 7062011 w 11269336"/>
              <a:gd name="connsiteY75" fmla="*/ 1509183 h 2323145"/>
              <a:gd name="connsiteX76" fmla="*/ 7040555 w 11269336"/>
              <a:gd name="connsiteY76" fmla="*/ 1511207 h 2323145"/>
              <a:gd name="connsiteX77" fmla="*/ 7033438 w 11269336"/>
              <a:gd name="connsiteY77" fmla="*/ 1506772 h 2323145"/>
              <a:gd name="connsiteX78" fmla="*/ 7020886 w 11269336"/>
              <a:gd name="connsiteY78" fmla="*/ 1510764 h 2323145"/>
              <a:gd name="connsiteX79" fmla="*/ 7017033 w 11269336"/>
              <a:gd name="connsiteY79" fmla="*/ 1510650 h 2323145"/>
              <a:gd name="connsiteX80" fmla="*/ 6995460 w 11269336"/>
              <a:gd name="connsiteY80" fmla="*/ 1511173 h 2323145"/>
              <a:gd name="connsiteX81" fmla="*/ 6962144 w 11269336"/>
              <a:gd name="connsiteY81" fmla="*/ 1541508 h 2323145"/>
              <a:gd name="connsiteX82" fmla="*/ 6910674 w 11269336"/>
              <a:gd name="connsiteY82" fmla="*/ 1554793 h 2323145"/>
              <a:gd name="connsiteX83" fmla="*/ 6732152 w 11269336"/>
              <a:gd name="connsiteY83" fmla="*/ 1642538 h 2323145"/>
              <a:gd name="connsiteX84" fmla="*/ 6694106 w 11269336"/>
              <a:gd name="connsiteY84" fmla="*/ 1632377 h 2323145"/>
              <a:gd name="connsiteX85" fmla="*/ 6617223 w 11269336"/>
              <a:gd name="connsiteY85" fmla="*/ 1659889 h 2323145"/>
              <a:gd name="connsiteX86" fmla="*/ 6521138 w 11269336"/>
              <a:gd name="connsiteY86" fmla="*/ 1744340 h 2323145"/>
              <a:gd name="connsiteX87" fmla="*/ 6380677 w 11269336"/>
              <a:gd name="connsiteY87" fmla="*/ 1796883 h 2323145"/>
              <a:gd name="connsiteX88" fmla="*/ 6374897 w 11269336"/>
              <a:gd name="connsiteY88" fmla="*/ 1809910 h 2323145"/>
              <a:gd name="connsiteX89" fmla="*/ 6364545 w 11269336"/>
              <a:gd name="connsiteY89" fmla="*/ 1820090 h 2323145"/>
              <a:gd name="connsiteX90" fmla="*/ 6362126 w 11269336"/>
              <a:gd name="connsiteY90" fmla="*/ 1819991 h 2323145"/>
              <a:gd name="connsiteX91" fmla="*/ 6346673 w 11269336"/>
              <a:gd name="connsiteY91" fmla="*/ 1827824 h 2323145"/>
              <a:gd name="connsiteX92" fmla="*/ 6345588 w 11269336"/>
              <a:gd name="connsiteY92" fmla="*/ 1832232 h 2323145"/>
              <a:gd name="connsiteX93" fmla="*/ 6335708 w 11269336"/>
              <a:gd name="connsiteY93" fmla="*/ 1838451 h 2323145"/>
              <a:gd name="connsiteX94" fmla="*/ 6318182 w 11269336"/>
              <a:gd name="connsiteY94" fmla="*/ 1852975 h 2323145"/>
              <a:gd name="connsiteX95" fmla="*/ 6313084 w 11269336"/>
              <a:gd name="connsiteY95" fmla="*/ 1853561 h 2323145"/>
              <a:gd name="connsiteX96" fmla="*/ 6283816 w 11269336"/>
              <a:gd name="connsiteY96" fmla="*/ 1872148 h 2323145"/>
              <a:gd name="connsiteX97" fmla="*/ 6282550 w 11269336"/>
              <a:gd name="connsiteY97" fmla="*/ 1871392 h 2323145"/>
              <a:gd name="connsiteX98" fmla="*/ 6270527 w 11269336"/>
              <a:gd name="connsiteY98" fmla="*/ 1872208 h 2323145"/>
              <a:gd name="connsiteX99" fmla="*/ 6249518 w 11269336"/>
              <a:gd name="connsiteY99" fmla="*/ 1876079 h 2323145"/>
              <a:gd name="connsiteX100" fmla="*/ 6190386 w 11269336"/>
              <a:gd name="connsiteY100" fmla="*/ 1872478 h 2323145"/>
              <a:gd name="connsiteX101" fmla="*/ 6159777 w 11269336"/>
              <a:gd name="connsiteY101" fmla="*/ 1891745 h 2323145"/>
              <a:gd name="connsiteX102" fmla="*/ 6153131 w 11269336"/>
              <a:gd name="connsiteY102" fmla="*/ 1895079 h 2323145"/>
              <a:gd name="connsiteX103" fmla="*/ 6152798 w 11269336"/>
              <a:gd name="connsiteY103" fmla="*/ 1894920 h 2323145"/>
              <a:gd name="connsiteX104" fmla="*/ 6145388 w 11269336"/>
              <a:gd name="connsiteY104" fmla="*/ 1897990 h 2323145"/>
              <a:gd name="connsiteX105" fmla="*/ 6141014 w 11269336"/>
              <a:gd name="connsiteY105" fmla="*/ 1901155 h 2323145"/>
              <a:gd name="connsiteX106" fmla="*/ 6128122 w 11269336"/>
              <a:gd name="connsiteY106" fmla="*/ 1907623 h 2323145"/>
              <a:gd name="connsiteX107" fmla="*/ 6122351 w 11269336"/>
              <a:gd name="connsiteY107" fmla="*/ 1908359 h 2323145"/>
              <a:gd name="connsiteX108" fmla="*/ 6064750 w 11269336"/>
              <a:gd name="connsiteY108" fmla="*/ 1896394 h 2323145"/>
              <a:gd name="connsiteX109" fmla="*/ 5964230 w 11269336"/>
              <a:gd name="connsiteY109" fmla="*/ 1910038 h 2323145"/>
              <a:gd name="connsiteX110" fmla="*/ 5865399 w 11269336"/>
              <a:gd name="connsiteY110" fmla="*/ 1926966 h 2323145"/>
              <a:gd name="connsiteX111" fmla="*/ 5829951 w 11269336"/>
              <a:gd name="connsiteY111" fmla="*/ 1934755 h 2323145"/>
              <a:gd name="connsiteX112" fmla="*/ 5765285 w 11269336"/>
              <a:gd name="connsiteY112" fmla="*/ 1941322 h 2323145"/>
              <a:gd name="connsiteX113" fmla="*/ 5734750 w 11269336"/>
              <a:gd name="connsiteY113" fmla="*/ 1939793 h 2323145"/>
              <a:gd name="connsiteX114" fmla="*/ 5733569 w 11269336"/>
              <a:gd name="connsiteY114" fmla="*/ 1940505 h 2323145"/>
              <a:gd name="connsiteX115" fmla="*/ 5730329 w 11269336"/>
              <a:gd name="connsiteY115" fmla="*/ 1937845 h 2323145"/>
              <a:gd name="connsiteX116" fmla="*/ 5724661 w 11269336"/>
              <a:gd name="connsiteY116" fmla="*/ 1937455 h 2323145"/>
              <a:gd name="connsiteX117" fmla="*/ 5710186 w 11269336"/>
              <a:gd name="connsiteY117" fmla="*/ 1941370 h 2323145"/>
              <a:gd name="connsiteX118" fmla="*/ 5704910 w 11269336"/>
              <a:gd name="connsiteY118" fmla="*/ 1943663 h 2323145"/>
              <a:gd name="connsiteX119" fmla="*/ 5696836 w 11269336"/>
              <a:gd name="connsiteY119" fmla="*/ 1945271 h 2323145"/>
              <a:gd name="connsiteX120" fmla="*/ 5696583 w 11269336"/>
              <a:gd name="connsiteY120" fmla="*/ 1945050 h 2323145"/>
              <a:gd name="connsiteX121" fmla="*/ 5689123 w 11269336"/>
              <a:gd name="connsiteY121" fmla="*/ 1947067 h 2323145"/>
              <a:gd name="connsiteX122" fmla="*/ 5653291 w 11269336"/>
              <a:gd name="connsiteY122" fmla="*/ 1960245 h 2323145"/>
              <a:gd name="connsiteX123" fmla="*/ 5599385 w 11269336"/>
              <a:gd name="connsiteY123" fmla="*/ 1945198 h 2323145"/>
              <a:gd name="connsiteX124" fmla="*/ 5578300 w 11269336"/>
              <a:gd name="connsiteY124" fmla="*/ 1944963 h 2323145"/>
              <a:gd name="connsiteX125" fmla="*/ 5566758 w 11269336"/>
              <a:gd name="connsiteY125" fmla="*/ 1943441 h 2323145"/>
              <a:gd name="connsiteX126" fmla="*/ 5565857 w 11269336"/>
              <a:gd name="connsiteY126" fmla="*/ 1942445 h 2323145"/>
              <a:gd name="connsiteX127" fmla="*/ 5531534 w 11269336"/>
              <a:gd name="connsiteY127" fmla="*/ 1955208 h 2323145"/>
              <a:gd name="connsiteX128" fmla="*/ 5526552 w 11269336"/>
              <a:gd name="connsiteY128" fmla="*/ 1954799 h 2323145"/>
              <a:gd name="connsiteX129" fmla="*/ 5504723 w 11269336"/>
              <a:gd name="connsiteY129" fmla="*/ 1965811 h 2323145"/>
              <a:gd name="connsiteX130" fmla="*/ 5493156 w 11269336"/>
              <a:gd name="connsiteY130" fmla="*/ 1970063 h 2323145"/>
              <a:gd name="connsiteX131" fmla="*/ 5490486 w 11269336"/>
              <a:gd name="connsiteY131" fmla="*/ 1974227 h 2323145"/>
              <a:gd name="connsiteX132" fmla="*/ 5473107 w 11269336"/>
              <a:gd name="connsiteY132" fmla="*/ 1979001 h 2323145"/>
              <a:gd name="connsiteX133" fmla="*/ 5470885 w 11269336"/>
              <a:gd name="connsiteY133" fmla="*/ 1978432 h 2323145"/>
              <a:gd name="connsiteX134" fmla="*/ 5457393 w 11269336"/>
              <a:gd name="connsiteY134" fmla="*/ 1986525 h 2323145"/>
              <a:gd name="connsiteX135" fmla="*/ 5447102 w 11269336"/>
              <a:gd name="connsiteY135" fmla="*/ 1998329 h 2323145"/>
              <a:gd name="connsiteX136" fmla="*/ 5159151 w 11269336"/>
              <a:gd name="connsiteY136" fmla="*/ 2029640 h 2323145"/>
              <a:gd name="connsiteX137" fmla="*/ 5041688 w 11269336"/>
              <a:gd name="connsiteY137" fmla="*/ 2022334 h 2323145"/>
              <a:gd name="connsiteX138" fmla="*/ 4860988 w 11269336"/>
              <a:gd name="connsiteY138" fmla="*/ 2135698 h 2323145"/>
              <a:gd name="connsiteX139" fmla="*/ 4807902 w 11269336"/>
              <a:gd name="connsiteY139" fmla="*/ 2138894 h 2323145"/>
              <a:gd name="connsiteX140" fmla="*/ 4765388 w 11269336"/>
              <a:gd name="connsiteY140" fmla="*/ 2162525 h 2323145"/>
              <a:gd name="connsiteX141" fmla="*/ 4745033 w 11269336"/>
              <a:gd name="connsiteY141" fmla="*/ 2158859 h 2323145"/>
              <a:gd name="connsiteX142" fmla="*/ 4741475 w 11269336"/>
              <a:gd name="connsiteY142" fmla="*/ 2157998 h 2323145"/>
              <a:gd name="connsiteX143" fmla="*/ 4728247 w 11269336"/>
              <a:gd name="connsiteY143" fmla="*/ 2159526 h 2323145"/>
              <a:gd name="connsiteX144" fmla="*/ 4723263 w 11269336"/>
              <a:gd name="connsiteY144" fmla="*/ 2153742 h 2323145"/>
              <a:gd name="connsiteX145" fmla="*/ 4702453 w 11269336"/>
              <a:gd name="connsiteY145" fmla="*/ 2151586 h 2323145"/>
              <a:gd name="connsiteX146" fmla="*/ 4678455 w 11269336"/>
              <a:gd name="connsiteY146" fmla="*/ 2156131 h 2323145"/>
              <a:gd name="connsiteX147" fmla="*/ 4593061 w 11269336"/>
              <a:gd name="connsiteY147" fmla="*/ 2171597 h 2323145"/>
              <a:gd name="connsiteX148" fmla="*/ 4579902 w 11269336"/>
              <a:gd name="connsiteY148" fmla="*/ 2177927 h 2323145"/>
              <a:gd name="connsiteX149" fmla="*/ 4533444 w 11269336"/>
              <a:gd name="connsiteY149" fmla="*/ 2181200 h 2323145"/>
              <a:gd name="connsiteX150" fmla="*/ 4492832 w 11269336"/>
              <a:gd name="connsiteY150" fmla="*/ 2188033 h 2323145"/>
              <a:gd name="connsiteX151" fmla="*/ 4467257 w 11269336"/>
              <a:gd name="connsiteY151" fmla="*/ 2196121 h 2323145"/>
              <a:gd name="connsiteX152" fmla="*/ 4459937 w 11269336"/>
              <a:gd name="connsiteY152" fmla="*/ 2195182 h 2323145"/>
              <a:gd name="connsiteX153" fmla="*/ 4433312 w 11269336"/>
              <a:gd name="connsiteY153" fmla="*/ 2199004 h 2323145"/>
              <a:gd name="connsiteX154" fmla="*/ 4420601 w 11269336"/>
              <a:gd name="connsiteY154" fmla="*/ 2205158 h 2323145"/>
              <a:gd name="connsiteX155" fmla="*/ 4405765 w 11269336"/>
              <a:gd name="connsiteY155" fmla="*/ 2199902 h 2323145"/>
              <a:gd name="connsiteX156" fmla="*/ 4401354 w 11269336"/>
              <a:gd name="connsiteY156" fmla="*/ 2194745 h 2323145"/>
              <a:gd name="connsiteX157" fmla="*/ 4383151 w 11269336"/>
              <a:gd name="connsiteY157" fmla="*/ 2201140 h 2323145"/>
              <a:gd name="connsiteX158" fmla="*/ 4366646 w 11269336"/>
              <a:gd name="connsiteY158" fmla="*/ 2198564 h 2323145"/>
              <a:gd name="connsiteX159" fmla="*/ 4354009 w 11269336"/>
              <a:gd name="connsiteY159" fmla="*/ 2204984 h 2323145"/>
              <a:gd name="connsiteX160" fmla="*/ 4348284 w 11269336"/>
              <a:gd name="connsiteY160" fmla="*/ 2205270 h 2323145"/>
              <a:gd name="connsiteX161" fmla="*/ 4333906 w 11269336"/>
              <a:gd name="connsiteY161" fmla="*/ 2205251 h 2323145"/>
              <a:gd name="connsiteX162" fmla="*/ 4308819 w 11269336"/>
              <a:gd name="connsiteY162" fmla="*/ 2203822 h 2323145"/>
              <a:gd name="connsiteX163" fmla="*/ 4301210 w 11269336"/>
              <a:gd name="connsiteY163" fmla="*/ 2204456 h 2323145"/>
              <a:gd name="connsiteX164" fmla="*/ 4283095 w 11269336"/>
              <a:gd name="connsiteY164" fmla="*/ 2198177 h 2323145"/>
              <a:gd name="connsiteX165" fmla="*/ 4250119 w 11269336"/>
              <a:gd name="connsiteY165" fmla="*/ 2196342 h 2323145"/>
              <a:gd name="connsiteX166" fmla="*/ 4189203 w 11269336"/>
              <a:gd name="connsiteY166" fmla="*/ 2178994 h 2323145"/>
              <a:gd name="connsiteX167" fmla="*/ 4154035 w 11269336"/>
              <a:gd name="connsiteY167" fmla="*/ 2171950 h 2323145"/>
              <a:gd name="connsiteX168" fmla="*/ 4129569 w 11269336"/>
              <a:gd name="connsiteY168" fmla="*/ 2163850 h 2323145"/>
              <a:gd name="connsiteX169" fmla="*/ 4061250 w 11269336"/>
              <a:gd name="connsiteY169" fmla="*/ 2159236 h 2323145"/>
              <a:gd name="connsiteX170" fmla="*/ 3945480 w 11269336"/>
              <a:gd name="connsiteY170" fmla="*/ 2158279 h 2323145"/>
              <a:gd name="connsiteX171" fmla="*/ 3921468 w 11269336"/>
              <a:gd name="connsiteY171" fmla="*/ 2156588 h 2323145"/>
              <a:gd name="connsiteX172" fmla="*/ 3903348 w 11269336"/>
              <a:gd name="connsiteY172" fmla="*/ 2149220 h 2323145"/>
              <a:gd name="connsiteX173" fmla="*/ 3901342 w 11269336"/>
              <a:gd name="connsiteY173" fmla="*/ 2142355 h 2323145"/>
              <a:gd name="connsiteX174" fmla="*/ 3888539 w 11269336"/>
              <a:gd name="connsiteY174" fmla="*/ 2140476 h 2323145"/>
              <a:gd name="connsiteX175" fmla="*/ 3885662 w 11269336"/>
              <a:gd name="connsiteY175" fmla="*/ 2138740 h 2323145"/>
              <a:gd name="connsiteX176" fmla="*/ 3868627 w 11269336"/>
              <a:gd name="connsiteY176" fmla="*/ 2130023 h 2323145"/>
              <a:gd name="connsiteX177" fmla="*/ 3819177 w 11269336"/>
              <a:gd name="connsiteY177" fmla="*/ 2142111 h 2323145"/>
              <a:gd name="connsiteX178" fmla="*/ 3769100 w 11269336"/>
              <a:gd name="connsiteY178" fmla="*/ 2131731 h 2323145"/>
              <a:gd name="connsiteX179" fmla="*/ 3562752 w 11269336"/>
              <a:gd name="connsiteY179" fmla="*/ 2131785 h 2323145"/>
              <a:gd name="connsiteX180" fmla="*/ 3541402 w 11269336"/>
              <a:gd name="connsiteY180" fmla="*/ 2106821 h 2323145"/>
              <a:gd name="connsiteX181" fmla="*/ 3365341 w 11269336"/>
              <a:gd name="connsiteY181" fmla="*/ 2077638 h 2323145"/>
              <a:gd name="connsiteX182" fmla="*/ 3170922 w 11269336"/>
              <a:gd name="connsiteY182" fmla="*/ 2115957 h 2323145"/>
              <a:gd name="connsiteX183" fmla="*/ 3156256 w 11269336"/>
              <a:gd name="connsiteY183" fmla="*/ 2124773 h 2323145"/>
              <a:gd name="connsiteX184" fmla="*/ 3140298 w 11269336"/>
              <a:gd name="connsiteY184" fmla="*/ 2129182 h 2323145"/>
              <a:gd name="connsiteX185" fmla="*/ 3138514 w 11269336"/>
              <a:gd name="connsiteY185" fmla="*/ 2128069 h 2323145"/>
              <a:gd name="connsiteX186" fmla="*/ 3120467 w 11269336"/>
              <a:gd name="connsiteY186" fmla="*/ 2128281 h 2323145"/>
              <a:gd name="connsiteX187" fmla="*/ 3116175 w 11269336"/>
              <a:gd name="connsiteY187" fmla="*/ 2131633 h 2323145"/>
              <a:gd name="connsiteX188" fmla="*/ 3103685 w 11269336"/>
              <a:gd name="connsiteY188" fmla="*/ 2132814 h 2323145"/>
              <a:gd name="connsiteX189" fmla="*/ 3078794 w 11269336"/>
              <a:gd name="connsiteY189" fmla="*/ 2137935 h 2323145"/>
              <a:gd name="connsiteX190" fmla="*/ 3074407 w 11269336"/>
              <a:gd name="connsiteY190" fmla="*/ 2136274 h 2323145"/>
              <a:gd name="connsiteX191" fmla="*/ 3037285 w 11269336"/>
              <a:gd name="connsiteY191" fmla="*/ 2139919 h 2323145"/>
              <a:gd name="connsiteX192" fmla="*/ 3036901 w 11269336"/>
              <a:gd name="connsiteY192" fmla="*/ 2138726 h 2323145"/>
              <a:gd name="connsiteX193" fmla="*/ 3026996 w 11269336"/>
              <a:gd name="connsiteY193" fmla="*/ 2134322 h 2323145"/>
              <a:gd name="connsiteX194" fmla="*/ 3007772 w 11269336"/>
              <a:gd name="connsiteY194" fmla="*/ 2128742 h 2323145"/>
              <a:gd name="connsiteX195" fmla="*/ 2965030 w 11269336"/>
              <a:gd name="connsiteY195" fmla="*/ 2100494 h 2323145"/>
              <a:gd name="connsiteX196" fmla="*/ 2926342 w 11269336"/>
              <a:gd name="connsiteY196" fmla="*/ 2104155 h 2323145"/>
              <a:gd name="connsiteX197" fmla="*/ 2918608 w 11269336"/>
              <a:gd name="connsiteY197" fmla="*/ 2104215 h 2323145"/>
              <a:gd name="connsiteX198" fmla="*/ 2918475 w 11269336"/>
              <a:gd name="connsiteY198" fmla="*/ 2103937 h 2323145"/>
              <a:gd name="connsiteX199" fmla="*/ 2910360 w 11269336"/>
              <a:gd name="connsiteY199" fmla="*/ 2103444 h 2323145"/>
              <a:gd name="connsiteX200" fmla="*/ 2904507 w 11269336"/>
              <a:gd name="connsiteY200" fmla="*/ 2104326 h 2323145"/>
              <a:gd name="connsiteX201" fmla="*/ 2889503 w 11269336"/>
              <a:gd name="connsiteY201" fmla="*/ 2104443 h 2323145"/>
              <a:gd name="connsiteX202" fmla="*/ 2884480 w 11269336"/>
              <a:gd name="connsiteY202" fmla="*/ 2102626 h 2323145"/>
              <a:gd name="connsiteX203" fmla="*/ 2882689 w 11269336"/>
              <a:gd name="connsiteY203" fmla="*/ 2099228 h 2323145"/>
              <a:gd name="connsiteX204" fmla="*/ 2881291 w 11269336"/>
              <a:gd name="connsiteY204" fmla="*/ 2099618 h 2323145"/>
              <a:gd name="connsiteX205" fmla="*/ 2853979 w 11269336"/>
              <a:gd name="connsiteY205" fmla="*/ 2090388 h 2323145"/>
              <a:gd name="connsiteX206" fmla="*/ 2791790 w 11269336"/>
              <a:gd name="connsiteY206" fmla="*/ 2080332 h 2323145"/>
              <a:gd name="connsiteX207" fmla="*/ 2755844 w 11269336"/>
              <a:gd name="connsiteY207" fmla="*/ 2078874 h 2323145"/>
              <a:gd name="connsiteX208" fmla="*/ 2657742 w 11269336"/>
              <a:gd name="connsiteY208" fmla="*/ 2070179 h 2323145"/>
              <a:gd name="connsiteX209" fmla="*/ 2559549 w 11269336"/>
              <a:gd name="connsiteY209" fmla="*/ 2057873 h 2323145"/>
              <a:gd name="connsiteX210" fmla="*/ 2512054 w 11269336"/>
              <a:gd name="connsiteY210" fmla="*/ 2031671 h 2323145"/>
              <a:gd name="connsiteX211" fmla="*/ 2506437 w 11269336"/>
              <a:gd name="connsiteY211" fmla="*/ 2030918 h 2323145"/>
              <a:gd name="connsiteX212" fmla="*/ 2491752 w 11269336"/>
              <a:gd name="connsiteY212" fmla="*/ 2033906 h 2323145"/>
              <a:gd name="connsiteX213" fmla="*/ 2486338 w 11269336"/>
              <a:gd name="connsiteY213" fmla="*/ 2035862 h 2323145"/>
              <a:gd name="connsiteX214" fmla="*/ 2478186 w 11269336"/>
              <a:gd name="connsiteY214" fmla="*/ 2036953 h 2323145"/>
              <a:gd name="connsiteX215" fmla="*/ 2477950 w 11269336"/>
              <a:gd name="connsiteY215" fmla="*/ 2036715 h 2323145"/>
              <a:gd name="connsiteX216" fmla="*/ 2470381 w 11269336"/>
              <a:gd name="connsiteY216" fmla="*/ 2038256 h 2323145"/>
              <a:gd name="connsiteX217" fmla="*/ 2433781 w 11269336"/>
              <a:gd name="connsiteY217" fmla="*/ 2049140 h 2323145"/>
              <a:gd name="connsiteX218" fmla="*/ 2381172 w 11269336"/>
              <a:gd name="connsiteY218" fmla="*/ 2030645 h 2323145"/>
              <a:gd name="connsiteX219" fmla="*/ 2360198 w 11269336"/>
              <a:gd name="connsiteY219" fmla="*/ 2029059 h 2323145"/>
              <a:gd name="connsiteX220" fmla="*/ 2348815 w 11269336"/>
              <a:gd name="connsiteY220" fmla="*/ 2026798 h 2323145"/>
              <a:gd name="connsiteX221" fmla="*/ 2347988 w 11269336"/>
              <a:gd name="connsiteY221" fmla="*/ 2025745 h 2323145"/>
              <a:gd name="connsiteX222" fmla="*/ 2312920 w 11269336"/>
              <a:gd name="connsiteY222" fmla="*/ 2036311 h 2323145"/>
              <a:gd name="connsiteX223" fmla="*/ 2307986 w 11269336"/>
              <a:gd name="connsiteY223" fmla="*/ 2035583 h 2323145"/>
              <a:gd name="connsiteX224" fmla="*/ 2285481 w 11269336"/>
              <a:gd name="connsiteY224" fmla="*/ 2045197 h 2323145"/>
              <a:gd name="connsiteX225" fmla="*/ 2273666 w 11269336"/>
              <a:gd name="connsiteY225" fmla="*/ 2048710 h 2323145"/>
              <a:gd name="connsiteX226" fmla="*/ 2270719 w 11269336"/>
              <a:gd name="connsiteY226" fmla="*/ 2052702 h 2323145"/>
              <a:gd name="connsiteX227" fmla="*/ 2253080 w 11269336"/>
              <a:gd name="connsiteY227" fmla="*/ 2056363 h 2323145"/>
              <a:gd name="connsiteX228" fmla="*/ 2250906 w 11269336"/>
              <a:gd name="connsiteY228" fmla="*/ 2055654 h 2323145"/>
              <a:gd name="connsiteX229" fmla="*/ 2236905 w 11269336"/>
              <a:gd name="connsiteY229" fmla="*/ 2062882 h 2323145"/>
              <a:gd name="connsiteX230" fmla="*/ 2225830 w 11269336"/>
              <a:gd name="connsiteY230" fmla="*/ 2074027 h 2323145"/>
              <a:gd name="connsiteX231" fmla="*/ 2073776 w 11269336"/>
              <a:gd name="connsiteY231" fmla="*/ 2089244 h 2323145"/>
              <a:gd name="connsiteX232" fmla="*/ 1948256 w 11269336"/>
              <a:gd name="connsiteY232" fmla="*/ 2146616 h 2323145"/>
              <a:gd name="connsiteX233" fmla="*/ 1865582 w 11269336"/>
              <a:gd name="connsiteY233" fmla="*/ 2153738 h 2323145"/>
              <a:gd name="connsiteX234" fmla="*/ 1835210 w 11269336"/>
              <a:gd name="connsiteY234" fmla="*/ 2134244 h 2323145"/>
              <a:gd name="connsiteX235" fmla="*/ 1632661 w 11269336"/>
              <a:gd name="connsiteY235" fmla="*/ 2173882 h 2323145"/>
              <a:gd name="connsiteX236" fmla="*/ 1579590 w 11269336"/>
              <a:gd name="connsiteY236" fmla="*/ 2173680 h 2323145"/>
              <a:gd name="connsiteX237" fmla="*/ 1535601 w 11269336"/>
              <a:gd name="connsiteY237" fmla="*/ 2194590 h 2323145"/>
              <a:gd name="connsiteX238" fmla="*/ 1515594 w 11269336"/>
              <a:gd name="connsiteY238" fmla="*/ 2189622 h 2323145"/>
              <a:gd name="connsiteX239" fmla="*/ 1512113 w 11269336"/>
              <a:gd name="connsiteY239" fmla="*/ 2188534 h 2323145"/>
              <a:gd name="connsiteX240" fmla="*/ 1498838 w 11269336"/>
              <a:gd name="connsiteY240" fmla="*/ 2189213 h 2323145"/>
              <a:gd name="connsiteX241" fmla="*/ 1494279 w 11269336"/>
              <a:gd name="connsiteY241" fmla="*/ 2183112 h 2323145"/>
              <a:gd name="connsiteX242" fmla="*/ 1473714 w 11269336"/>
              <a:gd name="connsiteY242" fmla="*/ 2179625 h 2323145"/>
              <a:gd name="connsiteX243" fmla="*/ 1449503 w 11269336"/>
              <a:gd name="connsiteY243" fmla="*/ 2182633 h 2323145"/>
              <a:gd name="connsiteX244" fmla="*/ 1266687 w 11269336"/>
              <a:gd name="connsiteY244" fmla="*/ 2212688 h 2323145"/>
              <a:gd name="connsiteX245" fmla="*/ 1239614 w 11269336"/>
              <a:gd name="connsiteY245" fmla="*/ 2209727 h 2323145"/>
              <a:gd name="connsiteX246" fmla="*/ 1202436 w 11269336"/>
              <a:gd name="connsiteY246" fmla="*/ 2209817 h 2323145"/>
              <a:gd name="connsiteX247" fmla="*/ 1136097 w 11269336"/>
              <a:gd name="connsiteY247" fmla="*/ 2205112 h 2323145"/>
              <a:gd name="connsiteX248" fmla="*/ 988232 w 11269336"/>
              <a:gd name="connsiteY248" fmla="*/ 2235635 h 2323145"/>
              <a:gd name="connsiteX249" fmla="*/ 981959 w 11269336"/>
              <a:gd name="connsiteY249" fmla="*/ 2231607 h 2323145"/>
              <a:gd name="connsiteX250" fmla="*/ 938600 w 11269336"/>
              <a:gd name="connsiteY250" fmla="*/ 2238113 h 2323145"/>
              <a:gd name="connsiteX251" fmla="*/ 791788 w 11269336"/>
              <a:gd name="connsiteY251" fmla="*/ 2293224 h 2323145"/>
              <a:gd name="connsiteX252" fmla="*/ 706914 w 11269336"/>
              <a:gd name="connsiteY252" fmla="*/ 2305046 h 2323145"/>
              <a:gd name="connsiteX253" fmla="*/ 675971 w 11269336"/>
              <a:gd name="connsiteY253" fmla="*/ 2304030 h 2323145"/>
              <a:gd name="connsiteX254" fmla="*/ 624180 w 11269336"/>
              <a:gd name="connsiteY254" fmla="*/ 2302650 h 2323145"/>
              <a:gd name="connsiteX255" fmla="*/ 583453 w 11269336"/>
              <a:gd name="connsiteY255" fmla="*/ 2288788 h 2323145"/>
              <a:gd name="connsiteX256" fmla="*/ 540946 w 11269336"/>
              <a:gd name="connsiteY256" fmla="*/ 2292721 h 2323145"/>
              <a:gd name="connsiteX257" fmla="*/ 533680 w 11269336"/>
              <a:gd name="connsiteY257" fmla="*/ 2310233 h 2323145"/>
              <a:gd name="connsiteX258" fmla="*/ 487366 w 11269336"/>
              <a:gd name="connsiteY258" fmla="*/ 2309053 h 2323145"/>
              <a:gd name="connsiteX259" fmla="*/ 416820 w 11269336"/>
              <a:gd name="connsiteY259" fmla="*/ 2305443 h 2323145"/>
              <a:gd name="connsiteX260" fmla="*/ 376805 w 11269336"/>
              <a:gd name="connsiteY260" fmla="*/ 2307647 h 2323145"/>
              <a:gd name="connsiteX261" fmla="*/ 266777 w 11269336"/>
              <a:gd name="connsiteY261" fmla="*/ 2309012 h 2323145"/>
              <a:gd name="connsiteX262" fmla="*/ 156013 w 11269336"/>
              <a:gd name="connsiteY262" fmla="*/ 2306832 h 2323145"/>
              <a:gd name="connsiteX263" fmla="*/ 87258 w 11269336"/>
              <a:gd name="connsiteY263" fmla="*/ 2285511 h 2323145"/>
              <a:gd name="connsiteX264" fmla="*/ 23798 w 11269336"/>
              <a:gd name="connsiteY264" fmla="*/ 2281822 h 2323145"/>
              <a:gd name="connsiteX265" fmla="*/ 0 w 11269336"/>
              <a:gd name="connsiteY265" fmla="*/ 2285369 h 2323145"/>
              <a:gd name="connsiteX266" fmla="*/ 0 w 11269336"/>
              <a:gd name="connsiteY266"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139429 w 11269336"/>
              <a:gd name="connsiteY20" fmla="*/ 696446 h 2323145"/>
              <a:gd name="connsiteX21" fmla="*/ 9114263 w 11269336"/>
              <a:gd name="connsiteY21" fmla="*/ 709213 h 2323145"/>
              <a:gd name="connsiteX22" fmla="*/ 9028928 w 11269336"/>
              <a:gd name="connsiteY22" fmla="*/ 745350 h 2323145"/>
              <a:gd name="connsiteX23" fmla="*/ 8977138 w 11269336"/>
              <a:gd name="connsiteY23" fmla="*/ 774970 h 2323145"/>
              <a:gd name="connsiteX24" fmla="*/ 8947030 w 11269336"/>
              <a:gd name="connsiteY24" fmla="*/ 814934 h 2323145"/>
              <a:gd name="connsiteX25" fmla="*/ 8914746 w 11269336"/>
              <a:gd name="connsiteY25" fmla="*/ 826428 h 2323145"/>
              <a:gd name="connsiteX26" fmla="*/ 8917778 w 11269336"/>
              <a:gd name="connsiteY26" fmla="*/ 835198 h 2323145"/>
              <a:gd name="connsiteX27" fmla="*/ 8905560 w 11269336"/>
              <a:gd name="connsiteY27" fmla="*/ 838358 h 2323145"/>
              <a:gd name="connsiteX28" fmla="*/ 8897564 w 11269336"/>
              <a:gd name="connsiteY28" fmla="*/ 834287 h 2323145"/>
              <a:gd name="connsiteX29" fmla="*/ 8878040 w 11269336"/>
              <a:gd name="connsiteY29" fmla="*/ 844150 h 2323145"/>
              <a:gd name="connsiteX30" fmla="*/ 8882654 w 11269336"/>
              <a:gd name="connsiteY30" fmla="*/ 892768 h 2323145"/>
              <a:gd name="connsiteX31" fmla="*/ 8795998 w 11269336"/>
              <a:gd name="connsiteY31" fmla="*/ 863337 h 2323145"/>
              <a:gd name="connsiteX32" fmla="*/ 8776970 w 11269336"/>
              <a:gd name="connsiteY32" fmla="*/ 885177 h 2323145"/>
              <a:gd name="connsiteX33" fmla="*/ 8755719 w 11269336"/>
              <a:gd name="connsiteY33" fmla="*/ 889754 h 2323145"/>
              <a:gd name="connsiteX34" fmla="*/ 8743257 w 11269336"/>
              <a:gd name="connsiteY34" fmla="*/ 904723 h 2323145"/>
              <a:gd name="connsiteX35" fmla="*/ 8721366 w 11269336"/>
              <a:gd name="connsiteY35" fmla="*/ 904711 h 2323145"/>
              <a:gd name="connsiteX36" fmla="*/ 8678353 w 11269336"/>
              <a:gd name="connsiteY36" fmla="*/ 926318 h 2323145"/>
              <a:gd name="connsiteX37" fmla="*/ 8636849 w 11269336"/>
              <a:gd name="connsiteY37" fmla="*/ 937900 h 2323145"/>
              <a:gd name="connsiteX38" fmla="*/ 8620213 w 11269336"/>
              <a:gd name="connsiteY38" fmla="*/ 943068 h 2323145"/>
              <a:gd name="connsiteX39" fmla="*/ 8612581 w 11269336"/>
              <a:gd name="connsiteY39" fmla="*/ 952695 h 2323145"/>
              <a:gd name="connsiteX40" fmla="*/ 8589038 w 11269336"/>
              <a:gd name="connsiteY40" fmla="*/ 963892 h 2323145"/>
              <a:gd name="connsiteX41" fmla="*/ 8579950 w 11269336"/>
              <a:gd name="connsiteY41" fmla="*/ 960899 h 2323145"/>
              <a:gd name="connsiteX42" fmla="*/ 8579319 w 11269336"/>
              <a:gd name="connsiteY42" fmla="*/ 965630 h 2323145"/>
              <a:gd name="connsiteX43" fmla="*/ 8547429 w 11269336"/>
              <a:gd name="connsiteY43" fmla="*/ 984506 h 2323145"/>
              <a:gd name="connsiteX44" fmla="*/ 8478704 w 11269336"/>
              <a:gd name="connsiteY44" fmla="*/ 1025490 h 2323145"/>
              <a:gd name="connsiteX45" fmla="*/ 8461421 w 11269336"/>
              <a:gd name="connsiteY45" fmla="*/ 1035512 h 2323145"/>
              <a:gd name="connsiteX46" fmla="*/ 8445003 w 11269336"/>
              <a:gd name="connsiteY46" fmla="*/ 1036851 h 2323145"/>
              <a:gd name="connsiteX47" fmla="*/ 8357350 w 11269336"/>
              <a:gd name="connsiteY47" fmla="*/ 1060213 h 2323145"/>
              <a:gd name="connsiteX48" fmla="*/ 8335565 w 11269336"/>
              <a:gd name="connsiteY48" fmla="*/ 1061151 h 2323145"/>
              <a:gd name="connsiteX49" fmla="*/ 8325267 w 11269336"/>
              <a:gd name="connsiteY49" fmla="*/ 1055919 h 2323145"/>
              <a:gd name="connsiteX50" fmla="*/ 8293586 w 11269336"/>
              <a:gd name="connsiteY50" fmla="*/ 1076144 h 2323145"/>
              <a:gd name="connsiteX51" fmla="*/ 8242405 w 11269336"/>
              <a:gd name="connsiteY51" fmla="*/ 1095960 h 2323145"/>
              <a:gd name="connsiteX52" fmla="*/ 8197391 w 11269336"/>
              <a:gd name="connsiteY52" fmla="*/ 1107746 h 2323145"/>
              <a:gd name="connsiteX53" fmla="*/ 8081474 w 11269336"/>
              <a:gd name="connsiteY53" fmla="*/ 1130125 h 2323145"/>
              <a:gd name="connsiteX54" fmla="*/ 8053585 w 11269336"/>
              <a:gd name="connsiteY54" fmla="*/ 1129169 h 2323145"/>
              <a:gd name="connsiteX55" fmla="*/ 8038422 w 11269336"/>
              <a:gd name="connsiteY55" fmla="*/ 1119092 h 2323145"/>
              <a:gd name="connsiteX56" fmla="*/ 8029450 w 11269336"/>
              <a:gd name="connsiteY56" fmla="*/ 1125592 h 2323145"/>
              <a:gd name="connsiteX57" fmla="*/ 7959552 w 11269336"/>
              <a:gd name="connsiteY57" fmla="*/ 1140188 h 2323145"/>
              <a:gd name="connsiteX58" fmla="*/ 7914188 w 11269336"/>
              <a:gd name="connsiteY58" fmla="*/ 1150862 h 2323145"/>
              <a:gd name="connsiteX59" fmla="*/ 7914918 w 11269336"/>
              <a:gd name="connsiteY59" fmla="*/ 1168758 h 2323145"/>
              <a:gd name="connsiteX60" fmla="*/ 7875510 w 11269336"/>
              <a:gd name="connsiteY60" fmla="*/ 1183153 h 2323145"/>
              <a:gd name="connsiteX61" fmla="*/ 7829932 w 11269336"/>
              <a:gd name="connsiteY61" fmla="*/ 1180782 h 2323145"/>
              <a:gd name="connsiteX62" fmla="*/ 7779182 w 11269336"/>
              <a:gd name="connsiteY62" fmla="*/ 1192665 h 2323145"/>
              <a:gd name="connsiteX63" fmla="*/ 7748774 w 11269336"/>
              <a:gd name="connsiteY63" fmla="*/ 1199586 h 2323145"/>
              <a:gd name="connsiteX64" fmla="*/ 7671846 w 11269336"/>
              <a:gd name="connsiteY64" fmla="*/ 1231966 h 2323145"/>
              <a:gd name="connsiteX65" fmla="*/ 7554146 w 11269336"/>
              <a:gd name="connsiteY65" fmla="*/ 1319748 h 2323145"/>
              <a:gd name="connsiteX66" fmla="*/ 7515052 w 11269336"/>
              <a:gd name="connsiteY66" fmla="*/ 1336718 h 2323145"/>
              <a:gd name="connsiteX67" fmla="*/ 7507193 w 11269336"/>
              <a:gd name="connsiteY67" fmla="*/ 1334617 h 2323145"/>
              <a:gd name="connsiteX68" fmla="*/ 7461694 w 11269336"/>
              <a:gd name="connsiteY68" fmla="*/ 1375866 h 2323145"/>
              <a:gd name="connsiteX69" fmla="*/ 7377571 w 11269336"/>
              <a:gd name="connsiteY69" fmla="*/ 1400128 h 2323145"/>
              <a:gd name="connsiteX70" fmla="*/ 7311261 w 11269336"/>
              <a:gd name="connsiteY70" fmla="*/ 1412652 h 2323145"/>
              <a:gd name="connsiteX71" fmla="*/ 7275307 w 11269336"/>
              <a:gd name="connsiteY71" fmla="*/ 1422171 h 2323145"/>
              <a:gd name="connsiteX72" fmla="*/ 7247783 w 11269336"/>
              <a:gd name="connsiteY72" fmla="*/ 1426330 h 2323145"/>
              <a:gd name="connsiteX73" fmla="*/ 7185047 w 11269336"/>
              <a:gd name="connsiteY73" fmla="*/ 1451812 h 2323145"/>
              <a:gd name="connsiteX74" fmla="*/ 7084117 w 11269336"/>
              <a:gd name="connsiteY74" fmla="*/ 1500281 h 2323145"/>
              <a:gd name="connsiteX75" fmla="*/ 7062011 w 11269336"/>
              <a:gd name="connsiteY75" fmla="*/ 1509183 h 2323145"/>
              <a:gd name="connsiteX76" fmla="*/ 7040555 w 11269336"/>
              <a:gd name="connsiteY76" fmla="*/ 1511207 h 2323145"/>
              <a:gd name="connsiteX77" fmla="*/ 7033438 w 11269336"/>
              <a:gd name="connsiteY77" fmla="*/ 1506772 h 2323145"/>
              <a:gd name="connsiteX78" fmla="*/ 7020886 w 11269336"/>
              <a:gd name="connsiteY78" fmla="*/ 1510764 h 2323145"/>
              <a:gd name="connsiteX79" fmla="*/ 7017033 w 11269336"/>
              <a:gd name="connsiteY79" fmla="*/ 1510650 h 2323145"/>
              <a:gd name="connsiteX80" fmla="*/ 6995460 w 11269336"/>
              <a:gd name="connsiteY80" fmla="*/ 1511173 h 2323145"/>
              <a:gd name="connsiteX81" fmla="*/ 6962144 w 11269336"/>
              <a:gd name="connsiteY81" fmla="*/ 1541508 h 2323145"/>
              <a:gd name="connsiteX82" fmla="*/ 6910674 w 11269336"/>
              <a:gd name="connsiteY82" fmla="*/ 1554793 h 2323145"/>
              <a:gd name="connsiteX83" fmla="*/ 6732152 w 11269336"/>
              <a:gd name="connsiteY83" fmla="*/ 1642538 h 2323145"/>
              <a:gd name="connsiteX84" fmla="*/ 6694106 w 11269336"/>
              <a:gd name="connsiteY84" fmla="*/ 1632377 h 2323145"/>
              <a:gd name="connsiteX85" fmla="*/ 6617223 w 11269336"/>
              <a:gd name="connsiteY85" fmla="*/ 1659889 h 2323145"/>
              <a:gd name="connsiteX86" fmla="*/ 6521138 w 11269336"/>
              <a:gd name="connsiteY86" fmla="*/ 1744340 h 2323145"/>
              <a:gd name="connsiteX87" fmla="*/ 6380677 w 11269336"/>
              <a:gd name="connsiteY87" fmla="*/ 1796883 h 2323145"/>
              <a:gd name="connsiteX88" fmla="*/ 6374897 w 11269336"/>
              <a:gd name="connsiteY88" fmla="*/ 1809910 h 2323145"/>
              <a:gd name="connsiteX89" fmla="*/ 6364545 w 11269336"/>
              <a:gd name="connsiteY89" fmla="*/ 1820090 h 2323145"/>
              <a:gd name="connsiteX90" fmla="*/ 6362126 w 11269336"/>
              <a:gd name="connsiteY90" fmla="*/ 1819991 h 2323145"/>
              <a:gd name="connsiteX91" fmla="*/ 6346673 w 11269336"/>
              <a:gd name="connsiteY91" fmla="*/ 1827824 h 2323145"/>
              <a:gd name="connsiteX92" fmla="*/ 6345588 w 11269336"/>
              <a:gd name="connsiteY92" fmla="*/ 1832232 h 2323145"/>
              <a:gd name="connsiteX93" fmla="*/ 6335708 w 11269336"/>
              <a:gd name="connsiteY93" fmla="*/ 1838451 h 2323145"/>
              <a:gd name="connsiteX94" fmla="*/ 6318182 w 11269336"/>
              <a:gd name="connsiteY94" fmla="*/ 1852975 h 2323145"/>
              <a:gd name="connsiteX95" fmla="*/ 6313084 w 11269336"/>
              <a:gd name="connsiteY95" fmla="*/ 1853561 h 2323145"/>
              <a:gd name="connsiteX96" fmla="*/ 6283816 w 11269336"/>
              <a:gd name="connsiteY96" fmla="*/ 1872148 h 2323145"/>
              <a:gd name="connsiteX97" fmla="*/ 6282550 w 11269336"/>
              <a:gd name="connsiteY97" fmla="*/ 1871392 h 2323145"/>
              <a:gd name="connsiteX98" fmla="*/ 6270527 w 11269336"/>
              <a:gd name="connsiteY98" fmla="*/ 1872208 h 2323145"/>
              <a:gd name="connsiteX99" fmla="*/ 6249518 w 11269336"/>
              <a:gd name="connsiteY99" fmla="*/ 1876079 h 2323145"/>
              <a:gd name="connsiteX100" fmla="*/ 6190386 w 11269336"/>
              <a:gd name="connsiteY100" fmla="*/ 1872478 h 2323145"/>
              <a:gd name="connsiteX101" fmla="*/ 6159777 w 11269336"/>
              <a:gd name="connsiteY101" fmla="*/ 1891745 h 2323145"/>
              <a:gd name="connsiteX102" fmla="*/ 6153131 w 11269336"/>
              <a:gd name="connsiteY102" fmla="*/ 1895079 h 2323145"/>
              <a:gd name="connsiteX103" fmla="*/ 6152798 w 11269336"/>
              <a:gd name="connsiteY103" fmla="*/ 1894920 h 2323145"/>
              <a:gd name="connsiteX104" fmla="*/ 6145388 w 11269336"/>
              <a:gd name="connsiteY104" fmla="*/ 1897990 h 2323145"/>
              <a:gd name="connsiteX105" fmla="*/ 6141014 w 11269336"/>
              <a:gd name="connsiteY105" fmla="*/ 1901155 h 2323145"/>
              <a:gd name="connsiteX106" fmla="*/ 6128122 w 11269336"/>
              <a:gd name="connsiteY106" fmla="*/ 1907623 h 2323145"/>
              <a:gd name="connsiteX107" fmla="*/ 6122351 w 11269336"/>
              <a:gd name="connsiteY107" fmla="*/ 1908359 h 2323145"/>
              <a:gd name="connsiteX108" fmla="*/ 6064750 w 11269336"/>
              <a:gd name="connsiteY108" fmla="*/ 1896394 h 2323145"/>
              <a:gd name="connsiteX109" fmla="*/ 5964230 w 11269336"/>
              <a:gd name="connsiteY109" fmla="*/ 1910038 h 2323145"/>
              <a:gd name="connsiteX110" fmla="*/ 5865399 w 11269336"/>
              <a:gd name="connsiteY110" fmla="*/ 1926966 h 2323145"/>
              <a:gd name="connsiteX111" fmla="*/ 5829951 w 11269336"/>
              <a:gd name="connsiteY111" fmla="*/ 1934755 h 2323145"/>
              <a:gd name="connsiteX112" fmla="*/ 5765285 w 11269336"/>
              <a:gd name="connsiteY112" fmla="*/ 1941322 h 2323145"/>
              <a:gd name="connsiteX113" fmla="*/ 5734750 w 11269336"/>
              <a:gd name="connsiteY113" fmla="*/ 1939793 h 2323145"/>
              <a:gd name="connsiteX114" fmla="*/ 5733569 w 11269336"/>
              <a:gd name="connsiteY114" fmla="*/ 1940505 h 2323145"/>
              <a:gd name="connsiteX115" fmla="*/ 5730329 w 11269336"/>
              <a:gd name="connsiteY115" fmla="*/ 1937845 h 2323145"/>
              <a:gd name="connsiteX116" fmla="*/ 5724661 w 11269336"/>
              <a:gd name="connsiteY116" fmla="*/ 1937455 h 2323145"/>
              <a:gd name="connsiteX117" fmla="*/ 5710186 w 11269336"/>
              <a:gd name="connsiteY117" fmla="*/ 1941370 h 2323145"/>
              <a:gd name="connsiteX118" fmla="*/ 5704910 w 11269336"/>
              <a:gd name="connsiteY118" fmla="*/ 1943663 h 2323145"/>
              <a:gd name="connsiteX119" fmla="*/ 5696836 w 11269336"/>
              <a:gd name="connsiteY119" fmla="*/ 1945271 h 2323145"/>
              <a:gd name="connsiteX120" fmla="*/ 5696583 w 11269336"/>
              <a:gd name="connsiteY120" fmla="*/ 1945050 h 2323145"/>
              <a:gd name="connsiteX121" fmla="*/ 5689123 w 11269336"/>
              <a:gd name="connsiteY121" fmla="*/ 1947067 h 2323145"/>
              <a:gd name="connsiteX122" fmla="*/ 5653291 w 11269336"/>
              <a:gd name="connsiteY122" fmla="*/ 1960245 h 2323145"/>
              <a:gd name="connsiteX123" fmla="*/ 5599385 w 11269336"/>
              <a:gd name="connsiteY123" fmla="*/ 1945198 h 2323145"/>
              <a:gd name="connsiteX124" fmla="*/ 5578300 w 11269336"/>
              <a:gd name="connsiteY124" fmla="*/ 1944963 h 2323145"/>
              <a:gd name="connsiteX125" fmla="*/ 5566758 w 11269336"/>
              <a:gd name="connsiteY125" fmla="*/ 1943441 h 2323145"/>
              <a:gd name="connsiteX126" fmla="*/ 5565857 w 11269336"/>
              <a:gd name="connsiteY126" fmla="*/ 1942445 h 2323145"/>
              <a:gd name="connsiteX127" fmla="*/ 5531534 w 11269336"/>
              <a:gd name="connsiteY127" fmla="*/ 1955208 h 2323145"/>
              <a:gd name="connsiteX128" fmla="*/ 5526552 w 11269336"/>
              <a:gd name="connsiteY128" fmla="*/ 1954799 h 2323145"/>
              <a:gd name="connsiteX129" fmla="*/ 5504723 w 11269336"/>
              <a:gd name="connsiteY129" fmla="*/ 1965811 h 2323145"/>
              <a:gd name="connsiteX130" fmla="*/ 5493156 w 11269336"/>
              <a:gd name="connsiteY130" fmla="*/ 1970063 h 2323145"/>
              <a:gd name="connsiteX131" fmla="*/ 5490486 w 11269336"/>
              <a:gd name="connsiteY131" fmla="*/ 1974227 h 2323145"/>
              <a:gd name="connsiteX132" fmla="*/ 5473107 w 11269336"/>
              <a:gd name="connsiteY132" fmla="*/ 1979001 h 2323145"/>
              <a:gd name="connsiteX133" fmla="*/ 5470885 w 11269336"/>
              <a:gd name="connsiteY133" fmla="*/ 1978432 h 2323145"/>
              <a:gd name="connsiteX134" fmla="*/ 5457393 w 11269336"/>
              <a:gd name="connsiteY134" fmla="*/ 1986525 h 2323145"/>
              <a:gd name="connsiteX135" fmla="*/ 5447102 w 11269336"/>
              <a:gd name="connsiteY135" fmla="*/ 1998329 h 2323145"/>
              <a:gd name="connsiteX136" fmla="*/ 5159151 w 11269336"/>
              <a:gd name="connsiteY136" fmla="*/ 2029640 h 2323145"/>
              <a:gd name="connsiteX137" fmla="*/ 5041688 w 11269336"/>
              <a:gd name="connsiteY137" fmla="*/ 2022334 h 2323145"/>
              <a:gd name="connsiteX138" fmla="*/ 4860988 w 11269336"/>
              <a:gd name="connsiteY138" fmla="*/ 2135698 h 2323145"/>
              <a:gd name="connsiteX139" fmla="*/ 4807902 w 11269336"/>
              <a:gd name="connsiteY139" fmla="*/ 2138894 h 2323145"/>
              <a:gd name="connsiteX140" fmla="*/ 4765388 w 11269336"/>
              <a:gd name="connsiteY140" fmla="*/ 2162525 h 2323145"/>
              <a:gd name="connsiteX141" fmla="*/ 4745033 w 11269336"/>
              <a:gd name="connsiteY141" fmla="*/ 2158859 h 2323145"/>
              <a:gd name="connsiteX142" fmla="*/ 4741475 w 11269336"/>
              <a:gd name="connsiteY142" fmla="*/ 2157998 h 2323145"/>
              <a:gd name="connsiteX143" fmla="*/ 4728247 w 11269336"/>
              <a:gd name="connsiteY143" fmla="*/ 2159526 h 2323145"/>
              <a:gd name="connsiteX144" fmla="*/ 4723263 w 11269336"/>
              <a:gd name="connsiteY144" fmla="*/ 2153742 h 2323145"/>
              <a:gd name="connsiteX145" fmla="*/ 4702453 w 11269336"/>
              <a:gd name="connsiteY145" fmla="*/ 2151586 h 2323145"/>
              <a:gd name="connsiteX146" fmla="*/ 4678455 w 11269336"/>
              <a:gd name="connsiteY146" fmla="*/ 2156131 h 2323145"/>
              <a:gd name="connsiteX147" fmla="*/ 4593061 w 11269336"/>
              <a:gd name="connsiteY147" fmla="*/ 2171597 h 2323145"/>
              <a:gd name="connsiteX148" fmla="*/ 4579902 w 11269336"/>
              <a:gd name="connsiteY148" fmla="*/ 2177927 h 2323145"/>
              <a:gd name="connsiteX149" fmla="*/ 4533444 w 11269336"/>
              <a:gd name="connsiteY149" fmla="*/ 2181200 h 2323145"/>
              <a:gd name="connsiteX150" fmla="*/ 4492832 w 11269336"/>
              <a:gd name="connsiteY150" fmla="*/ 2188033 h 2323145"/>
              <a:gd name="connsiteX151" fmla="*/ 4467257 w 11269336"/>
              <a:gd name="connsiteY151" fmla="*/ 2196121 h 2323145"/>
              <a:gd name="connsiteX152" fmla="*/ 4459937 w 11269336"/>
              <a:gd name="connsiteY152" fmla="*/ 2195182 h 2323145"/>
              <a:gd name="connsiteX153" fmla="*/ 4433312 w 11269336"/>
              <a:gd name="connsiteY153" fmla="*/ 2199004 h 2323145"/>
              <a:gd name="connsiteX154" fmla="*/ 4420601 w 11269336"/>
              <a:gd name="connsiteY154" fmla="*/ 2205158 h 2323145"/>
              <a:gd name="connsiteX155" fmla="*/ 4405765 w 11269336"/>
              <a:gd name="connsiteY155" fmla="*/ 2199902 h 2323145"/>
              <a:gd name="connsiteX156" fmla="*/ 4401354 w 11269336"/>
              <a:gd name="connsiteY156" fmla="*/ 2194745 h 2323145"/>
              <a:gd name="connsiteX157" fmla="*/ 4383151 w 11269336"/>
              <a:gd name="connsiteY157" fmla="*/ 2201140 h 2323145"/>
              <a:gd name="connsiteX158" fmla="*/ 4366646 w 11269336"/>
              <a:gd name="connsiteY158" fmla="*/ 2198564 h 2323145"/>
              <a:gd name="connsiteX159" fmla="*/ 4354009 w 11269336"/>
              <a:gd name="connsiteY159" fmla="*/ 2204984 h 2323145"/>
              <a:gd name="connsiteX160" fmla="*/ 4348284 w 11269336"/>
              <a:gd name="connsiteY160" fmla="*/ 2205270 h 2323145"/>
              <a:gd name="connsiteX161" fmla="*/ 4333906 w 11269336"/>
              <a:gd name="connsiteY161" fmla="*/ 2205251 h 2323145"/>
              <a:gd name="connsiteX162" fmla="*/ 4308819 w 11269336"/>
              <a:gd name="connsiteY162" fmla="*/ 2203822 h 2323145"/>
              <a:gd name="connsiteX163" fmla="*/ 4301210 w 11269336"/>
              <a:gd name="connsiteY163" fmla="*/ 2204456 h 2323145"/>
              <a:gd name="connsiteX164" fmla="*/ 4283095 w 11269336"/>
              <a:gd name="connsiteY164" fmla="*/ 2198177 h 2323145"/>
              <a:gd name="connsiteX165" fmla="*/ 4250119 w 11269336"/>
              <a:gd name="connsiteY165" fmla="*/ 2196342 h 2323145"/>
              <a:gd name="connsiteX166" fmla="*/ 4189203 w 11269336"/>
              <a:gd name="connsiteY166" fmla="*/ 2178994 h 2323145"/>
              <a:gd name="connsiteX167" fmla="*/ 4154035 w 11269336"/>
              <a:gd name="connsiteY167" fmla="*/ 2171950 h 2323145"/>
              <a:gd name="connsiteX168" fmla="*/ 4129569 w 11269336"/>
              <a:gd name="connsiteY168" fmla="*/ 2163850 h 2323145"/>
              <a:gd name="connsiteX169" fmla="*/ 4061250 w 11269336"/>
              <a:gd name="connsiteY169" fmla="*/ 2159236 h 2323145"/>
              <a:gd name="connsiteX170" fmla="*/ 3945480 w 11269336"/>
              <a:gd name="connsiteY170" fmla="*/ 2158279 h 2323145"/>
              <a:gd name="connsiteX171" fmla="*/ 3921468 w 11269336"/>
              <a:gd name="connsiteY171" fmla="*/ 2156588 h 2323145"/>
              <a:gd name="connsiteX172" fmla="*/ 3903348 w 11269336"/>
              <a:gd name="connsiteY172" fmla="*/ 2149220 h 2323145"/>
              <a:gd name="connsiteX173" fmla="*/ 3901342 w 11269336"/>
              <a:gd name="connsiteY173" fmla="*/ 2142355 h 2323145"/>
              <a:gd name="connsiteX174" fmla="*/ 3888539 w 11269336"/>
              <a:gd name="connsiteY174" fmla="*/ 2140476 h 2323145"/>
              <a:gd name="connsiteX175" fmla="*/ 3885662 w 11269336"/>
              <a:gd name="connsiteY175" fmla="*/ 2138740 h 2323145"/>
              <a:gd name="connsiteX176" fmla="*/ 3868627 w 11269336"/>
              <a:gd name="connsiteY176" fmla="*/ 2130023 h 2323145"/>
              <a:gd name="connsiteX177" fmla="*/ 3819177 w 11269336"/>
              <a:gd name="connsiteY177" fmla="*/ 2142111 h 2323145"/>
              <a:gd name="connsiteX178" fmla="*/ 3769100 w 11269336"/>
              <a:gd name="connsiteY178" fmla="*/ 2131731 h 2323145"/>
              <a:gd name="connsiteX179" fmla="*/ 3562752 w 11269336"/>
              <a:gd name="connsiteY179" fmla="*/ 2131785 h 2323145"/>
              <a:gd name="connsiteX180" fmla="*/ 3541402 w 11269336"/>
              <a:gd name="connsiteY180" fmla="*/ 2106821 h 2323145"/>
              <a:gd name="connsiteX181" fmla="*/ 3365341 w 11269336"/>
              <a:gd name="connsiteY181" fmla="*/ 2077638 h 2323145"/>
              <a:gd name="connsiteX182" fmla="*/ 3170922 w 11269336"/>
              <a:gd name="connsiteY182" fmla="*/ 2115957 h 2323145"/>
              <a:gd name="connsiteX183" fmla="*/ 3156256 w 11269336"/>
              <a:gd name="connsiteY183" fmla="*/ 2124773 h 2323145"/>
              <a:gd name="connsiteX184" fmla="*/ 3140298 w 11269336"/>
              <a:gd name="connsiteY184" fmla="*/ 2129182 h 2323145"/>
              <a:gd name="connsiteX185" fmla="*/ 3138514 w 11269336"/>
              <a:gd name="connsiteY185" fmla="*/ 2128069 h 2323145"/>
              <a:gd name="connsiteX186" fmla="*/ 3120467 w 11269336"/>
              <a:gd name="connsiteY186" fmla="*/ 2128281 h 2323145"/>
              <a:gd name="connsiteX187" fmla="*/ 3116175 w 11269336"/>
              <a:gd name="connsiteY187" fmla="*/ 2131633 h 2323145"/>
              <a:gd name="connsiteX188" fmla="*/ 3103685 w 11269336"/>
              <a:gd name="connsiteY188" fmla="*/ 2132814 h 2323145"/>
              <a:gd name="connsiteX189" fmla="*/ 3078794 w 11269336"/>
              <a:gd name="connsiteY189" fmla="*/ 2137935 h 2323145"/>
              <a:gd name="connsiteX190" fmla="*/ 3074407 w 11269336"/>
              <a:gd name="connsiteY190" fmla="*/ 2136274 h 2323145"/>
              <a:gd name="connsiteX191" fmla="*/ 3037285 w 11269336"/>
              <a:gd name="connsiteY191" fmla="*/ 2139919 h 2323145"/>
              <a:gd name="connsiteX192" fmla="*/ 3036901 w 11269336"/>
              <a:gd name="connsiteY192" fmla="*/ 2138726 h 2323145"/>
              <a:gd name="connsiteX193" fmla="*/ 3026996 w 11269336"/>
              <a:gd name="connsiteY193" fmla="*/ 2134322 h 2323145"/>
              <a:gd name="connsiteX194" fmla="*/ 3007772 w 11269336"/>
              <a:gd name="connsiteY194" fmla="*/ 2128742 h 2323145"/>
              <a:gd name="connsiteX195" fmla="*/ 2965030 w 11269336"/>
              <a:gd name="connsiteY195" fmla="*/ 2100494 h 2323145"/>
              <a:gd name="connsiteX196" fmla="*/ 2926342 w 11269336"/>
              <a:gd name="connsiteY196" fmla="*/ 2104155 h 2323145"/>
              <a:gd name="connsiteX197" fmla="*/ 2918608 w 11269336"/>
              <a:gd name="connsiteY197" fmla="*/ 2104215 h 2323145"/>
              <a:gd name="connsiteX198" fmla="*/ 2918475 w 11269336"/>
              <a:gd name="connsiteY198" fmla="*/ 2103937 h 2323145"/>
              <a:gd name="connsiteX199" fmla="*/ 2910360 w 11269336"/>
              <a:gd name="connsiteY199" fmla="*/ 2103444 h 2323145"/>
              <a:gd name="connsiteX200" fmla="*/ 2904507 w 11269336"/>
              <a:gd name="connsiteY200" fmla="*/ 2104326 h 2323145"/>
              <a:gd name="connsiteX201" fmla="*/ 2889503 w 11269336"/>
              <a:gd name="connsiteY201" fmla="*/ 2104443 h 2323145"/>
              <a:gd name="connsiteX202" fmla="*/ 2884480 w 11269336"/>
              <a:gd name="connsiteY202" fmla="*/ 2102626 h 2323145"/>
              <a:gd name="connsiteX203" fmla="*/ 2882689 w 11269336"/>
              <a:gd name="connsiteY203" fmla="*/ 2099228 h 2323145"/>
              <a:gd name="connsiteX204" fmla="*/ 2881291 w 11269336"/>
              <a:gd name="connsiteY204" fmla="*/ 2099618 h 2323145"/>
              <a:gd name="connsiteX205" fmla="*/ 2853979 w 11269336"/>
              <a:gd name="connsiteY205" fmla="*/ 2090388 h 2323145"/>
              <a:gd name="connsiteX206" fmla="*/ 2791790 w 11269336"/>
              <a:gd name="connsiteY206" fmla="*/ 2080332 h 2323145"/>
              <a:gd name="connsiteX207" fmla="*/ 2755844 w 11269336"/>
              <a:gd name="connsiteY207" fmla="*/ 2078874 h 2323145"/>
              <a:gd name="connsiteX208" fmla="*/ 2657742 w 11269336"/>
              <a:gd name="connsiteY208" fmla="*/ 2070179 h 2323145"/>
              <a:gd name="connsiteX209" fmla="*/ 2559549 w 11269336"/>
              <a:gd name="connsiteY209" fmla="*/ 2057873 h 2323145"/>
              <a:gd name="connsiteX210" fmla="*/ 2512054 w 11269336"/>
              <a:gd name="connsiteY210" fmla="*/ 2031671 h 2323145"/>
              <a:gd name="connsiteX211" fmla="*/ 2506437 w 11269336"/>
              <a:gd name="connsiteY211" fmla="*/ 2030918 h 2323145"/>
              <a:gd name="connsiteX212" fmla="*/ 2491752 w 11269336"/>
              <a:gd name="connsiteY212" fmla="*/ 2033906 h 2323145"/>
              <a:gd name="connsiteX213" fmla="*/ 2486338 w 11269336"/>
              <a:gd name="connsiteY213" fmla="*/ 2035862 h 2323145"/>
              <a:gd name="connsiteX214" fmla="*/ 2478186 w 11269336"/>
              <a:gd name="connsiteY214" fmla="*/ 2036953 h 2323145"/>
              <a:gd name="connsiteX215" fmla="*/ 2477950 w 11269336"/>
              <a:gd name="connsiteY215" fmla="*/ 2036715 h 2323145"/>
              <a:gd name="connsiteX216" fmla="*/ 2470381 w 11269336"/>
              <a:gd name="connsiteY216" fmla="*/ 2038256 h 2323145"/>
              <a:gd name="connsiteX217" fmla="*/ 2433781 w 11269336"/>
              <a:gd name="connsiteY217" fmla="*/ 2049140 h 2323145"/>
              <a:gd name="connsiteX218" fmla="*/ 2381172 w 11269336"/>
              <a:gd name="connsiteY218" fmla="*/ 2030645 h 2323145"/>
              <a:gd name="connsiteX219" fmla="*/ 2360198 w 11269336"/>
              <a:gd name="connsiteY219" fmla="*/ 2029059 h 2323145"/>
              <a:gd name="connsiteX220" fmla="*/ 2348815 w 11269336"/>
              <a:gd name="connsiteY220" fmla="*/ 2026798 h 2323145"/>
              <a:gd name="connsiteX221" fmla="*/ 2347988 w 11269336"/>
              <a:gd name="connsiteY221" fmla="*/ 2025745 h 2323145"/>
              <a:gd name="connsiteX222" fmla="*/ 2312920 w 11269336"/>
              <a:gd name="connsiteY222" fmla="*/ 2036311 h 2323145"/>
              <a:gd name="connsiteX223" fmla="*/ 2307986 w 11269336"/>
              <a:gd name="connsiteY223" fmla="*/ 2035583 h 2323145"/>
              <a:gd name="connsiteX224" fmla="*/ 2285481 w 11269336"/>
              <a:gd name="connsiteY224" fmla="*/ 2045197 h 2323145"/>
              <a:gd name="connsiteX225" fmla="*/ 2273666 w 11269336"/>
              <a:gd name="connsiteY225" fmla="*/ 2048710 h 2323145"/>
              <a:gd name="connsiteX226" fmla="*/ 2270719 w 11269336"/>
              <a:gd name="connsiteY226" fmla="*/ 2052702 h 2323145"/>
              <a:gd name="connsiteX227" fmla="*/ 2253080 w 11269336"/>
              <a:gd name="connsiteY227" fmla="*/ 2056363 h 2323145"/>
              <a:gd name="connsiteX228" fmla="*/ 2250906 w 11269336"/>
              <a:gd name="connsiteY228" fmla="*/ 2055654 h 2323145"/>
              <a:gd name="connsiteX229" fmla="*/ 2236905 w 11269336"/>
              <a:gd name="connsiteY229" fmla="*/ 2062882 h 2323145"/>
              <a:gd name="connsiteX230" fmla="*/ 2225830 w 11269336"/>
              <a:gd name="connsiteY230" fmla="*/ 2074027 h 2323145"/>
              <a:gd name="connsiteX231" fmla="*/ 2073776 w 11269336"/>
              <a:gd name="connsiteY231" fmla="*/ 2089244 h 2323145"/>
              <a:gd name="connsiteX232" fmla="*/ 1948256 w 11269336"/>
              <a:gd name="connsiteY232" fmla="*/ 2146616 h 2323145"/>
              <a:gd name="connsiteX233" fmla="*/ 1865582 w 11269336"/>
              <a:gd name="connsiteY233" fmla="*/ 2153738 h 2323145"/>
              <a:gd name="connsiteX234" fmla="*/ 1835210 w 11269336"/>
              <a:gd name="connsiteY234" fmla="*/ 2134244 h 2323145"/>
              <a:gd name="connsiteX235" fmla="*/ 1632661 w 11269336"/>
              <a:gd name="connsiteY235" fmla="*/ 2173882 h 2323145"/>
              <a:gd name="connsiteX236" fmla="*/ 1579590 w 11269336"/>
              <a:gd name="connsiteY236" fmla="*/ 2173680 h 2323145"/>
              <a:gd name="connsiteX237" fmla="*/ 1535601 w 11269336"/>
              <a:gd name="connsiteY237" fmla="*/ 2194590 h 2323145"/>
              <a:gd name="connsiteX238" fmla="*/ 1515594 w 11269336"/>
              <a:gd name="connsiteY238" fmla="*/ 2189622 h 2323145"/>
              <a:gd name="connsiteX239" fmla="*/ 1512113 w 11269336"/>
              <a:gd name="connsiteY239" fmla="*/ 2188534 h 2323145"/>
              <a:gd name="connsiteX240" fmla="*/ 1498838 w 11269336"/>
              <a:gd name="connsiteY240" fmla="*/ 2189213 h 2323145"/>
              <a:gd name="connsiteX241" fmla="*/ 1494279 w 11269336"/>
              <a:gd name="connsiteY241" fmla="*/ 2183112 h 2323145"/>
              <a:gd name="connsiteX242" fmla="*/ 1473714 w 11269336"/>
              <a:gd name="connsiteY242" fmla="*/ 2179625 h 2323145"/>
              <a:gd name="connsiteX243" fmla="*/ 1449503 w 11269336"/>
              <a:gd name="connsiteY243" fmla="*/ 2182633 h 2323145"/>
              <a:gd name="connsiteX244" fmla="*/ 1266687 w 11269336"/>
              <a:gd name="connsiteY244" fmla="*/ 2212688 h 2323145"/>
              <a:gd name="connsiteX245" fmla="*/ 1239614 w 11269336"/>
              <a:gd name="connsiteY245" fmla="*/ 2209727 h 2323145"/>
              <a:gd name="connsiteX246" fmla="*/ 1202436 w 11269336"/>
              <a:gd name="connsiteY246" fmla="*/ 2209817 h 2323145"/>
              <a:gd name="connsiteX247" fmla="*/ 1136097 w 11269336"/>
              <a:gd name="connsiteY247" fmla="*/ 2205112 h 2323145"/>
              <a:gd name="connsiteX248" fmla="*/ 988232 w 11269336"/>
              <a:gd name="connsiteY248" fmla="*/ 2235635 h 2323145"/>
              <a:gd name="connsiteX249" fmla="*/ 981959 w 11269336"/>
              <a:gd name="connsiteY249" fmla="*/ 2231607 h 2323145"/>
              <a:gd name="connsiteX250" fmla="*/ 938600 w 11269336"/>
              <a:gd name="connsiteY250" fmla="*/ 2238113 h 2323145"/>
              <a:gd name="connsiteX251" fmla="*/ 791788 w 11269336"/>
              <a:gd name="connsiteY251" fmla="*/ 2293224 h 2323145"/>
              <a:gd name="connsiteX252" fmla="*/ 706914 w 11269336"/>
              <a:gd name="connsiteY252" fmla="*/ 2305046 h 2323145"/>
              <a:gd name="connsiteX253" fmla="*/ 675971 w 11269336"/>
              <a:gd name="connsiteY253" fmla="*/ 2304030 h 2323145"/>
              <a:gd name="connsiteX254" fmla="*/ 624180 w 11269336"/>
              <a:gd name="connsiteY254" fmla="*/ 2302650 h 2323145"/>
              <a:gd name="connsiteX255" fmla="*/ 583453 w 11269336"/>
              <a:gd name="connsiteY255" fmla="*/ 2288788 h 2323145"/>
              <a:gd name="connsiteX256" fmla="*/ 540946 w 11269336"/>
              <a:gd name="connsiteY256" fmla="*/ 2292721 h 2323145"/>
              <a:gd name="connsiteX257" fmla="*/ 533680 w 11269336"/>
              <a:gd name="connsiteY257" fmla="*/ 2310233 h 2323145"/>
              <a:gd name="connsiteX258" fmla="*/ 487366 w 11269336"/>
              <a:gd name="connsiteY258" fmla="*/ 2309053 h 2323145"/>
              <a:gd name="connsiteX259" fmla="*/ 416820 w 11269336"/>
              <a:gd name="connsiteY259" fmla="*/ 2305443 h 2323145"/>
              <a:gd name="connsiteX260" fmla="*/ 376805 w 11269336"/>
              <a:gd name="connsiteY260" fmla="*/ 2307647 h 2323145"/>
              <a:gd name="connsiteX261" fmla="*/ 266777 w 11269336"/>
              <a:gd name="connsiteY261" fmla="*/ 2309012 h 2323145"/>
              <a:gd name="connsiteX262" fmla="*/ 156013 w 11269336"/>
              <a:gd name="connsiteY262" fmla="*/ 2306832 h 2323145"/>
              <a:gd name="connsiteX263" fmla="*/ 87258 w 11269336"/>
              <a:gd name="connsiteY263" fmla="*/ 2285511 h 2323145"/>
              <a:gd name="connsiteX264" fmla="*/ 23798 w 11269336"/>
              <a:gd name="connsiteY264" fmla="*/ 2281822 h 2323145"/>
              <a:gd name="connsiteX265" fmla="*/ 0 w 11269336"/>
              <a:gd name="connsiteY265" fmla="*/ 2285369 h 2323145"/>
              <a:gd name="connsiteX266" fmla="*/ 0 w 11269336"/>
              <a:gd name="connsiteY266"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139429 w 11269336"/>
              <a:gd name="connsiteY20" fmla="*/ 696446 h 2323145"/>
              <a:gd name="connsiteX21" fmla="*/ 9028928 w 11269336"/>
              <a:gd name="connsiteY21" fmla="*/ 745350 h 2323145"/>
              <a:gd name="connsiteX22" fmla="*/ 8977138 w 11269336"/>
              <a:gd name="connsiteY22" fmla="*/ 774970 h 2323145"/>
              <a:gd name="connsiteX23" fmla="*/ 8947030 w 11269336"/>
              <a:gd name="connsiteY23" fmla="*/ 814934 h 2323145"/>
              <a:gd name="connsiteX24" fmla="*/ 8914746 w 11269336"/>
              <a:gd name="connsiteY24" fmla="*/ 826428 h 2323145"/>
              <a:gd name="connsiteX25" fmla="*/ 8917778 w 11269336"/>
              <a:gd name="connsiteY25" fmla="*/ 835198 h 2323145"/>
              <a:gd name="connsiteX26" fmla="*/ 8905560 w 11269336"/>
              <a:gd name="connsiteY26" fmla="*/ 838358 h 2323145"/>
              <a:gd name="connsiteX27" fmla="*/ 8897564 w 11269336"/>
              <a:gd name="connsiteY27" fmla="*/ 834287 h 2323145"/>
              <a:gd name="connsiteX28" fmla="*/ 8878040 w 11269336"/>
              <a:gd name="connsiteY28" fmla="*/ 844150 h 2323145"/>
              <a:gd name="connsiteX29" fmla="*/ 8882654 w 11269336"/>
              <a:gd name="connsiteY29" fmla="*/ 892768 h 2323145"/>
              <a:gd name="connsiteX30" fmla="*/ 8795998 w 11269336"/>
              <a:gd name="connsiteY30" fmla="*/ 863337 h 2323145"/>
              <a:gd name="connsiteX31" fmla="*/ 8776970 w 11269336"/>
              <a:gd name="connsiteY31" fmla="*/ 885177 h 2323145"/>
              <a:gd name="connsiteX32" fmla="*/ 8755719 w 11269336"/>
              <a:gd name="connsiteY32" fmla="*/ 889754 h 2323145"/>
              <a:gd name="connsiteX33" fmla="*/ 8743257 w 11269336"/>
              <a:gd name="connsiteY33" fmla="*/ 904723 h 2323145"/>
              <a:gd name="connsiteX34" fmla="*/ 8721366 w 11269336"/>
              <a:gd name="connsiteY34" fmla="*/ 904711 h 2323145"/>
              <a:gd name="connsiteX35" fmla="*/ 8678353 w 11269336"/>
              <a:gd name="connsiteY35" fmla="*/ 926318 h 2323145"/>
              <a:gd name="connsiteX36" fmla="*/ 8636849 w 11269336"/>
              <a:gd name="connsiteY36" fmla="*/ 937900 h 2323145"/>
              <a:gd name="connsiteX37" fmla="*/ 8620213 w 11269336"/>
              <a:gd name="connsiteY37" fmla="*/ 943068 h 2323145"/>
              <a:gd name="connsiteX38" fmla="*/ 8612581 w 11269336"/>
              <a:gd name="connsiteY38" fmla="*/ 952695 h 2323145"/>
              <a:gd name="connsiteX39" fmla="*/ 8589038 w 11269336"/>
              <a:gd name="connsiteY39" fmla="*/ 963892 h 2323145"/>
              <a:gd name="connsiteX40" fmla="*/ 8579950 w 11269336"/>
              <a:gd name="connsiteY40" fmla="*/ 960899 h 2323145"/>
              <a:gd name="connsiteX41" fmla="*/ 8579319 w 11269336"/>
              <a:gd name="connsiteY41" fmla="*/ 965630 h 2323145"/>
              <a:gd name="connsiteX42" fmla="*/ 8547429 w 11269336"/>
              <a:gd name="connsiteY42" fmla="*/ 984506 h 2323145"/>
              <a:gd name="connsiteX43" fmla="*/ 8478704 w 11269336"/>
              <a:gd name="connsiteY43" fmla="*/ 1025490 h 2323145"/>
              <a:gd name="connsiteX44" fmla="*/ 8461421 w 11269336"/>
              <a:gd name="connsiteY44" fmla="*/ 1035512 h 2323145"/>
              <a:gd name="connsiteX45" fmla="*/ 8445003 w 11269336"/>
              <a:gd name="connsiteY45" fmla="*/ 1036851 h 2323145"/>
              <a:gd name="connsiteX46" fmla="*/ 8357350 w 11269336"/>
              <a:gd name="connsiteY46" fmla="*/ 1060213 h 2323145"/>
              <a:gd name="connsiteX47" fmla="*/ 8335565 w 11269336"/>
              <a:gd name="connsiteY47" fmla="*/ 1061151 h 2323145"/>
              <a:gd name="connsiteX48" fmla="*/ 8325267 w 11269336"/>
              <a:gd name="connsiteY48" fmla="*/ 1055919 h 2323145"/>
              <a:gd name="connsiteX49" fmla="*/ 8293586 w 11269336"/>
              <a:gd name="connsiteY49" fmla="*/ 1076144 h 2323145"/>
              <a:gd name="connsiteX50" fmla="*/ 8242405 w 11269336"/>
              <a:gd name="connsiteY50" fmla="*/ 1095960 h 2323145"/>
              <a:gd name="connsiteX51" fmla="*/ 8197391 w 11269336"/>
              <a:gd name="connsiteY51" fmla="*/ 1107746 h 2323145"/>
              <a:gd name="connsiteX52" fmla="*/ 8081474 w 11269336"/>
              <a:gd name="connsiteY52" fmla="*/ 1130125 h 2323145"/>
              <a:gd name="connsiteX53" fmla="*/ 8053585 w 11269336"/>
              <a:gd name="connsiteY53" fmla="*/ 1129169 h 2323145"/>
              <a:gd name="connsiteX54" fmla="*/ 8038422 w 11269336"/>
              <a:gd name="connsiteY54" fmla="*/ 1119092 h 2323145"/>
              <a:gd name="connsiteX55" fmla="*/ 8029450 w 11269336"/>
              <a:gd name="connsiteY55" fmla="*/ 1125592 h 2323145"/>
              <a:gd name="connsiteX56" fmla="*/ 7959552 w 11269336"/>
              <a:gd name="connsiteY56" fmla="*/ 1140188 h 2323145"/>
              <a:gd name="connsiteX57" fmla="*/ 7914188 w 11269336"/>
              <a:gd name="connsiteY57" fmla="*/ 1150862 h 2323145"/>
              <a:gd name="connsiteX58" fmla="*/ 7914918 w 11269336"/>
              <a:gd name="connsiteY58" fmla="*/ 1168758 h 2323145"/>
              <a:gd name="connsiteX59" fmla="*/ 7875510 w 11269336"/>
              <a:gd name="connsiteY59" fmla="*/ 1183153 h 2323145"/>
              <a:gd name="connsiteX60" fmla="*/ 7829932 w 11269336"/>
              <a:gd name="connsiteY60" fmla="*/ 1180782 h 2323145"/>
              <a:gd name="connsiteX61" fmla="*/ 7779182 w 11269336"/>
              <a:gd name="connsiteY61" fmla="*/ 1192665 h 2323145"/>
              <a:gd name="connsiteX62" fmla="*/ 7748774 w 11269336"/>
              <a:gd name="connsiteY62" fmla="*/ 1199586 h 2323145"/>
              <a:gd name="connsiteX63" fmla="*/ 7671846 w 11269336"/>
              <a:gd name="connsiteY63" fmla="*/ 1231966 h 2323145"/>
              <a:gd name="connsiteX64" fmla="*/ 7554146 w 11269336"/>
              <a:gd name="connsiteY64" fmla="*/ 1319748 h 2323145"/>
              <a:gd name="connsiteX65" fmla="*/ 7515052 w 11269336"/>
              <a:gd name="connsiteY65" fmla="*/ 1336718 h 2323145"/>
              <a:gd name="connsiteX66" fmla="*/ 7507193 w 11269336"/>
              <a:gd name="connsiteY66" fmla="*/ 1334617 h 2323145"/>
              <a:gd name="connsiteX67" fmla="*/ 7461694 w 11269336"/>
              <a:gd name="connsiteY67" fmla="*/ 1375866 h 2323145"/>
              <a:gd name="connsiteX68" fmla="*/ 7377571 w 11269336"/>
              <a:gd name="connsiteY68" fmla="*/ 1400128 h 2323145"/>
              <a:gd name="connsiteX69" fmla="*/ 7311261 w 11269336"/>
              <a:gd name="connsiteY69" fmla="*/ 1412652 h 2323145"/>
              <a:gd name="connsiteX70" fmla="*/ 7275307 w 11269336"/>
              <a:gd name="connsiteY70" fmla="*/ 1422171 h 2323145"/>
              <a:gd name="connsiteX71" fmla="*/ 7247783 w 11269336"/>
              <a:gd name="connsiteY71" fmla="*/ 1426330 h 2323145"/>
              <a:gd name="connsiteX72" fmla="*/ 7185047 w 11269336"/>
              <a:gd name="connsiteY72" fmla="*/ 1451812 h 2323145"/>
              <a:gd name="connsiteX73" fmla="*/ 7084117 w 11269336"/>
              <a:gd name="connsiteY73" fmla="*/ 1500281 h 2323145"/>
              <a:gd name="connsiteX74" fmla="*/ 7062011 w 11269336"/>
              <a:gd name="connsiteY74" fmla="*/ 1509183 h 2323145"/>
              <a:gd name="connsiteX75" fmla="*/ 7040555 w 11269336"/>
              <a:gd name="connsiteY75" fmla="*/ 1511207 h 2323145"/>
              <a:gd name="connsiteX76" fmla="*/ 7033438 w 11269336"/>
              <a:gd name="connsiteY76" fmla="*/ 1506772 h 2323145"/>
              <a:gd name="connsiteX77" fmla="*/ 7020886 w 11269336"/>
              <a:gd name="connsiteY77" fmla="*/ 1510764 h 2323145"/>
              <a:gd name="connsiteX78" fmla="*/ 7017033 w 11269336"/>
              <a:gd name="connsiteY78" fmla="*/ 1510650 h 2323145"/>
              <a:gd name="connsiteX79" fmla="*/ 6995460 w 11269336"/>
              <a:gd name="connsiteY79" fmla="*/ 1511173 h 2323145"/>
              <a:gd name="connsiteX80" fmla="*/ 6962144 w 11269336"/>
              <a:gd name="connsiteY80" fmla="*/ 1541508 h 2323145"/>
              <a:gd name="connsiteX81" fmla="*/ 6910674 w 11269336"/>
              <a:gd name="connsiteY81" fmla="*/ 1554793 h 2323145"/>
              <a:gd name="connsiteX82" fmla="*/ 6732152 w 11269336"/>
              <a:gd name="connsiteY82" fmla="*/ 1642538 h 2323145"/>
              <a:gd name="connsiteX83" fmla="*/ 6694106 w 11269336"/>
              <a:gd name="connsiteY83" fmla="*/ 1632377 h 2323145"/>
              <a:gd name="connsiteX84" fmla="*/ 6617223 w 11269336"/>
              <a:gd name="connsiteY84" fmla="*/ 1659889 h 2323145"/>
              <a:gd name="connsiteX85" fmla="*/ 6521138 w 11269336"/>
              <a:gd name="connsiteY85" fmla="*/ 1744340 h 2323145"/>
              <a:gd name="connsiteX86" fmla="*/ 6380677 w 11269336"/>
              <a:gd name="connsiteY86" fmla="*/ 1796883 h 2323145"/>
              <a:gd name="connsiteX87" fmla="*/ 6374897 w 11269336"/>
              <a:gd name="connsiteY87" fmla="*/ 1809910 h 2323145"/>
              <a:gd name="connsiteX88" fmla="*/ 6364545 w 11269336"/>
              <a:gd name="connsiteY88" fmla="*/ 1820090 h 2323145"/>
              <a:gd name="connsiteX89" fmla="*/ 6362126 w 11269336"/>
              <a:gd name="connsiteY89" fmla="*/ 1819991 h 2323145"/>
              <a:gd name="connsiteX90" fmla="*/ 6346673 w 11269336"/>
              <a:gd name="connsiteY90" fmla="*/ 1827824 h 2323145"/>
              <a:gd name="connsiteX91" fmla="*/ 6345588 w 11269336"/>
              <a:gd name="connsiteY91" fmla="*/ 1832232 h 2323145"/>
              <a:gd name="connsiteX92" fmla="*/ 6335708 w 11269336"/>
              <a:gd name="connsiteY92" fmla="*/ 1838451 h 2323145"/>
              <a:gd name="connsiteX93" fmla="*/ 6318182 w 11269336"/>
              <a:gd name="connsiteY93" fmla="*/ 1852975 h 2323145"/>
              <a:gd name="connsiteX94" fmla="*/ 6313084 w 11269336"/>
              <a:gd name="connsiteY94" fmla="*/ 1853561 h 2323145"/>
              <a:gd name="connsiteX95" fmla="*/ 6283816 w 11269336"/>
              <a:gd name="connsiteY95" fmla="*/ 1872148 h 2323145"/>
              <a:gd name="connsiteX96" fmla="*/ 6282550 w 11269336"/>
              <a:gd name="connsiteY96" fmla="*/ 1871392 h 2323145"/>
              <a:gd name="connsiteX97" fmla="*/ 6270527 w 11269336"/>
              <a:gd name="connsiteY97" fmla="*/ 1872208 h 2323145"/>
              <a:gd name="connsiteX98" fmla="*/ 6249518 w 11269336"/>
              <a:gd name="connsiteY98" fmla="*/ 1876079 h 2323145"/>
              <a:gd name="connsiteX99" fmla="*/ 6190386 w 11269336"/>
              <a:gd name="connsiteY99" fmla="*/ 1872478 h 2323145"/>
              <a:gd name="connsiteX100" fmla="*/ 6159777 w 11269336"/>
              <a:gd name="connsiteY100" fmla="*/ 1891745 h 2323145"/>
              <a:gd name="connsiteX101" fmla="*/ 6153131 w 11269336"/>
              <a:gd name="connsiteY101" fmla="*/ 1895079 h 2323145"/>
              <a:gd name="connsiteX102" fmla="*/ 6152798 w 11269336"/>
              <a:gd name="connsiteY102" fmla="*/ 1894920 h 2323145"/>
              <a:gd name="connsiteX103" fmla="*/ 6145388 w 11269336"/>
              <a:gd name="connsiteY103" fmla="*/ 1897990 h 2323145"/>
              <a:gd name="connsiteX104" fmla="*/ 6141014 w 11269336"/>
              <a:gd name="connsiteY104" fmla="*/ 1901155 h 2323145"/>
              <a:gd name="connsiteX105" fmla="*/ 6128122 w 11269336"/>
              <a:gd name="connsiteY105" fmla="*/ 1907623 h 2323145"/>
              <a:gd name="connsiteX106" fmla="*/ 6122351 w 11269336"/>
              <a:gd name="connsiteY106" fmla="*/ 1908359 h 2323145"/>
              <a:gd name="connsiteX107" fmla="*/ 6064750 w 11269336"/>
              <a:gd name="connsiteY107" fmla="*/ 1896394 h 2323145"/>
              <a:gd name="connsiteX108" fmla="*/ 5964230 w 11269336"/>
              <a:gd name="connsiteY108" fmla="*/ 1910038 h 2323145"/>
              <a:gd name="connsiteX109" fmla="*/ 5865399 w 11269336"/>
              <a:gd name="connsiteY109" fmla="*/ 1926966 h 2323145"/>
              <a:gd name="connsiteX110" fmla="*/ 5829951 w 11269336"/>
              <a:gd name="connsiteY110" fmla="*/ 1934755 h 2323145"/>
              <a:gd name="connsiteX111" fmla="*/ 5765285 w 11269336"/>
              <a:gd name="connsiteY111" fmla="*/ 1941322 h 2323145"/>
              <a:gd name="connsiteX112" fmla="*/ 5734750 w 11269336"/>
              <a:gd name="connsiteY112" fmla="*/ 1939793 h 2323145"/>
              <a:gd name="connsiteX113" fmla="*/ 5733569 w 11269336"/>
              <a:gd name="connsiteY113" fmla="*/ 1940505 h 2323145"/>
              <a:gd name="connsiteX114" fmla="*/ 5730329 w 11269336"/>
              <a:gd name="connsiteY114" fmla="*/ 1937845 h 2323145"/>
              <a:gd name="connsiteX115" fmla="*/ 5724661 w 11269336"/>
              <a:gd name="connsiteY115" fmla="*/ 1937455 h 2323145"/>
              <a:gd name="connsiteX116" fmla="*/ 5710186 w 11269336"/>
              <a:gd name="connsiteY116" fmla="*/ 1941370 h 2323145"/>
              <a:gd name="connsiteX117" fmla="*/ 5704910 w 11269336"/>
              <a:gd name="connsiteY117" fmla="*/ 1943663 h 2323145"/>
              <a:gd name="connsiteX118" fmla="*/ 5696836 w 11269336"/>
              <a:gd name="connsiteY118" fmla="*/ 1945271 h 2323145"/>
              <a:gd name="connsiteX119" fmla="*/ 5696583 w 11269336"/>
              <a:gd name="connsiteY119" fmla="*/ 1945050 h 2323145"/>
              <a:gd name="connsiteX120" fmla="*/ 5689123 w 11269336"/>
              <a:gd name="connsiteY120" fmla="*/ 1947067 h 2323145"/>
              <a:gd name="connsiteX121" fmla="*/ 5653291 w 11269336"/>
              <a:gd name="connsiteY121" fmla="*/ 1960245 h 2323145"/>
              <a:gd name="connsiteX122" fmla="*/ 5599385 w 11269336"/>
              <a:gd name="connsiteY122" fmla="*/ 1945198 h 2323145"/>
              <a:gd name="connsiteX123" fmla="*/ 5578300 w 11269336"/>
              <a:gd name="connsiteY123" fmla="*/ 1944963 h 2323145"/>
              <a:gd name="connsiteX124" fmla="*/ 5566758 w 11269336"/>
              <a:gd name="connsiteY124" fmla="*/ 1943441 h 2323145"/>
              <a:gd name="connsiteX125" fmla="*/ 5565857 w 11269336"/>
              <a:gd name="connsiteY125" fmla="*/ 1942445 h 2323145"/>
              <a:gd name="connsiteX126" fmla="*/ 5531534 w 11269336"/>
              <a:gd name="connsiteY126" fmla="*/ 1955208 h 2323145"/>
              <a:gd name="connsiteX127" fmla="*/ 5526552 w 11269336"/>
              <a:gd name="connsiteY127" fmla="*/ 1954799 h 2323145"/>
              <a:gd name="connsiteX128" fmla="*/ 5504723 w 11269336"/>
              <a:gd name="connsiteY128" fmla="*/ 1965811 h 2323145"/>
              <a:gd name="connsiteX129" fmla="*/ 5493156 w 11269336"/>
              <a:gd name="connsiteY129" fmla="*/ 1970063 h 2323145"/>
              <a:gd name="connsiteX130" fmla="*/ 5490486 w 11269336"/>
              <a:gd name="connsiteY130" fmla="*/ 1974227 h 2323145"/>
              <a:gd name="connsiteX131" fmla="*/ 5473107 w 11269336"/>
              <a:gd name="connsiteY131" fmla="*/ 1979001 h 2323145"/>
              <a:gd name="connsiteX132" fmla="*/ 5470885 w 11269336"/>
              <a:gd name="connsiteY132" fmla="*/ 1978432 h 2323145"/>
              <a:gd name="connsiteX133" fmla="*/ 5457393 w 11269336"/>
              <a:gd name="connsiteY133" fmla="*/ 1986525 h 2323145"/>
              <a:gd name="connsiteX134" fmla="*/ 5447102 w 11269336"/>
              <a:gd name="connsiteY134" fmla="*/ 1998329 h 2323145"/>
              <a:gd name="connsiteX135" fmla="*/ 5159151 w 11269336"/>
              <a:gd name="connsiteY135" fmla="*/ 2029640 h 2323145"/>
              <a:gd name="connsiteX136" fmla="*/ 5041688 w 11269336"/>
              <a:gd name="connsiteY136" fmla="*/ 2022334 h 2323145"/>
              <a:gd name="connsiteX137" fmla="*/ 4860988 w 11269336"/>
              <a:gd name="connsiteY137" fmla="*/ 2135698 h 2323145"/>
              <a:gd name="connsiteX138" fmla="*/ 4807902 w 11269336"/>
              <a:gd name="connsiteY138" fmla="*/ 2138894 h 2323145"/>
              <a:gd name="connsiteX139" fmla="*/ 4765388 w 11269336"/>
              <a:gd name="connsiteY139" fmla="*/ 2162525 h 2323145"/>
              <a:gd name="connsiteX140" fmla="*/ 4745033 w 11269336"/>
              <a:gd name="connsiteY140" fmla="*/ 2158859 h 2323145"/>
              <a:gd name="connsiteX141" fmla="*/ 4741475 w 11269336"/>
              <a:gd name="connsiteY141" fmla="*/ 2157998 h 2323145"/>
              <a:gd name="connsiteX142" fmla="*/ 4728247 w 11269336"/>
              <a:gd name="connsiteY142" fmla="*/ 2159526 h 2323145"/>
              <a:gd name="connsiteX143" fmla="*/ 4723263 w 11269336"/>
              <a:gd name="connsiteY143" fmla="*/ 2153742 h 2323145"/>
              <a:gd name="connsiteX144" fmla="*/ 4702453 w 11269336"/>
              <a:gd name="connsiteY144" fmla="*/ 2151586 h 2323145"/>
              <a:gd name="connsiteX145" fmla="*/ 4678455 w 11269336"/>
              <a:gd name="connsiteY145" fmla="*/ 2156131 h 2323145"/>
              <a:gd name="connsiteX146" fmla="*/ 4593061 w 11269336"/>
              <a:gd name="connsiteY146" fmla="*/ 2171597 h 2323145"/>
              <a:gd name="connsiteX147" fmla="*/ 4579902 w 11269336"/>
              <a:gd name="connsiteY147" fmla="*/ 2177927 h 2323145"/>
              <a:gd name="connsiteX148" fmla="*/ 4533444 w 11269336"/>
              <a:gd name="connsiteY148" fmla="*/ 2181200 h 2323145"/>
              <a:gd name="connsiteX149" fmla="*/ 4492832 w 11269336"/>
              <a:gd name="connsiteY149" fmla="*/ 2188033 h 2323145"/>
              <a:gd name="connsiteX150" fmla="*/ 4467257 w 11269336"/>
              <a:gd name="connsiteY150" fmla="*/ 2196121 h 2323145"/>
              <a:gd name="connsiteX151" fmla="*/ 4459937 w 11269336"/>
              <a:gd name="connsiteY151" fmla="*/ 2195182 h 2323145"/>
              <a:gd name="connsiteX152" fmla="*/ 4433312 w 11269336"/>
              <a:gd name="connsiteY152" fmla="*/ 2199004 h 2323145"/>
              <a:gd name="connsiteX153" fmla="*/ 4420601 w 11269336"/>
              <a:gd name="connsiteY153" fmla="*/ 2205158 h 2323145"/>
              <a:gd name="connsiteX154" fmla="*/ 4405765 w 11269336"/>
              <a:gd name="connsiteY154" fmla="*/ 2199902 h 2323145"/>
              <a:gd name="connsiteX155" fmla="*/ 4401354 w 11269336"/>
              <a:gd name="connsiteY155" fmla="*/ 2194745 h 2323145"/>
              <a:gd name="connsiteX156" fmla="*/ 4383151 w 11269336"/>
              <a:gd name="connsiteY156" fmla="*/ 2201140 h 2323145"/>
              <a:gd name="connsiteX157" fmla="*/ 4366646 w 11269336"/>
              <a:gd name="connsiteY157" fmla="*/ 2198564 h 2323145"/>
              <a:gd name="connsiteX158" fmla="*/ 4354009 w 11269336"/>
              <a:gd name="connsiteY158" fmla="*/ 2204984 h 2323145"/>
              <a:gd name="connsiteX159" fmla="*/ 4348284 w 11269336"/>
              <a:gd name="connsiteY159" fmla="*/ 2205270 h 2323145"/>
              <a:gd name="connsiteX160" fmla="*/ 4333906 w 11269336"/>
              <a:gd name="connsiteY160" fmla="*/ 2205251 h 2323145"/>
              <a:gd name="connsiteX161" fmla="*/ 4308819 w 11269336"/>
              <a:gd name="connsiteY161" fmla="*/ 2203822 h 2323145"/>
              <a:gd name="connsiteX162" fmla="*/ 4301210 w 11269336"/>
              <a:gd name="connsiteY162" fmla="*/ 2204456 h 2323145"/>
              <a:gd name="connsiteX163" fmla="*/ 4283095 w 11269336"/>
              <a:gd name="connsiteY163" fmla="*/ 2198177 h 2323145"/>
              <a:gd name="connsiteX164" fmla="*/ 4250119 w 11269336"/>
              <a:gd name="connsiteY164" fmla="*/ 2196342 h 2323145"/>
              <a:gd name="connsiteX165" fmla="*/ 4189203 w 11269336"/>
              <a:gd name="connsiteY165" fmla="*/ 2178994 h 2323145"/>
              <a:gd name="connsiteX166" fmla="*/ 4154035 w 11269336"/>
              <a:gd name="connsiteY166" fmla="*/ 2171950 h 2323145"/>
              <a:gd name="connsiteX167" fmla="*/ 4129569 w 11269336"/>
              <a:gd name="connsiteY167" fmla="*/ 2163850 h 2323145"/>
              <a:gd name="connsiteX168" fmla="*/ 4061250 w 11269336"/>
              <a:gd name="connsiteY168" fmla="*/ 2159236 h 2323145"/>
              <a:gd name="connsiteX169" fmla="*/ 3945480 w 11269336"/>
              <a:gd name="connsiteY169" fmla="*/ 2158279 h 2323145"/>
              <a:gd name="connsiteX170" fmla="*/ 3921468 w 11269336"/>
              <a:gd name="connsiteY170" fmla="*/ 2156588 h 2323145"/>
              <a:gd name="connsiteX171" fmla="*/ 3903348 w 11269336"/>
              <a:gd name="connsiteY171" fmla="*/ 2149220 h 2323145"/>
              <a:gd name="connsiteX172" fmla="*/ 3901342 w 11269336"/>
              <a:gd name="connsiteY172" fmla="*/ 2142355 h 2323145"/>
              <a:gd name="connsiteX173" fmla="*/ 3888539 w 11269336"/>
              <a:gd name="connsiteY173" fmla="*/ 2140476 h 2323145"/>
              <a:gd name="connsiteX174" fmla="*/ 3885662 w 11269336"/>
              <a:gd name="connsiteY174" fmla="*/ 2138740 h 2323145"/>
              <a:gd name="connsiteX175" fmla="*/ 3868627 w 11269336"/>
              <a:gd name="connsiteY175" fmla="*/ 2130023 h 2323145"/>
              <a:gd name="connsiteX176" fmla="*/ 3819177 w 11269336"/>
              <a:gd name="connsiteY176" fmla="*/ 2142111 h 2323145"/>
              <a:gd name="connsiteX177" fmla="*/ 3769100 w 11269336"/>
              <a:gd name="connsiteY177" fmla="*/ 2131731 h 2323145"/>
              <a:gd name="connsiteX178" fmla="*/ 3562752 w 11269336"/>
              <a:gd name="connsiteY178" fmla="*/ 2131785 h 2323145"/>
              <a:gd name="connsiteX179" fmla="*/ 3541402 w 11269336"/>
              <a:gd name="connsiteY179" fmla="*/ 2106821 h 2323145"/>
              <a:gd name="connsiteX180" fmla="*/ 3365341 w 11269336"/>
              <a:gd name="connsiteY180" fmla="*/ 2077638 h 2323145"/>
              <a:gd name="connsiteX181" fmla="*/ 3170922 w 11269336"/>
              <a:gd name="connsiteY181" fmla="*/ 2115957 h 2323145"/>
              <a:gd name="connsiteX182" fmla="*/ 3156256 w 11269336"/>
              <a:gd name="connsiteY182" fmla="*/ 2124773 h 2323145"/>
              <a:gd name="connsiteX183" fmla="*/ 3140298 w 11269336"/>
              <a:gd name="connsiteY183" fmla="*/ 2129182 h 2323145"/>
              <a:gd name="connsiteX184" fmla="*/ 3138514 w 11269336"/>
              <a:gd name="connsiteY184" fmla="*/ 2128069 h 2323145"/>
              <a:gd name="connsiteX185" fmla="*/ 3120467 w 11269336"/>
              <a:gd name="connsiteY185" fmla="*/ 2128281 h 2323145"/>
              <a:gd name="connsiteX186" fmla="*/ 3116175 w 11269336"/>
              <a:gd name="connsiteY186" fmla="*/ 2131633 h 2323145"/>
              <a:gd name="connsiteX187" fmla="*/ 3103685 w 11269336"/>
              <a:gd name="connsiteY187" fmla="*/ 2132814 h 2323145"/>
              <a:gd name="connsiteX188" fmla="*/ 3078794 w 11269336"/>
              <a:gd name="connsiteY188" fmla="*/ 2137935 h 2323145"/>
              <a:gd name="connsiteX189" fmla="*/ 3074407 w 11269336"/>
              <a:gd name="connsiteY189" fmla="*/ 2136274 h 2323145"/>
              <a:gd name="connsiteX190" fmla="*/ 3037285 w 11269336"/>
              <a:gd name="connsiteY190" fmla="*/ 2139919 h 2323145"/>
              <a:gd name="connsiteX191" fmla="*/ 3036901 w 11269336"/>
              <a:gd name="connsiteY191" fmla="*/ 2138726 h 2323145"/>
              <a:gd name="connsiteX192" fmla="*/ 3026996 w 11269336"/>
              <a:gd name="connsiteY192" fmla="*/ 2134322 h 2323145"/>
              <a:gd name="connsiteX193" fmla="*/ 3007772 w 11269336"/>
              <a:gd name="connsiteY193" fmla="*/ 2128742 h 2323145"/>
              <a:gd name="connsiteX194" fmla="*/ 2965030 w 11269336"/>
              <a:gd name="connsiteY194" fmla="*/ 2100494 h 2323145"/>
              <a:gd name="connsiteX195" fmla="*/ 2926342 w 11269336"/>
              <a:gd name="connsiteY195" fmla="*/ 2104155 h 2323145"/>
              <a:gd name="connsiteX196" fmla="*/ 2918608 w 11269336"/>
              <a:gd name="connsiteY196" fmla="*/ 2104215 h 2323145"/>
              <a:gd name="connsiteX197" fmla="*/ 2918475 w 11269336"/>
              <a:gd name="connsiteY197" fmla="*/ 2103937 h 2323145"/>
              <a:gd name="connsiteX198" fmla="*/ 2910360 w 11269336"/>
              <a:gd name="connsiteY198" fmla="*/ 2103444 h 2323145"/>
              <a:gd name="connsiteX199" fmla="*/ 2904507 w 11269336"/>
              <a:gd name="connsiteY199" fmla="*/ 2104326 h 2323145"/>
              <a:gd name="connsiteX200" fmla="*/ 2889503 w 11269336"/>
              <a:gd name="connsiteY200" fmla="*/ 2104443 h 2323145"/>
              <a:gd name="connsiteX201" fmla="*/ 2884480 w 11269336"/>
              <a:gd name="connsiteY201" fmla="*/ 2102626 h 2323145"/>
              <a:gd name="connsiteX202" fmla="*/ 2882689 w 11269336"/>
              <a:gd name="connsiteY202" fmla="*/ 2099228 h 2323145"/>
              <a:gd name="connsiteX203" fmla="*/ 2881291 w 11269336"/>
              <a:gd name="connsiteY203" fmla="*/ 2099618 h 2323145"/>
              <a:gd name="connsiteX204" fmla="*/ 2853979 w 11269336"/>
              <a:gd name="connsiteY204" fmla="*/ 2090388 h 2323145"/>
              <a:gd name="connsiteX205" fmla="*/ 2791790 w 11269336"/>
              <a:gd name="connsiteY205" fmla="*/ 2080332 h 2323145"/>
              <a:gd name="connsiteX206" fmla="*/ 2755844 w 11269336"/>
              <a:gd name="connsiteY206" fmla="*/ 2078874 h 2323145"/>
              <a:gd name="connsiteX207" fmla="*/ 2657742 w 11269336"/>
              <a:gd name="connsiteY207" fmla="*/ 2070179 h 2323145"/>
              <a:gd name="connsiteX208" fmla="*/ 2559549 w 11269336"/>
              <a:gd name="connsiteY208" fmla="*/ 2057873 h 2323145"/>
              <a:gd name="connsiteX209" fmla="*/ 2512054 w 11269336"/>
              <a:gd name="connsiteY209" fmla="*/ 2031671 h 2323145"/>
              <a:gd name="connsiteX210" fmla="*/ 2506437 w 11269336"/>
              <a:gd name="connsiteY210" fmla="*/ 2030918 h 2323145"/>
              <a:gd name="connsiteX211" fmla="*/ 2491752 w 11269336"/>
              <a:gd name="connsiteY211" fmla="*/ 2033906 h 2323145"/>
              <a:gd name="connsiteX212" fmla="*/ 2486338 w 11269336"/>
              <a:gd name="connsiteY212" fmla="*/ 2035862 h 2323145"/>
              <a:gd name="connsiteX213" fmla="*/ 2478186 w 11269336"/>
              <a:gd name="connsiteY213" fmla="*/ 2036953 h 2323145"/>
              <a:gd name="connsiteX214" fmla="*/ 2477950 w 11269336"/>
              <a:gd name="connsiteY214" fmla="*/ 2036715 h 2323145"/>
              <a:gd name="connsiteX215" fmla="*/ 2470381 w 11269336"/>
              <a:gd name="connsiteY215" fmla="*/ 2038256 h 2323145"/>
              <a:gd name="connsiteX216" fmla="*/ 2433781 w 11269336"/>
              <a:gd name="connsiteY216" fmla="*/ 2049140 h 2323145"/>
              <a:gd name="connsiteX217" fmla="*/ 2381172 w 11269336"/>
              <a:gd name="connsiteY217" fmla="*/ 2030645 h 2323145"/>
              <a:gd name="connsiteX218" fmla="*/ 2360198 w 11269336"/>
              <a:gd name="connsiteY218" fmla="*/ 2029059 h 2323145"/>
              <a:gd name="connsiteX219" fmla="*/ 2348815 w 11269336"/>
              <a:gd name="connsiteY219" fmla="*/ 2026798 h 2323145"/>
              <a:gd name="connsiteX220" fmla="*/ 2347988 w 11269336"/>
              <a:gd name="connsiteY220" fmla="*/ 2025745 h 2323145"/>
              <a:gd name="connsiteX221" fmla="*/ 2312920 w 11269336"/>
              <a:gd name="connsiteY221" fmla="*/ 2036311 h 2323145"/>
              <a:gd name="connsiteX222" fmla="*/ 2307986 w 11269336"/>
              <a:gd name="connsiteY222" fmla="*/ 2035583 h 2323145"/>
              <a:gd name="connsiteX223" fmla="*/ 2285481 w 11269336"/>
              <a:gd name="connsiteY223" fmla="*/ 2045197 h 2323145"/>
              <a:gd name="connsiteX224" fmla="*/ 2273666 w 11269336"/>
              <a:gd name="connsiteY224" fmla="*/ 2048710 h 2323145"/>
              <a:gd name="connsiteX225" fmla="*/ 2270719 w 11269336"/>
              <a:gd name="connsiteY225" fmla="*/ 2052702 h 2323145"/>
              <a:gd name="connsiteX226" fmla="*/ 2253080 w 11269336"/>
              <a:gd name="connsiteY226" fmla="*/ 2056363 h 2323145"/>
              <a:gd name="connsiteX227" fmla="*/ 2250906 w 11269336"/>
              <a:gd name="connsiteY227" fmla="*/ 2055654 h 2323145"/>
              <a:gd name="connsiteX228" fmla="*/ 2236905 w 11269336"/>
              <a:gd name="connsiteY228" fmla="*/ 2062882 h 2323145"/>
              <a:gd name="connsiteX229" fmla="*/ 2225830 w 11269336"/>
              <a:gd name="connsiteY229" fmla="*/ 2074027 h 2323145"/>
              <a:gd name="connsiteX230" fmla="*/ 2073776 w 11269336"/>
              <a:gd name="connsiteY230" fmla="*/ 2089244 h 2323145"/>
              <a:gd name="connsiteX231" fmla="*/ 1948256 w 11269336"/>
              <a:gd name="connsiteY231" fmla="*/ 2146616 h 2323145"/>
              <a:gd name="connsiteX232" fmla="*/ 1865582 w 11269336"/>
              <a:gd name="connsiteY232" fmla="*/ 2153738 h 2323145"/>
              <a:gd name="connsiteX233" fmla="*/ 1835210 w 11269336"/>
              <a:gd name="connsiteY233" fmla="*/ 2134244 h 2323145"/>
              <a:gd name="connsiteX234" fmla="*/ 1632661 w 11269336"/>
              <a:gd name="connsiteY234" fmla="*/ 2173882 h 2323145"/>
              <a:gd name="connsiteX235" fmla="*/ 1579590 w 11269336"/>
              <a:gd name="connsiteY235" fmla="*/ 2173680 h 2323145"/>
              <a:gd name="connsiteX236" fmla="*/ 1535601 w 11269336"/>
              <a:gd name="connsiteY236" fmla="*/ 2194590 h 2323145"/>
              <a:gd name="connsiteX237" fmla="*/ 1515594 w 11269336"/>
              <a:gd name="connsiteY237" fmla="*/ 2189622 h 2323145"/>
              <a:gd name="connsiteX238" fmla="*/ 1512113 w 11269336"/>
              <a:gd name="connsiteY238" fmla="*/ 2188534 h 2323145"/>
              <a:gd name="connsiteX239" fmla="*/ 1498838 w 11269336"/>
              <a:gd name="connsiteY239" fmla="*/ 2189213 h 2323145"/>
              <a:gd name="connsiteX240" fmla="*/ 1494279 w 11269336"/>
              <a:gd name="connsiteY240" fmla="*/ 2183112 h 2323145"/>
              <a:gd name="connsiteX241" fmla="*/ 1473714 w 11269336"/>
              <a:gd name="connsiteY241" fmla="*/ 2179625 h 2323145"/>
              <a:gd name="connsiteX242" fmla="*/ 1449503 w 11269336"/>
              <a:gd name="connsiteY242" fmla="*/ 2182633 h 2323145"/>
              <a:gd name="connsiteX243" fmla="*/ 1266687 w 11269336"/>
              <a:gd name="connsiteY243" fmla="*/ 2212688 h 2323145"/>
              <a:gd name="connsiteX244" fmla="*/ 1239614 w 11269336"/>
              <a:gd name="connsiteY244" fmla="*/ 2209727 h 2323145"/>
              <a:gd name="connsiteX245" fmla="*/ 1202436 w 11269336"/>
              <a:gd name="connsiteY245" fmla="*/ 2209817 h 2323145"/>
              <a:gd name="connsiteX246" fmla="*/ 1136097 w 11269336"/>
              <a:gd name="connsiteY246" fmla="*/ 2205112 h 2323145"/>
              <a:gd name="connsiteX247" fmla="*/ 988232 w 11269336"/>
              <a:gd name="connsiteY247" fmla="*/ 2235635 h 2323145"/>
              <a:gd name="connsiteX248" fmla="*/ 981959 w 11269336"/>
              <a:gd name="connsiteY248" fmla="*/ 2231607 h 2323145"/>
              <a:gd name="connsiteX249" fmla="*/ 938600 w 11269336"/>
              <a:gd name="connsiteY249" fmla="*/ 2238113 h 2323145"/>
              <a:gd name="connsiteX250" fmla="*/ 791788 w 11269336"/>
              <a:gd name="connsiteY250" fmla="*/ 2293224 h 2323145"/>
              <a:gd name="connsiteX251" fmla="*/ 706914 w 11269336"/>
              <a:gd name="connsiteY251" fmla="*/ 2305046 h 2323145"/>
              <a:gd name="connsiteX252" fmla="*/ 675971 w 11269336"/>
              <a:gd name="connsiteY252" fmla="*/ 2304030 h 2323145"/>
              <a:gd name="connsiteX253" fmla="*/ 624180 w 11269336"/>
              <a:gd name="connsiteY253" fmla="*/ 2302650 h 2323145"/>
              <a:gd name="connsiteX254" fmla="*/ 583453 w 11269336"/>
              <a:gd name="connsiteY254" fmla="*/ 2288788 h 2323145"/>
              <a:gd name="connsiteX255" fmla="*/ 540946 w 11269336"/>
              <a:gd name="connsiteY255" fmla="*/ 2292721 h 2323145"/>
              <a:gd name="connsiteX256" fmla="*/ 533680 w 11269336"/>
              <a:gd name="connsiteY256" fmla="*/ 2310233 h 2323145"/>
              <a:gd name="connsiteX257" fmla="*/ 487366 w 11269336"/>
              <a:gd name="connsiteY257" fmla="*/ 2309053 h 2323145"/>
              <a:gd name="connsiteX258" fmla="*/ 416820 w 11269336"/>
              <a:gd name="connsiteY258" fmla="*/ 2305443 h 2323145"/>
              <a:gd name="connsiteX259" fmla="*/ 376805 w 11269336"/>
              <a:gd name="connsiteY259" fmla="*/ 2307647 h 2323145"/>
              <a:gd name="connsiteX260" fmla="*/ 266777 w 11269336"/>
              <a:gd name="connsiteY260" fmla="*/ 2309012 h 2323145"/>
              <a:gd name="connsiteX261" fmla="*/ 156013 w 11269336"/>
              <a:gd name="connsiteY261" fmla="*/ 2306832 h 2323145"/>
              <a:gd name="connsiteX262" fmla="*/ 87258 w 11269336"/>
              <a:gd name="connsiteY262" fmla="*/ 2285511 h 2323145"/>
              <a:gd name="connsiteX263" fmla="*/ 23798 w 11269336"/>
              <a:gd name="connsiteY263" fmla="*/ 2281822 h 2323145"/>
              <a:gd name="connsiteX264" fmla="*/ 0 w 11269336"/>
              <a:gd name="connsiteY264" fmla="*/ 2285369 h 2323145"/>
              <a:gd name="connsiteX265" fmla="*/ 0 w 11269336"/>
              <a:gd name="connsiteY265"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028928 w 11269336"/>
              <a:gd name="connsiteY21" fmla="*/ 745350 h 2323145"/>
              <a:gd name="connsiteX22" fmla="*/ 8977138 w 11269336"/>
              <a:gd name="connsiteY22" fmla="*/ 774970 h 2323145"/>
              <a:gd name="connsiteX23" fmla="*/ 8947030 w 11269336"/>
              <a:gd name="connsiteY23" fmla="*/ 814934 h 2323145"/>
              <a:gd name="connsiteX24" fmla="*/ 8914746 w 11269336"/>
              <a:gd name="connsiteY24" fmla="*/ 826428 h 2323145"/>
              <a:gd name="connsiteX25" fmla="*/ 8917778 w 11269336"/>
              <a:gd name="connsiteY25" fmla="*/ 835198 h 2323145"/>
              <a:gd name="connsiteX26" fmla="*/ 8905560 w 11269336"/>
              <a:gd name="connsiteY26" fmla="*/ 838358 h 2323145"/>
              <a:gd name="connsiteX27" fmla="*/ 8897564 w 11269336"/>
              <a:gd name="connsiteY27" fmla="*/ 834287 h 2323145"/>
              <a:gd name="connsiteX28" fmla="*/ 8878040 w 11269336"/>
              <a:gd name="connsiteY28" fmla="*/ 844150 h 2323145"/>
              <a:gd name="connsiteX29" fmla="*/ 8882654 w 11269336"/>
              <a:gd name="connsiteY29" fmla="*/ 892768 h 2323145"/>
              <a:gd name="connsiteX30" fmla="*/ 8795998 w 11269336"/>
              <a:gd name="connsiteY30" fmla="*/ 863337 h 2323145"/>
              <a:gd name="connsiteX31" fmla="*/ 8776970 w 11269336"/>
              <a:gd name="connsiteY31" fmla="*/ 885177 h 2323145"/>
              <a:gd name="connsiteX32" fmla="*/ 8755719 w 11269336"/>
              <a:gd name="connsiteY32" fmla="*/ 889754 h 2323145"/>
              <a:gd name="connsiteX33" fmla="*/ 8743257 w 11269336"/>
              <a:gd name="connsiteY33" fmla="*/ 904723 h 2323145"/>
              <a:gd name="connsiteX34" fmla="*/ 8721366 w 11269336"/>
              <a:gd name="connsiteY34" fmla="*/ 904711 h 2323145"/>
              <a:gd name="connsiteX35" fmla="*/ 8678353 w 11269336"/>
              <a:gd name="connsiteY35" fmla="*/ 926318 h 2323145"/>
              <a:gd name="connsiteX36" fmla="*/ 8636849 w 11269336"/>
              <a:gd name="connsiteY36" fmla="*/ 937900 h 2323145"/>
              <a:gd name="connsiteX37" fmla="*/ 8620213 w 11269336"/>
              <a:gd name="connsiteY37" fmla="*/ 943068 h 2323145"/>
              <a:gd name="connsiteX38" fmla="*/ 8612581 w 11269336"/>
              <a:gd name="connsiteY38" fmla="*/ 952695 h 2323145"/>
              <a:gd name="connsiteX39" fmla="*/ 8589038 w 11269336"/>
              <a:gd name="connsiteY39" fmla="*/ 963892 h 2323145"/>
              <a:gd name="connsiteX40" fmla="*/ 8579950 w 11269336"/>
              <a:gd name="connsiteY40" fmla="*/ 960899 h 2323145"/>
              <a:gd name="connsiteX41" fmla="*/ 8579319 w 11269336"/>
              <a:gd name="connsiteY41" fmla="*/ 965630 h 2323145"/>
              <a:gd name="connsiteX42" fmla="*/ 8547429 w 11269336"/>
              <a:gd name="connsiteY42" fmla="*/ 984506 h 2323145"/>
              <a:gd name="connsiteX43" fmla="*/ 8478704 w 11269336"/>
              <a:gd name="connsiteY43" fmla="*/ 1025490 h 2323145"/>
              <a:gd name="connsiteX44" fmla="*/ 8461421 w 11269336"/>
              <a:gd name="connsiteY44" fmla="*/ 1035512 h 2323145"/>
              <a:gd name="connsiteX45" fmla="*/ 8445003 w 11269336"/>
              <a:gd name="connsiteY45" fmla="*/ 1036851 h 2323145"/>
              <a:gd name="connsiteX46" fmla="*/ 8357350 w 11269336"/>
              <a:gd name="connsiteY46" fmla="*/ 1060213 h 2323145"/>
              <a:gd name="connsiteX47" fmla="*/ 8335565 w 11269336"/>
              <a:gd name="connsiteY47" fmla="*/ 1061151 h 2323145"/>
              <a:gd name="connsiteX48" fmla="*/ 8325267 w 11269336"/>
              <a:gd name="connsiteY48" fmla="*/ 1055919 h 2323145"/>
              <a:gd name="connsiteX49" fmla="*/ 8293586 w 11269336"/>
              <a:gd name="connsiteY49" fmla="*/ 1076144 h 2323145"/>
              <a:gd name="connsiteX50" fmla="*/ 8242405 w 11269336"/>
              <a:gd name="connsiteY50" fmla="*/ 1095960 h 2323145"/>
              <a:gd name="connsiteX51" fmla="*/ 8197391 w 11269336"/>
              <a:gd name="connsiteY51" fmla="*/ 1107746 h 2323145"/>
              <a:gd name="connsiteX52" fmla="*/ 8081474 w 11269336"/>
              <a:gd name="connsiteY52" fmla="*/ 1130125 h 2323145"/>
              <a:gd name="connsiteX53" fmla="*/ 8053585 w 11269336"/>
              <a:gd name="connsiteY53" fmla="*/ 1129169 h 2323145"/>
              <a:gd name="connsiteX54" fmla="*/ 8038422 w 11269336"/>
              <a:gd name="connsiteY54" fmla="*/ 1119092 h 2323145"/>
              <a:gd name="connsiteX55" fmla="*/ 8029450 w 11269336"/>
              <a:gd name="connsiteY55" fmla="*/ 1125592 h 2323145"/>
              <a:gd name="connsiteX56" fmla="*/ 7959552 w 11269336"/>
              <a:gd name="connsiteY56" fmla="*/ 1140188 h 2323145"/>
              <a:gd name="connsiteX57" fmla="*/ 7914188 w 11269336"/>
              <a:gd name="connsiteY57" fmla="*/ 1150862 h 2323145"/>
              <a:gd name="connsiteX58" fmla="*/ 7914918 w 11269336"/>
              <a:gd name="connsiteY58" fmla="*/ 1168758 h 2323145"/>
              <a:gd name="connsiteX59" fmla="*/ 7875510 w 11269336"/>
              <a:gd name="connsiteY59" fmla="*/ 1183153 h 2323145"/>
              <a:gd name="connsiteX60" fmla="*/ 7829932 w 11269336"/>
              <a:gd name="connsiteY60" fmla="*/ 1180782 h 2323145"/>
              <a:gd name="connsiteX61" fmla="*/ 7779182 w 11269336"/>
              <a:gd name="connsiteY61" fmla="*/ 1192665 h 2323145"/>
              <a:gd name="connsiteX62" fmla="*/ 7748774 w 11269336"/>
              <a:gd name="connsiteY62" fmla="*/ 1199586 h 2323145"/>
              <a:gd name="connsiteX63" fmla="*/ 7671846 w 11269336"/>
              <a:gd name="connsiteY63" fmla="*/ 1231966 h 2323145"/>
              <a:gd name="connsiteX64" fmla="*/ 7554146 w 11269336"/>
              <a:gd name="connsiteY64" fmla="*/ 1319748 h 2323145"/>
              <a:gd name="connsiteX65" fmla="*/ 7515052 w 11269336"/>
              <a:gd name="connsiteY65" fmla="*/ 1336718 h 2323145"/>
              <a:gd name="connsiteX66" fmla="*/ 7507193 w 11269336"/>
              <a:gd name="connsiteY66" fmla="*/ 1334617 h 2323145"/>
              <a:gd name="connsiteX67" fmla="*/ 7461694 w 11269336"/>
              <a:gd name="connsiteY67" fmla="*/ 1375866 h 2323145"/>
              <a:gd name="connsiteX68" fmla="*/ 7377571 w 11269336"/>
              <a:gd name="connsiteY68" fmla="*/ 1400128 h 2323145"/>
              <a:gd name="connsiteX69" fmla="*/ 7311261 w 11269336"/>
              <a:gd name="connsiteY69" fmla="*/ 1412652 h 2323145"/>
              <a:gd name="connsiteX70" fmla="*/ 7275307 w 11269336"/>
              <a:gd name="connsiteY70" fmla="*/ 1422171 h 2323145"/>
              <a:gd name="connsiteX71" fmla="*/ 7247783 w 11269336"/>
              <a:gd name="connsiteY71" fmla="*/ 1426330 h 2323145"/>
              <a:gd name="connsiteX72" fmla="*/ 7185047 w 11269336"/>
              <a:gd name="connsiteY72" fmla="*/ 1451812 h 2323145"/>
              <a:gd name="connsiteX73" fmla="*/ 7084117 w 11269336"/>
              <a:gd name="connsiteY73" fmla="*/ 1500281 h 2323145"/>
              <a:gd name="connsiteX74" fmla="*/ 7062011 w 11269336"/>
              <a:gd name="connsiteY74" fmla="*/ 1509183 h 2323145"/>
              <a:gd name="connsiteX75" fmla="*/ 7040555 w 11269336"/>
              <a:gd name="connsiteY75" fmla="*/ 1511207 h 2323145"/>
              <a:gd name="connsiteX76" fmla="*/ 7033438 w 11269336"/>
              <a:gd name="connsiteY76" fmla="*/ 1506772 h 2323145"/>
              <a:gd name="connsiteX77" fmla="*/ 7020886 w 11269336"/>
              <a:gd name="connsiteY77" fmla="*/ 1510764 h 2323145"/>
              <a:gd name="connsiteX78" fmla="*/ 7017033 w 11269336"/>
              <a:gd name="connsiteY78" fmla="*/ 1510650 h 2323145"/>
              <a:gd name="connsiteX79" fmla="*/ 6995460 w 11269336"/>
              <a:gd name="connsiteY79" fmla="*/ 1511173 h 2323145"/>
              <a:gd name="connsiteX80" fmla="*/ 6962144 w 11269336"/>
              <a:gd name="connsiteY80" fmla="*/ 1541508 h 2323145"/>
              <a:gd name="connsiteX81" fmla="*/ 6910674 w 11269336"/>
              <a:gd name="connsiteY81" fmla="*/ 1554793 h 2323145"/>
              <a:gd name="connsiteX82" fmla="*/ 6732152 w 11269336"/>
              <a:gd name="connsiteY82" fmla="*/ 1642538 h 2323145"/>
              <a:gd name="connsiteX83" fmla="*/ 6694106 w 11269336"/>
              <a:gd name="connsiteY83" fmla="*/ 1632377 h 2323145"/>
              <a:gd name="connsiteX84" fmla="*/ 6617223 w 11269336"/>
              <a:gd name="connsiteY84" fmla="*/ 1659889 h 2323145"/>
              <a:gd name="connsiteX85" fmla="*/ 6521138 w 11269336"/>
              <a:gd name="connsiteY85" fmla="*/ 1744340 h 2323145"/>
              <a:gd name="connsiteX86" fmla="*/ 6380677 w 11269336"/>
              <a:gd name="connsiteY86" fmla="*/ 1796883 h 2323145"/>
              <a:gd name="connsiteX87" fmla="*/ 6374897 w 11269336"/>
              <a:gd name="connsiteY87" fmla="*/ 1809910 h 2323145"/>
              <a:gd name="connsiteX88" fmla="*/ 6364545 w 11269336"/>
              <a:gd name="connsiteY88" fmla="*/ 1820090 h 2323145"/>
              <a:gd name="connsiteX89" fmla="*/ 6362126 w 11269336"/>
              <a:gd name="connsiteY89" fmla="*/ 1819991 h 2323145"/>
              <a:gd name="connsiteX90" fmla="*/ 6346673 w 11269336"/>
              <a:gd name="connsiteY90" fmla="*/ 1827824 h 2323145"/>
              <a:gd name="connsiteX91" fmla="*/ 6345588 w 11269336"/>
              <a:gd name="connsiteY91" fmla="*/ 1832232 h 2323145"/>
              <a:gd name="connsiteX92" fmla="*/ 6335708 w 11269336"/>
              <a:gd name="connsiteY92" fmla="*/ 1838451 h 2323145"/>
              <a:gd name="connsiteX93" fmla="*/ 6318182 w 11269336"/>
              <a:gd name="connsiteY93" fmla="*/ 1852975 h 2323145"/>
              <a:gd name="connsiteX94" fmla="*/ 6313084 w 11269336"/>
              <a:gd name="connsiteY94" fmla="*/ 1853561 h 2323145"/>
              <a:gd name="connsiteX95" fmla="*/ 6283816 w 11269336"/>
              <a:gd name="connsiteY95" fmla="*/ 1872148 h 2323145"/>
              <a:gd name="connsiteX96" fmla="*/ 6282550 w 11269336"/>
              <a:gd name="connsiteY96" fmla="*/ 1871392 h 2323145"/>
              <a:gd name="connsiteX97" fmla="*/ 6270527 w 11269336"/>
              <a:gd name="connsiteY97" fmla="*/ 1872208 h 2323145"/>
              <a:gd name="connsiteX98" fmla="*/ 6249518 w 11269336"/>
              <a:gd name="connsiteY98" fmla="*/ 1876079 h 2323145"/>
              <a:gd name="connsiteX99" fmla="*/ 6190386 w 11269336"/>
              <a:gd name="connsiteY99" fmla="*/ 1872478 h 2323145"/>
              <a:gd name="connsiteX100" fmla="*/ 6159777 w 11269336"/>
              <a:gd name="connsiteY100" fmla="*/ 1891745 h 2323145"/>
              <a:gd name="connsiteX101" fmla="*/ 6153131 w 11269336"/>
              <a:gd name="connsiteY101" fmla="*/ 1895079 h 2323145"/>
              <a:gd name="connsiteX102" fmla="*/ 6152798 w 11269336"/>
              <a:gd name="connsiteY102" fmla="*/ 1894920 h 2323145"/>
              <a:gd name="connsiteX103" fmla="*/ 6145388 w 11269336"/>
              <a:gd name="connsiteY103" fmla="*/ 1897990 h 2323145"/>
              <a:gd name="connsiteX104" fmla="*/ 6141014 w 11269336"/>
              <a:gd name="connsiteY104" fmla="*/ 1901155 h 2323145"/>
              <a:gd name="connsiteX105" fmla="*/ 6128122 w 11269336"/>
              <a:gd name="connsiteY105" fmla="*/ 1907623 h 2323145"/>
              <a:gd name="connsiteX106" fmla="*/ 6122351 w 11269336"/>
              <a:gd name="connsiteY106" fmla="*/ 1908359 h 2323145"/>
              <a:gd name="connsiteX107" fmla="*/ 6064750 w 11269336"/>
              <a:gd name="connsiteY107" fmla="*/ 1896394 h 2323145"/>
              <a:gd name="connsiteX108" fmla="*/ 5964230 w 11269336"/>
              <a:gd name="connsiteY108" fmla="*/ 1910038 h 2323145"/>
              <a:gd name="connsiteX109" fmla="*/ 5865399 w 11269336"/>
              <a:gd name="connsiteY109" fmla="*/ 1926966 h 2323145"/>
              <a:gd name="connsiteX110" fmla="*/ 5829951 w 11269336"/>
              <a:gd name="connsiteY110" fmla="*/ 1934755 h 2323145"/>
              <a:gd name="connsiteX111" fmla="*/ 5765285 w 11269336"/>
              <a:gd name="connsiteY111" fmla="*/ 1941322 h 2323145"/>
              <a:gd name="connsiteX112" fmla="*/ 5734750 w 11269336"/>
              <a:gd name="connsiteY112" fmla="*/ 1939793 h 2323145"/>
              <a:gd name="connsiteX113" fmla="*/ 5733569 w 11269336"/>
              <a:gd name="connsiteY113" fmla="*/ 1940505 h 2323145"/>
              <a:gd name="connsiteX114" fmla="*/ 5730329 w 11269336"/>
              <a:gd name="connsiteY114" fmla="*/ 1937845 h 2323145"/>
              <a:gd name="connsiteX115" fmla="*/ 5724661 w 11269336"/>
              <a:gd name="connsiteY115" fmla="*/ 1937455 h 2323145"/>
              <a:gd name="connsiteX116" fmla="*/ 5710186 w 11269336"/>
              <a:gd name="connsiteY116" fmla="*/ 1941370 h 2323145"/>
              <a:gd name="connsiteX117" fmla="*/ 5704910 w 11269336"/>
              <a:gd name="connsiteY117" fmla="*/ 1943663 h 2323145"/>
              <a:gd name="connsiteX118" fmla="*/ 5696836 w 11269336"/>
              <a:gd name="connsiteY118" fmla="*/ 1945271 h 2323145"/>
              <a:gd name="connsiteX119" fmla="*/ 5696583 w 11269336"/>
              <a:gd name="connsiteY119" fmla="*/ 1945050 h 2323145"/>
              <a:gd name="connsiteX120" fmla="*/ 5689123 w 11269336"/>
              <a:gd name="connsiteY120" fmla="*/ 1947067 h 2323145"/>
              <a:gd name="connsiteX121" fmla="*/ 5653291 w 11269336"/>
              <a:gd name="connsiteY121" fmla="*/ 1960245 h 2323145"/>
              <a:gd name="connsiteX122" fmla="*/ 5599385 w 11269336"/>
              <a:gd name="connsiteY122" fmla="*/ 1945198 h 2323145"/>
              <a:gd name="connsiteX123" fmla="*/ 5578300 w 11269336"/>
              <a:gd name="connsiteY123" fmla="*/ 1944963 h 2323145"/>
              <a:gd name="connsiteX124" fmla="*/ 5566758 w 11269336"/>
              <a:gd name="connsiteY124" fmla="*/ 1943441 h 2323145"/>
              <a:gd name="connsiteX125" fmla="*/ 5565857 w 11269336"/>
              <a:gd name="connsiteY125" fmla="*/ 1942445 h 2323145"/>
              <a:gd name="connsiteX126" fmla="*/ 5531534 w 11269336"/>
              <a:gd name="connsiteY126" fmla="*/ 1955208 h 2323145"/>
              <a:gd name="connsiteX127" fmla="*/ 5526552 w 11269336"/>
              <a:gd name="connsiteY127" fmla="*/ 1954799 h 2323145"/>
              <a:gd name="connsiteX128" fmla="*/ 5504723 w 11269336"/>
              <a:gd name="connsiteY128" fmla="*/ 1965811 h 2323145"/>
              <a:gd name="connsiteX129" fmla="*/ 5493156 w 11269336"/>
              <a:gd name="connsiteY129" fmla="*/ 1970063 h 2323145"/>
              <a:gd name="connsiteX130" fmla="*/ 5490486 w 11269336"/>
              <a:gd name="connsiteY130" fmla="*/ 1974227 h 2323145"/>
              <a:gd name="connsiteX131" fmla="*/ 5473107 w 11269336"/>
              <a:gd name="connsiteY131" fmla="*/ 1979001 h 2323145"/>
              <a:gd name="connsiteX132" fmla="*/ 5470885 w 11269336"/>
              <a:gd name="connsiteY132" fmla="*/ 1978432 h 2323145"/>
              <a:gd name="connsiteX133" fmla="*/ 5457393 w 11269336"/>
              <a:gd name="connsiteY133" fmla="*/ 1986525 h 2323145"/>
              <a:gd name="connsiteX134" fmla="*/ 5447102 w 11269336"/>
              <a:gd name="connsiteY134" fmla="*/ 1998329 h 2323145"/>
              <a:gd name="connsiteX135" fmla="*/ 5159151 w 11269336"/>
              <a:gd name="connsiteY135" fmla="*/ 2029640 h 2323145"/>
              <a:gd name="connsiteX136" fmla="*/ 5041688 w 11269336"/>
              <a:gd name="connsiteY136" fmla="*/ 2022334 h 2323145"/>
              <a:gd name="connsiteX137" fmla="*/ 4860988 w 11269336"/>
              <a:gd name="connsiteY137" fmla="*/ 2135698 h 2323145"/>
              <a:gd name="connsiteX138" fmla="*/ 4807902 w 11269336"/>
              <a:gd name="connsiteY138" fmla="*/ 2138894 h 2323145"/>
              <a:gd name="connsiteX139" fmla="*/ 4765388 w 11269336"/>
              <a:gd name="connsiteY139" fmla="*/ 2162525 h 2323145"/>
              <a:gd name="connsiteX140" fmla="*/ 4745033 w 11269336"/>
              <a:gd name="connsiteY140" fmla="*/ 2158859 h 2323145"/>
              <a:gd name="connsiteX141" fmla="*/ 4741475 w 11269336"/>
              <a:gd name="connsiteY141" fmla="*/ 2157998 h 2323145"/>
              <a:gd name="connsiteX142" fmla="*/ 4728247 w 11269336"/>
              <a:gd name="connsiteY142" fmla="*/ 2159526 h 2323145"/>
              <a:gd name="connsiteX143" fmla="*/ 4723263 w 11269336"/>
              <a:gd name="connsiteY143" fmla="*/ 2153742 h 2323145"/>
              <a:gd name="connsiteX144" fmla="*/ 4702453 w 11269336"/>
              <a:gd name="connsiteY144" fmla="*/ 2151586 h 2323145"/>
              <a:gd name="connsiteX145" fmla="*/ 4678455 w 11269336"/>
              <a:gd name="connsiteY145" fmla="*/ 2156131 h 2323145"/>
              <a:gd name="connsiteX146" fmla="*/ 4593061 w 11269336"/>
              <a:gd name="connsiteY146" fmla="*/ 2171597 h 2323145"/>
              <a:gd name="connsiteX147" fmla="*/ 4579902 w 11269336"/>
              <a:gd name="connsiteY147" fmla="*/ 2177927 h 2323145"/>
              <a:gd name="connsiteX148" fmla="*/ 4533444 w 11269336"/>
              <a:gd name="connsiteY148" fmla="*/ 2181200 h 2323145"/>
              <a:gd name="connsiteX149" fmla="*/ 4492832 w 11269336"/>
              <a:gd name="connsiteY149" fmla="*/ 2188033 h 2323145"/>
              <a:gd name="connsiteX150" fmla="*/ 4467257 w 11269336"/>
              <a:gd name="connsiteY150" fmla="*/ 2196121 h 2323145"/>
              <a:gd name="connsiteX151" fmla="*/ 4459937 w 11269336"/>
              <a:gd name="connsiteY151" fmla="*/ 2195182 h 2323145"/>
              <a:gd name="connsiteX152" fmla="*/ 4433312 w 11269336"/>
              <a:gd name="connsiteY152" fmla="*/ 2199004 h 2323145"/>
              <a:gd name="connsiteX153" fmla="*/ 4420601 w 11269336"/>
              <a:gd name="connsiteY153" fmla="*/ 2205158 h 2323145"/>
              <a:gd name="connsiteX154" fmla="*/ 4405765 w 11269336"/>
              <a:gd name="connsiteY154" fmla="*/ 2199902 h 2323145"/>
              <a:gd name="connsiteX155" fmla="*/ 4401354 w 11269336"/>
              <a:gd name="connsiteY155" fmla="*/ 2194745 h 2323145"/>
              <a:gd name="connsiteX156" fmla="*/ 4383151 w 11269336"/>
              <a:gd name="connsiteY156" fmla="*/ 2201140 h 2323145"/>
              <a:gd name="connsiteX157" fmla="*/ 4366646 w 11269336"/>
              <a:gd name="connsiteY157" fmla="*/ 2198564 h 2323145"/>
              <a:gd name="connsiteX158" fmla="*/ 4354009 w 11269336"/>
              <a:gd name="connsiteY158" fmla="*/ 2204984 h 2323145"/>
              <a:gd name="connsiteX159" fmla="*/ 4348284 w 11269336"/>
              <a:gd name="connsiteY159" fmla="*/ 2205270 h 2323145"/>
              <a:gd name="connsiteX160" fmla="*/ 4333906 w 11269336"/>
              <a:gd name="connsiteY160" fmla="*/ 2205251 h 2323145"/>
              <a:gd name="connsiteX161" fmla="*/ 4308819 w 11269336"/>
              <a:gd name="connsiteY161" fmla="*/ 2203822 h 2323145"/>
              <a:gd name="connsiteX162" fmla="*/ 4301210 w 11269336"/>
              <a:gd name="connsiteY162" fmla="*/ 2204456 h 2323145"/>
              <a:gd name="connsiteX163" fmla="*/ 4283095 w 11269336"/>
              <a:gd name="connsiteY163" fmla="*/ 2198177 h 2323145"/>
              <a:gd name="connsiteX164" fmla="*/ 4250119 w 11269336"/>
              <a:gd name="connsiteY164" fmla="*/ 2196342 h 2323145"/>
              <a:gd name="connsiteX165" fmla="*/ 4189203 w 11269336"/>
              <a:gd name="connsiteY165" fmla="*/ 2178994 h 2323145"/>
              <a:gd name="connsiteX166" fmla="*/ 4154035 w 11269336"/>
              <a:gd name="connsiteY166" fmla="*/ 2171950 h 2323145"/>
              <a:gd name="connsiteX167" fmla="*/ 4129569 w 11269336"/>
              <a:gd name="connsiteY167" fmla="*/ 2163850 h 2323145"/>
              <a:gd name="connsiteX168" fmla="*/ 4061250 w 11269336"/>
              <a:gd name="connsiteY168" fmla="*/ 2159236 h 2323145"/>
              <a:gd name="connsiteX169" fmla="*/ 3945480 w 11269336"/>
              <a:gd name="connsiteY169" fmla="*/ 2158279 h 2323145"/>
              <a:gd name="connsiteX170" fmla="*/ 3921468 w 11269336"/>
              <a:gd name="connsiteY170" fmla="*/ 2156588 h 2323145"/>
              <a:gd name="connsiteX171" fmla="*/ 3903348 w 11269336"/>
              <a:gd name="connsiteY171" fmla="*/ 2149220 h 2323145"/>
              <a:gd name="connsiteX172" fmla="*/ 3901342 w 11269336"/>
              <a:gd name="connsiteY172" fmla="*/ 2142355 h 2323145"/>
              <a:gd name="connsiteX173" fmla="*/ 3888539 w 11269336"/>
              <a:gd name="connsiteY173" fmla="*/ 2140476 h 2323145"/>
              <a:gd name="connsiteX174" fmla="*/ 3885662 w 11269336"/>
              <a:gd name="connsiteY174" fmla="*/ 2138740 h 2323145"/>
              <a:gd name="connsiteX175" fmla="*/ 3868627 w 11269336"/>
              <a:gd name="connsiteY175" fmla="*/ 2130023 h 2323145"/>
              <a:gd name="connsiteX176" fmla="*/ 3819177 w 11269336"/>
              <a:gd name="connsiteY176" fmla="*/ 2142111 h 2323145"/>
              <a:gd name="connsiteX177" fmla="*/ 3769100 w 11269336"/>
              <a:gd name="connsiteY177" fmla="*/ 2131731 h 2323145"/>
              <a:gd name="connsiteX178" fmla="*/ 3562752 w 11269336"/>
              <a:gd name="connsiteY178" fmla="*/ 2131785 h 2323145"/>
              <a:gd name="connsiteX179" fmla="*/ 3541402 w 11269336"/>
              <a:gd name="connsiteY179" fmla="*/ 2106821 h 2323145"/>
              <a:gd name="connsiteX180" fmla="*/ 3365341 w 11269336"/>
              <a:gd name="connsiteY180" fmla="*/ 2077638 h 2323145"/>
              <a:gd name="connsiteX181" fmla="*/ 3170922 w 11269336"/>
              <a:gd name="connsiteY181" fmla="*/ 2115957 h 2323145"/>
              <a:gd name="connsiteX182" fmla="*/ 3156256 w 11269336"/>
              <a:gd name="connsiteY182" fmla="*/ 2124773 h 2323145"/>
              <a:gd name="connsiteX183" fmla="*/ 3140298 w 11269336"/>
              <a:gd name="connsiteY183" fmla="*/ 2129182 h 2323145"/>
              <a:gd name="connsiteX184" fmla="*/ 3138514 w 11269336"/>
              <a:gd name="connsiteY184" fmla="*/ 2128069 h 2323145"/>
              <a:gd name="connsiteX185" fmla="*/ 3120467 w 11269336"/>
              <a:gd name="connsiteY185" fmla="*/ 2128281 h 2323145"/>
              <a:gd name="connsiteX186" fmla="*/ 3116175 w 11269336"/>
              <a:gd name="connsiteY186" fmla="*/ 2131633 h 2323145"/>
              <a:gd name="connsiteX187" fmla="*/ 3103685 w 11269336"/>
              <a:gd name="connsiteY187" fmla="*/ 2132814 h 2323145"/>
              <a:gd name="connsiteX188" fmla="*/ 3078794 w 11269336"/>
              <a:gd name="connsiteY188" fmla="*/ 2137935 h 2323145"/>
              <a:gd name="connsiteX189" fmla="*/ 3074407 w 11269336"/>
              <a:gd name="connsiteY189" fmla="*/ 2136274 h 2323145"/>
              <a:gd name="connsiteX190" fmla="*/ 3037285 w 11269336"/>
              <a:gd name="connsiteY190" fmla="*/ 2139919 h 2323145"/>
              <a:gd name="connsiteX191" fmla="*/ 3036901 w 11269336"/>
              <a:gd name="connsiteY191" fmla="*/ 2138726 h 2323145"/>
              <a:gd name="connsiteX192" fmla="*/ 3026996 w 11269336"/>
              <a:gd name="connsiteY192" fmla="*/ 2134322 h 2323145"/>
              <a:gd name="connsiteX193" fmla="*/ 3007772 w 11269336"/>
              <a:gd name="connsiteY193" fmla="*/ 2128742 h 2323145"/>
              <a:gd name="connsiteX194" fmla="*/ 2965030 w 11269336"/>
              <a:gd name="connsiteY194" fmla="*/ 2100494 h 2323145"/>
              <a:gd name="connsiteX195" fmla="*/ 2926342 w 11269336"/>
              <a:gd name="connsiteY195" fmla="*/ 2104155 h 2323145"/>
              <a:gd name="connsiteX196" fmla="*/ 2918608 w 11269336"/>
              <a:gd name="connsiteY196" fmla="*/ 2104215 h 2323145"/>
              <a:gd name="connsiteX197" fmla="*/ 2918475 w 11269336"/>
              <a:gd name="connsiteY197" fmla="*/ 2103937 h 2323145"/>
              <a:gd name="connsiteX198" fmla="*/ 2910360 w 11269336"/>
              <a:gd name="connsiteY198" fmla="*/ 2103444 h 2323145"/>
              <a:gd name="connsiteX199" fmla="*/ 2904507 w 11269336"/>
              <a:gd name="connsiteY199" fmla="*/ 2104326 h 2323145"/>
              <a:gd name="connsiteX200" fmla="*/ 2889503 w 11269336"/>
              <a:gd name="connsiteY200" fmla="*/ 2104443 h 2323145"/>
              <a:gd name="connsiteX201" fmla="*/ 2884480 w 11269336"/>
              <a:gd name="connsiteY201" fmla="*/ 2102626 h 2323145"/>
              <a:gd name="connsiteX202" fmla="*/ 2882689 w 11269336"/>
              <a:gd name="connsiteY202" fmla="*/ 2099228 h 2323145"/>
              <a:gd name="connsiteX203" fmla="*/ 2881291 w 11269336"/>
              <a:gd name="connsiteY203" fmla="*/ 2099618 h 2323145"/>
              <a:gd name="connsiteX204" fmla="*/ 2853979 w 11269336"/>
              <a:gd name="connsiteY204" fmla="*/ 2090388 h 2323145"/>
              <a:gd name="connsiteX205" fmla="*/ 2791790 w 11269336"/>
              <a:gd name="connsiteY205" fmla="*/ 2080332 h 2323145"/>
              <a:gd name="connsiteX206" fmla="*/ 2755844 w 11269336"/>
              <a:gd name="connsiteY206" fmla="*/ 2078874 h 2323145"/>
              <a:gd name="connsiteX207" fmla="*/ 2657742 w 11269336"/>
              <a:gd name="connsiteY207" fmla="*/ 2070179 h 2323145"/>
              <a:gd name="connsiteX208" fmla="*/ 2559549 w 11269336"/>
              <a:gd name="connsiteY208" fmla="*/ 2057873 h 2323145"/>
              <a:gd name="connsiteX209" fmla="*/ 2512054 w 11269336"/>
              <a:gd name="connsiteY209" fmla="*/ 2031671 h 2323145"/>
              <a:gd name="connsiteX210" fmla="*/ 2506437 w 11269336"/>
              <a:gd name="connsiteY210" fmla="*/ 2030918 h 2323145"/>
              <a:gd name="connsiteX211" fmla="*/ 2491752 w 11269336"/>
              <a:gd name="connsiteY211" fmla="*/ 2033906 h 2323145"/>
              <a:gd name="connsiteX212" fmla="*/ 2486338 w 11269336"/>
              <a:gd name="connsiteY212" fmla="*/ 2035862 h 2323145"/>
              <a:gd name="connsiteX213" fmla="*/ 2478186 w 11269336"/>
              <a:gd name="connsiteY213" fmla="*/ 2036953 h 2323145"/>
              <a:gd name="connsiteX214" fmla="*/ 2477950 w 11269336"/>
              <a:gd name="connsiteY214" fmla="*/ 2036715 h 2323145"/>
              <a:gd name="connsiteX215" fmla="*/ 2470381 w 11269336"/>
              <a:gd name="connsiteY215" fmla="*/ 2038256 h 2323145"/>
              <a:gd name="connsiteX216" fmla="*/ 2433781 w 11269336"/>
              <a:gd name="connsiteY216" fmla="*/ 2049140 h 2323145"/>
              <a:gd name="connsiteX217" fmla="*/ 2381172 w 11269336"/>
              <a:gd name="connsiteY217" fmla="*/ 2030645 h 2323145"/>
              <a:gd name="connsiteX218" fmla="*/ 2360198 w 11269336"/>
              <a:gd name="connsiteY218" fmla="*/ 2029059 h 2323145"/>
              <a:gd name="connsiteX219" fmla="*/ 2348815 w 11269336"/>
              <a:gd name="connsiteY219" fmla="*/ 2026798 h 2323145"/>
              <a:gd name="connsiteX220" fmla="*/ 2347988 w 11269336"/>
              <a:gd name="connsiteY220" fmla="*/ 2025745 h 2323145"/>
              <a:gd name="connsiteX221" fmla="*/ 2312920 w 11269336"/>
              <a:gd name="connsiteY221" fmla="*/ 2036311 h 2323145"/>
              <a:gd name="connsiteX222" fmla="*/ 2307986 w 11269336"/>
              <a:gd name="connsiteY222" fmla="*/ 2035583 h 2323145"/>
              <a:gd name="connsiteX223" fmla="*/ 2285481 w 11269336"/>
              <a:gd name="connsiteY223" fmla="*/ 2045197 h 2323145"/>
              <a:gd name="connsiteX224" fmla="*/ 2273666 w 11269336"/>
              <a:gd name="connsiteY224" fmla="*/ 2048710 h 2323145"/>
              <a:gd name="connsiteX225" fmla="*/ 2270719 w 11269336"/>
              <a:gd name="connsiteY225" fmla="*/ 2052702 h 2323145"/>
              <a:gd name="connsiteX226" fmla="*/ 2253080 w 11269336"/>
              <a:gd name="connsiteY226" fmla="*/ 2056363 h 2323145"/>
              <a:gd name="connsiteX227" fmla="*/ 2250906 w 11269336"/>
              <a:gd name="connsiteY227" fmla="*/ 2055654 h 2323145"/>
              <a:gd name="connsiteX228" fmla="*/ 2236905 w 11269336"/>
              <a:gd name="connsiteY228" fmla="*/ 2062882 h 2323145"/>
              <a:gd name="connsiteX229" fmla="*/ 2225830 w 11269336"/>
              <a:gd name="connsiteY229" fmla="*/ 2074027 h 2323145"/>
              <a:gd name="connsiteX230" fmla="*/ 2073776 w 11269336"/>
              <a:gd name="connsiteY230" fmla="*/ 2089244 h 2323145"/>
              <a:gd name="connsiteX231" fmla="*/ 1948256 w 11269336"/>
              <a:gd name="connsiteY231" fmla="*/ 2146616 h 2323145"/>
              <a:gd name="connsiteX232" fmla="*/ 1865582 w 11269336"/>
              <a:gd name="connsiteY232" fmla="*/ 2153738 h 2323145"/>
              <a:gd name="connsiteX233" fmla="*/ 1835210 w 11269336"/>
              <a:gd name="connsiteY233" fmla="*/ 2134244 h 2323145"/>
              <a:gd name="connsiteX234" fmla="*/ 1632661 w 11269336"/>
              <a:gd name="connsiteY234" fmla="*/ 2173882 h 2323145"/>
              <a:gd name="connsiteX235" fmla="*/ 1579590 w 11269336"/>
              <a:gd name="connsiteY235" fmla="*/ 2173680 h 2323145"/>
              <a:gd name="connsiteX236" fmla="*/ 1535601 w 11269336"/>
              <a:gd name="connsiteY236" fmla="*/ 2194590 h 2323145"/>
              <a:gd name="connsiteX237" fmla="*/ 1515594 w 11269336"/>
              <a:gd name="connsiteY237" fmla="*/ 2189622 h 2323145"/>
              <a:gd name="connsiteX238" fmla="*/ 1512113 w 11269336"/>
              <a:gd name="connsiteY238" fmla="*/ 2188534 h 2323145"/>
              <a:gd name="connsiteX239" fmla="*/ 1498838 w 11269336"/>
              <a:gd name="connsiteY239" fmla="*/ 2189213 h 2323145"/>
              <a:gd name="connsiteX240" fmla="*/ 1494279 w 11269336"/>
              <a:gd name="connsiteY240" fmla="*/ 2183112 h 2323145"/>
              <a:gd name="connsiteX241" fmla="*/ 1473714 w 11269336"/>
              <a:gd name="connsiteY241" fmla="*/ 2179625 h 2323145"/>
              <a:gd name="connsiteX242" fmla="*/ 1449503 w 11269336"/>
              <a:gd name="connsiteY242" fmla="*/ 2182633 h 2323145"/>
              <a:gd name="connsiteX243" fmla="*/ 1266687 w 11269336"/>
              <a:gd name="connsiteY243" fmla="*/ 2212688 h 2323145"/>
              <a:gd name="connsiteX244" fmla="*/ 1239614 w 11269336"/>
              <a:gd name="connsiteY244" fmla="*/ 2209727 h 2323145"/>
              <a:gd name="connsiteX245" fmla="*/ 1202436 w 11269336"/>
              <a:gd name="connsiteY245" fmla="*/ 2209817 h 2323145"/>
              <a:gd name="connsiteX246" fmla="*/ 1136097 w 11269336"/>
              <a:gd name="connsiteY246" fmla="*/ 2205112 h 2323145"/>
              <a:gd name="connsiteX247" fmla="*/ 988232 w 11269336"/>
              <a:gd name="connsiteY247" fmla="*/ 2235635 h 2323145"/>
              <a:gd name="connsiteX248" fmla="*/ 981959 w 11269336"/>
              <a:gd name="connsiteY248" fmla="*/ 2231607 h 2323145"/>
              <a:gd name="connsiteX249" fmla="*/ 938600 w 11269336"/>
              <a:gd name="connsiteY249" fmla="*/ 2238113 h 2323145"/>
              <a:gd name="connsiteX250" fmla="*/ 791788 w 11269336"/>
              <a:gd name="connsiteY250" fmla="*/ 2293224 h 2323145"/>
              <a:gd name="connsiteX251" fmla="*/ 706914 w 11269336"/>
              <a:gd name="connsiteY251" fmla="*/ 2305046 h 2323145"/>
              <a:gd name="connsiteX252" fmla="*/ 675971 w 11269336"/>
              <a:gd name="connsiteY252" fmla="*/ 2304030 h 2323145"/>
              <a:gd name="connsiteX253" fmla="*/ 624180 w 11269336"/>
              <a:gd name="connsiteY253" fmla="*/ 2302650 h 2323145"/>
              <a:gd name="connsiteX254" fmla="*/ 583453 w 11269336"/>
              <a:gd name="connsiteY254" fmla="*/ 2288788 h 2323145"/>
              <a:gd name="connsiteX255" fmla="*/ 540946 w 11269336"/>
              <a:gd name="connsiteY255" fmla="*/ 2292721 h 2323145"/>
              <a:gd name="connsiteX256" fmla="*/ 533680 w 11269336"/>
              <a:gd name="connsiteY256" fmla="*/ 2310233 h 2323145"/>
              <a:gd name="connsiteX257" fmla="*/ 487366 w 11269336"/>
              <a:gd name="connsiteY257" fmla="*/ 2309053 h 2323145"/>
              <a:gd name="connsiteX258" fmla="*/ 416820 w 11269336"/>
              <a:gd name="connsiteY258" fmla="*/ 2305443 h 2323145"/>
              <a:gd name="connsiteX259" fmla="*/ 376805 w 11269336"/>
              <a:gd name="connsiteY259" fmla="*/ 2307647 h 2323145"/>
              <a:gd name="connsiteX260" fmla="*/ 266777 w 11269336"/>
              <a:gd name="connsiteY260" fmla="*/ 2309012 h 2323145"/>
              <a:gd name="connsiteX261" fmla="*/ 156013 w 11269336"/>
              <a:gd name="connsiteY261" fmla="*/ 2306832 h 2323145"/>
              <a:gd name="connsiteX262" fmla="*/ 87258 w 11269336"/>
              <a:gd name="connsiteY262" fmla="*/ 2285511 h 2323145"/>
              <a:gd name="connsiteX263" fmla="*/ 23798 w 11269336"/>
              <a:gd name="connsiteY263" fmla="*/ 2281822 h 2323145"/>
              <a:gd name="connsiteX264" fmla="*/ 0 w 11269336"/>
              <a:gd name="connsiteY264" fmla="*/ 2285369 h 2323145"/>
              <a:gd name="connsiteX265" fmla="*/ 0 w 11269336"/>
              <a:gd name="connsiteY265"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162278 w 11269336"/>
              <a:gd name="connsiteY21" fmla="*/ 704724 h 2323145"/>
              <a:gd name="connsiteX22" fmla="*/ 8977138 w 11269336"/>
              <a:gd name="connsiteY22" fmla="*/ 774970 h 2323145"/>
              <a:gd name="connsiteX23" fmla="*/ 8947030 w 11269336"/>
              <a:gd name="connsiteY23" fmla="*/ 814934 h 2323145"/>
              <a:gd name="connsiteX24" fmla="*/ 8914746 w 11269336"/>
              <a:gd name="connsiteY24" fmla="*/ 826428 h 2323145"/>
              <a:gd name="connsiteX25" fmla="*/ 8917778 w 11269336"/>
              <a:gd name="connsiteY25" fmla="*/ 835198 h 2323145"/>
              <a:gd name="connsiteX26" fmla="*/ 8905560 w 11269336"/>
              <a:gd name="connsiteY26" fmla="*/ 838358 h 2323145"/>
              <a:gd name="connsiteX27" fmla="*/ 8897564 w 11269336"/>
              <a:gd name="connsiteY27" fmla="*/ 834287 h 2323145"/>
              <a:gd name="connsiteX28" fmla="*/ 8878040 w 11269336"/>
              <a:gd name="connsiteY28" fmla="*/ 844150 h 2323145"/>
              <a:gd name="connsiteX29" fmla="*/ 8882654 w 11269336"/>
              <a:gd name="connsiteY29" fmla="*/ 892768 h 2323145"/>
              <a:gd name="connsiteX30" fmla="*/ 8795998 w 11269336"/>
              <a:gd name="connsiteY30" fmla="*/ 863337 h 2323145"/>
              <a:gd name="connsiteX31" fmla="*/ 8776970 w 11269336"/>
              <a:gd name="connsiteY31" fmla="*/ 885177 h 2323145"/>
              <a:gd name="connsiteX32" fmla="*/ 8755719 w 11269336"/>
              <a:gd name="connsiteY32" fmla="*/ 889754 h 2323145"/>
              <a:gd name="connsiteX33" fmla="*/ 8743257 w 11269336"/>
              <a:gd name="connsiteY33" fmla="*/ 904723 h 2323145"/>
              <a:gd name="connsiteX34" fmla="*/ 8721366 w 11269336"/>
              <a:gd name="connsiteY34" fmla="*/ 904711 h 2323145"/>
              <a:gd name="connsiteX35" fmla="*/ 8678353 w 11269336"/>
              <a:gd name="connsiteY35" fmla="*/ 926318 h 2323145"/>
              <a:gd name="connsiteX36" fmla="*/ 8636849 w 11269336"/>
              <a:gd name="connsiteY36" fmla="*/ 937900 h 2323145"/>
              <a:gd name="connsiteX37" fmla="*/ 8620213 w 11269336"/>
              <a:gd name="connsiteY37" fmla="*/ 943068 h 2323145"/>
              <a:gd name="connsiteX38" fmla="*/ 8612581 w 11269336"/>
              <a:gd name="connsiteY38" fmla="*/ 952695 h 2323145"/>
              <a:gd name="connsiteX39" fmla="*/ 8589038 w 11269336"/>
              <a:gd name="connsiteY39" fmla="*/ 963892 h 2323145"/>
              <a:gd name="connsiteX40" fmla="*/ 8579950 w 11269336"/>
              <a:gd name="connsiteY40" fmla="*/ 960899 h 2323145"/>
              <a:gd name="connsiteX41" fmla="*/ 8579319 w 11269336"/>
              <a:gd name="connsiteY41" fmla="*/ 965630 h 2323145"/>
              <a:gd name="connsiteX42" fmla="*/ 8547429 w 11269336"/>
              <a:gd name="connsiteY42" fmla="*/ 984506 h 2323145"/>
              <a:gd name="connsiteX43" fmla="*/ 8478704 w 11269336"/>
              <a:gd name="connsiteY43" fmla="*/ 1025490 h 2323145"/>
              <a:gd name="connsiteX44" fmla="*/ 8461421 w 11269336"/>
              <a:gd name="connsiteY44" fmla="*/ 1035512 h 2323145"/>
              <a:gd name="connsiteX45" fmla="*/ 8445003 w 11269336"/>
              <a:gd name="connsiteY45" fmla="*/ 1036851 h 2323145"/>
              <a:gd name="connsiteX46" fmla="*/ 8357350 w 11269336"/>
              <a:gd name="connsiteY46" fmla="*/ 1060213 h 2323145"/>
              <a:gd name="connsiteX47" fmla="*/ 8335565 w 11269336"/>
              <a:gd name="connsiteY47" fmla="*/ 1061151 h 2323145"/>
              <a:gd name="connsiteX48" fmla="*/ 8325267 w 11269336"/>
              <a:gd name="connsiteY48" fmla="*/ 1055919 h 2323145"/>
              <a:gd name="connsiteX49" fmla="*/ 8293586 w 11269336"/>
              <a:gd name="connsiteY49" fmla="*/ 1076144 h 2323145"/>
              <a:gd name="connsiteX50" fmla="*/ 8242405 w 11269336"/>
              <a:gd name="connsiteY50" fmla="*/ 1095960 h 2323145"/>
              <a:gd name="connsiteX51" fmla="*/ 8197391 w 11269336"/>
              <a:gd name="connsiteY51" fmla="*/ 1107746 h 2323145"/>
              <a:gd name="connsiteX52" fmla="*/ 8081474 w 11269336"/>
              <a:gd name="connsiteY52" fmla="*/ 1130125 h 2323145"/>
              <a:gd name="connsiteX53" fmla="*/ 8053585 w 11269336"/>
              <a:gd name="connsiteY53" fmla="*/ 1129169 h 2323145"/>
              <a:gd name="connsiteX54" fmla="*/ 8038422 w 11269336"/>
              <a:gd name="connsiteY54" fmla="*/ 1119092 h 2323145"/>
              <a:gd name="connsiteX55" fmla="*/ 8029450 w 11269336"/>
              <a:gd name="connsiteY55" fmla="*/ 1125592 h 2323145"/>
              <a:gd name="connsiteX56" fmla="*/ 7959552 w 11269336"/>
              <a:gd name="connsiteY56" fmla="*/ 1140188 h 2323145"/>
              <a:gd name="connsiteX57" fmla="*/ 7914188 w 11269336"/>
              <a:gd name="connsiteY57" fmla="*/ 1150862 h 2323145"/>
              <a:gd name="connsiteX58" fmla="*/ 7914918 w 11269336"/>
              <a:gd name="connsiteY58" fmla="*/ 1168758 h 2323145"/>
              <a:gd name="connsiteX59" fmla="*/ 7875510 w 11269336"/>
              <a:gd name="connsiteY59" fmla="*/ 1183153 h 2323145"/>
              <a:gd name="connsiteX60" fmla="*/ 7829932 w 11269336"/>
              <a:gd name="connsiteY60" fmla="*/ 1180782 h 2323145"/>
              <a:gd name="connsiteX61" fmla="*/ 7779182 w 11269336"/>
              <a:gd name="connsiteY61" fmla="*/ 1192665 h 2323145"/>
              <a:gd name="connsiteX62" fmla="*/ 7748774 w 11269336"/>
              <a:gd name="connsiteY62" fmla="*/ 1199586 h 2323145"/>
              <a:gd name="connsiteX63" fmla="*/ 7671846 w 11269336"/>
              <a:gd name="connsiteY63" fmla="*/ 1231966 h 2323145"/>
              <a:gd name="connsiteX64" fmla="*/ 7554146 w 11269336"/>
              <a:gd name="connsiteY64" fmla="*/ 1319748 h 2323145"/>
              <a:gd name="connsiteX65" fmla="*/ 7515052 w 11269336"/>
              <a:gd name="connsiteY65" fmla="*/ 1336718 h 2323145"/>
              <a:gd name="connsiteX66" fmla="*/ 7507193 w 11269336"/>
              <a:gd name="connsiteY66" fmla="*/ 1334617 h 2323145"/>
              <a:gd name="connsiteX67" fmla="*/ 7461694 w 11269336"/>
              <a:gd name="connsiteY67" fmla="*/ 1375866 h 2323145"/>
              <a:gd name="connsiteX68" fmla="*/ 7377571 w 11269336"/>
              <a:gd name="connsiteY68" fmla="*/ 1400128 h 2323145"/>
              <a:gd name="connsiteX69" fmla="*/ 7311261 w 11269336"/>
              <a:gd name="connsiteY69" fmla="*/ 1412652 h 2323145"/>
              <a:gd name="connsiteX70" fmla="*/ 7275307 w 11269336"/>
              <a:gd name="connsiteY70" fmla="*/ 1422171 h 2323145"/>
              <a:gd name="connsiteX71" fmla="*/ 7247783 w 11269336"/>
              <a:gd name="connsiteY71" fmla="*/ 1426330 h 2323145"/>
              <a:gd name="connsiteX72" fmla="*/ 7185047 w 11269336"/>
              <a:gd name="connsiteY72" fmla="*/ 1451812 h 2323145"/>
              <a:gd name="connsiteX73" fmla="*/ 7084117 w 11269336"/>
              <a:gd name="connsiteY73" fmla="*/ 1500281 h 2323145"/>
              <a:gd name="connsiteX74" fmla="*/ 7062011 w 11269336"/>
              <a:gd name="connsiteY74" fmla="*/ 1509183 h 2323145"/>
              <a:gd name="connsiteX75" fmla="*/ 7040555 w 11269336"/>
              <a:gd name="connsiteY75" fmla="*/ 1511207 h 2323145"/>
              <a:gd name="connsiteX76" fmla="*/ 7033438 w 11269336"/>
              <a:gd name="connsiteY76" fmla="*/ 1506772 h 2323145"/>
              <a:gd name="connsiteX77" fmla="*/ 7020886 w 11269336"/>
              <a:gd name="connsiteY77" fmla="*/ 1510764 h 2323145"/>
              <a:gd name="connsiteX78" fmla="*/ 7017033 w 11269336"/>
              <a:gd name="connsiteY78" fmla="*/ 1510650 h 2323145"/>
              <a:gd name="connsiteX79" fmla="*/ 6995460 w 11269336"/>
              <a:gd name="connsiteY79" fmla="*/ 1511173 h 2323145"/>
              <a:gd name="connsiteX80" fmla="*/ 6962144 w 11269336"/>
              <a:gd name="connsiteY80" fmla="*/ 1541508 h 2323145"/>
              <a:gd name="connsiteX81" fmla="*/ 6910674 w 11269336"/>
              <a:gd name="connsiteY81" fmla="*/ 1554793 h 2323145"/>
              <a:gd name="connsiteX82" fmla="*/ 6732152 w 11269336"/>
              <a:gd name="connsiteY82" fmla="*/ 1642538 h 2323145"/>
              <a:gd name="connsiteX83" fmla="*/ 6694106 w 11269336"/>
              <a:gd name="connsiteY83" fmla="*/ 1632377 h 2323145"/>
              <a:gd name="connsiteX84" fmla="*/ 6617223 w 11269336"/>
              <a:gd name="connsiteY84" fmla="*/ 1659889 h 2323145"/>
              <a:gd name="connsiteX85" fmla="*/ 6521138 w 11269336"/>
              <a:gd name="connsiteY85" fmla="*/ 1744340 h 2323145"/>
              <a:gd name="connsiteX86" fmla="*/ 6380677 w 11269336"/>
              <a:gd name="connsiteY86" fmla="*/ 1796883 h 2323145"/>
              <a:gd name="connsiteX87" fmla="*/ 6374897 w 11269336"/>
              <a:gd name="connsiteY87" fmla="*/ 1809910 h 2323145"/>
              <a:gd name="connsiteX88" fmla="*/ 6364545 w 11269336"/>
              <a:gd name="connsiteY88" fmla="*/ 1820090 h 2323145"/>
              <a:gd name="connsiteX89" fmla="*/ 6362126 w 11269336"/>
              <a:gd name="connsiteY89" fmla="*/ 1819991 h 2323145"/>
              <a:gd name="connsiteX90" fmla="*/ 6346673 w 11269336"/>
              <a:gd name="connsiteY90" fmla="*/ 1827824 h 2323145"/>
              <a:gd name="connsiteX91" fmla="*/ 6345588 w 11269336"/>
              <a:gd name="connsiteY91" fmla="*/ 1832232 h 2323145"/>
              <a:gd name="connsiteX92" fmla="*/ 6335708 w 11269336"/>
              <a:gd name="connsiteY92" fmla="*/ 1838451 h 2323145"/>
              <a:gd name="connsiteX93" fmla="*/ 6318182 w 11269336"/>
              <a:gd name="connsiteY93" fmla="*/ 1852975 h 2323145"/>
              <a:gd name="connsiteX94" fmla="*/ 6313084 w 11269336"/>
              <a:gd name="connsiteY94" fmla="*/ 1853561 h 2323145"/>
              <a:gd name="connsiteX95" fmla="*/ 6283816 w 11269336"/>
              <a:gd name="connsiteY95" fmla="*/ 1872148 h 2323145"/>
              <a:gd name="connsiteX96" fmla="*/ 6282550 w 11269336"/>
              <a:gd name="connsiteY96" fmla="*/ 1871392 h 2323145"/>
              <a:gd name="connsiteX97" fmla="*/ 6270527 w 11269336"/>
              <a:gd name="connsiteY97" fmla="*/ 1872208 h 2323145"/>
              <a:gd name="connsiteX98" fmla="*/ 6249518 w 11269336"/>
              <a:gd name="connsiteY98" fmla="*/ 1876079 h 2323145"/>
              <a:gd name="connsiteX99" fmla="*/ 6190386 w 11269336"/>
              <a:gd name="connsiteY99" fmla="*/ 1872478 h 2323145"/>
              <a:gd name="connsiteX100" fmla="*/ 6159777 w 11269336"/>
              <a:gd name="connsiteY100" fmla="*/ 1891745 h 2323145"/>
              <a:gd name="connsiteX101" fmla="*/ 6153131 w 11269336"/>
              <a:gd name="connsiteY101" fmla="*/ 1895079 h 2323145"/>
              <a:gd name="connsiteX102" fmla="*/ 6152798 w 11269336"/>
              <a:gd name="connsiteY102" fmla="*/ 1894920 h 2323145"/>
              <a:gd name="connsiteX103" fmla="*/ 6145388 w 11269336"/>
              <a:gd name="connsiteY103" fmla="*/ 1897990 h 2323145"/>
              <a:gd name="connsiteX104" fmla="*/ 6141014 w 11269336"/>
              <a:gd name="connsiteY104" fmla="*/ 1901155 h 2323145"/>
              <a:gd name="connsiteX105" fmla="*/ 6128122 w 11269336"/>
              <a:gd name="connsiteY105" fmla="*/ 1907623 h 2323145"/>
              <a:gd name="connsiteX106" fmla="*/ 6122351 w 11269336"/>
              <a:gd name="connsiteY106" fmla="*/ 1908359 h 2323145"/>
              <a:gd name="connsiteX107" fmla="*/ 6064750 w 11269336"/>
              <a:gd name="connsiteY107" fmla="*/ 1896394 h 2323145"/>
              <a:gd name="connsiteX108" fmla="*/ 5964230 w 11269336"/>
              <a:gd name="connsiteY108" fmla="*/ 1910038 h 2323145"/>
              <a:gd name="connsiteX109" fmla="*/ 5865399 w 11269336"/>
              <a:gd name="connsiteY109" fmla="*/ 1926966 h 2323145"/>
              <a:gd name="connsiteX110" fmla="*/ 5829951 w 11269336"/>
              <a:gd name="connsiteY110" fmla="*/ 1934755 h 2323145"/>
              <a:gd name="connsiteX111" fmla="*/ 5765285 w 11269336"/>
              <a:gd name="connsiteY111" fmla="*/ 1941322 h 2323145"/>
              <a:gd name="connsiteX112" fmla="*/ 5734750 w 11269336"/>
              <a:gd name="connsiteY112" fmla="*/ 1939793 h 2323145"/>
              <a:gd name="connsiteX113" fmla="*/ 5733569 w 11269336"/>
              <a:gd name="connsiteY113" fmla="*/ 1940505 h 2323145"/>
              <a:gd name="connsiteX114" fmla="*/ 5730329 w 11269336"/>
              <a:gd name="connsiteY114" fmla="*/ 1937845 h 2323145"/>
              <a:gd name="connsiteX115" fmla="*/ 5724661 w 11269336"/>
              <a:gd name="connsiteY115" fmla="*/ 1937455 h 2323145"/>
              <a:gd name="connsiteX116" fmla="*/ 5710186 w 11269336"/>
              <a:gd name="connsiteY116" fmla="*/ 1941370 h 2323145"/>
              <a:gd name="connsiteX117" fmla="*/ 5704910 w 11269336"/>
              <a:gd name="connsiteY117" fmla="*/ 1943663 h 2323145"/>
              <a:gd name="connsiteX118" fmla="*/ 5696836 w 11269336"/>
              <a:gd name="connsiteY118" fmla="*/ 1945271 h 2323145"/>
              <a:gd name="connsiteX119" fmla="*/ 5696583 w 11269336"/>
              <a:gd name="connsiteY119" fmla="*/ 1945050 h 2323145"/>
              <a:gd name="connsiteX120" fmla="*/ 5689123 w 11269336"/>
              <a:gd name="connsiteY120" fmla="*/ 1947067 h 2323145"/>
              <a:gd name="connsiteX121" fmla="*/ 5653291 w 11269336"/>
              <a:gd name="connsiteY121" fmla="*/ 1960245 h 2323145"/>
              <a:gd name="connsiteX122" fmla="*/ 5599385 w 11269336"/>
              <a:gd name="connsiteY122" fmla="*/ 1945198 h 2323145"/>
              <a:gd name="connsiteX123" fmla="*/ 5578300 w 11269336"/>
              <a:gd name="connsiteY123" fmla="*/ 1944963 h 2323145"/>
              <a:gd name="connsiteX124" fmla="*/ 5566758 w 11269336"/>
              <a:gd name="connsiteY124" fmla="*/ 1943441 h 2323145"/>
              <a:gd name="connsiteX125" fmla="*/ 5565857 w 11269336"/>
              <a:gd name="connsiteY125" fmla="*/ 1942445 h 2323145"/>
              <a:gd name="connsiteX126" fmla="*/ 5531534 w 11269336"/>
              <a:gd name="connsiteY126" fmla="*/ 1955208 h 2323145"/>
              <a:gd name="connsiteX127" fmla="*/ 5526552 w 11269336"/>
              <a:gd name="connsiteY127" fmla="*/ 1954799 h 2323145"/>
              <a:gd name="connsiteX128" fmla="*/ 5504723 w 11269336"/>
              <a:gd name="connsiteY128" fmla="*/ 1965811 h 2323145"/>
              <a:gd name="connsiteX129" fmla="*/ 5493156 w 11269336"/>
              <a:gd name="connsiteY129" fmla="*/ 1970063 h 2323145"/>
              <a:gd name="connsiteX130" fmla="*/ 5490486 w 11269336"/>
              <a:gd name="connsiteY130" fmla="*/ 1974227 h 2323145"/>
              <a:gd name="connsiteX131" fmla="*/ 5473107 w 11269336"/>
              <a:gd name="connsiteY131" fmla="*/ 1979001 h 2323145"/>
              <a:gd name="connsiteX132" fmla="*/ 5470885 w 11269336"/>
              <a:gd name="connsiteY132" fmla="*/ 1978432 h 2323145"/>
              <a:gd name="connsiteX133" fmla="*/ 5457393 w 11269336"/>
              <a:gd name="connsiteY133" fmla="*/ 1986525 h 2323145"/>
              <a:gd name="connsiteX134" fmla="*/ 5447102 w 11269336"/>
              <a:gd name="connsiteY134" fmla="*/ 1998329 h 2323145"/>
              <a:gd name="connsiteX135" fmla="*/ 5159151 w 11269336"/>
              <a:gd name="connsiteY135" fmla="*/ 2029640 h 2323145"/>
              <a:gd name="connsiteX136" fmla="*/ 5041688 w 11269336"/>
              <a:gd name="connsiteY136" fmla="*/ 2022334 h 2323145"/>
              <a:gd name="connsiteX137" fmla="*/ 4860988 w 11269336"/>
              <a:gd name="connsiteY137" fmla="*/ 2135698 h 2323145"/>
              <a:gd name="connsiteX138" fmla="*/ 4807902 w 11269336"/>
              <a:gd name="connsiteY138" fmla="*/ 2138894 h 2323145"/>
              <a:gd name="connsiteX139" fmla="*/ 4765388 w 11269336"/>
              <a:gd name="connsiteY139" fmla="*/ 2162525 h 2323145"/>
              <a:gd name="connsiteX140" fmla="*/ 4745033 w 11269336"/>
              <a:gd name="connsiteY140" fmla="*/ 2158859 h 2323145"/>
              <a:gd name="connsiteX141" fmla="*/ 4741475 w 11269336"/>
              <a:gd name="connsiteY141" fmla="*/ 2157998 h 2323145"/>
              <a:gd name="connsiteX142" fmla="*/ 4728247 w 11269336"/>
              <a:gd name="connsiteY142" fmla="*/ 2159526 h 2323145"/>
              <a:gd name="connsiteX143" fmla="*/ 4723263 w 11269336"/>
              <a:gd name="connsiteY143" fmla="*/ 2153742 h 2323145"/>
              <a:gd name="connsiteX144" fmla="*/ 4702453 w 11269336"/>
              <a:gd name="connsiteY144" fmla="*/ 2151586 h 2323145"/>
              <a:gd name="connsiteX145" fmla="*/ 4678455 w 11269336"/>
              <a:gd name="connsiteY145" fmla="*/ 2156131 h 2323145"/>
              <a:gd name="connsiteX146" fmla="*/ 4593061 w 11269336"/>
              <a:gd name="connsiteY146" fmla="*/ 2171597 h 2323145"/>
              <a:gd name="connsiteX147" fmla="*/ 4579902 w 11269336"/>
              <a:gd name="connsiteY147" fmla="*/ 2177927 h 2323145"/>
              <a:gd name="connsiteX148" fmla="*/ 4533444 w 11269336"/>
              <a:gd name="connsiteY148" fmla="*/ 2181200 h 2323145"/>
              <a:gd name="connsiteX149" fmla="*/ 4492832 w 11269336"/>
              <a:gd name="connsiteY149" fmla="*/ 2188033 h 2323145"/>
              <a:gd name="connsiteX150" fmla="*/ 4467257 w 11269336"/>
              <a:gd name="connsiteY150" fmla="*/ 2196121 h 2323145"/>
              <a:gd name="connsiteX151" fmla="*/ 4459937 w 11269336"/>
              <a:gd name="connsiteY151" fmla="*/ 2195182 h 2323145"/>
              <a:gd name="connsiteX152" fmla="*/ 4433312 w 11269336"/>
              <a:gd name="connsiteY152" fmla="*/ 2199004 h 2323145"/>
              <a:gd name="connsiteX153" fmla="*/ 4420601 w 11269336"/>
              <a:gd name="connsiteY153" fmla="*/ 2205158 h 2323145"/>
              <a:gd name="connsiteX154" fmla="*/ 4405765 w 11269336"/>
              <a:gd name="connsiteY154" fmla="*/ 2199902 h 2323145"/>
              <a:gd name="connsiteX155" fmla="*/ 4401354 w 11269336"/>
              <a:gd name="connsiteY155" fmla="*/ 2194745 h 2323145"/>
              <a:gd name="connsiteX156" fmla="*/ 4383151 w 11269336"/>
              <a:gd name="connsiteY156" fmla="*/ 2201140 h 2323145"/>
              <a:gd name="connsiteX157" fmla="*/ 4366646 w 11269336"/>
              <a:gd name="connsiteY157" fmla="*/ 2198564 h 2323145"/>
              <a:gd name="connsiteX158" fmla="*/ 4354009 w 11269336"/>
              <a:gd name="connsiteY158" fmla="*/ 2204984 h 2323145"/>
              <a:gd name="connsiteX159" fmla="*/ 4348284 w 11269336"/>
              <a:gd name="connsiteY159" fmla="*/ 2205270 h 2323145"/>
              <a:gd name="connsiteX160" fmla="*/ 4333906 w 11269336"/>
              <a:gd name="connsiteY160" fmla="*/ 2205251 h 2323145"/>
              <a:gd name="connsiteX161" fmla="*/ 4308819 w 11269336"/>
              <a:gd name="connsiteY161" fmla="*/ 2203822 h 2323145"/>
              <a:gd name="connsiteX162" fmla="*/ 4301210 w 11269336"/>
              <a:gd name="connsiteY162" fmla="*/ 2204456 h 2323145"/>
              <a:gd name="connsiteX163" fmla="*/ 4283095 w 11269336"/>
              <a:gd name="connsiteY163" fmla="*/ 2198177 h 2323145"/>
              <a:gd name="connsiteX164" fmla="*/ 4250119 w 11269336"/>
              <a:gd name="connsiteY164" fmla="*/ 2196342 h 2323145"/>
              <a:gd name="connsiteX165" fmla="*/ 4189203 w 11269336"/>
              <a:gd name="connsiteY165" fmla="*/ 2178994 h 2323145"/>
              <a:gd name="connsiteX166" fmla="*/ 4154035 w 11269336"/>
              <a:gd name="connsiteY166" fmla="*/ 2171950 h 2323145"/>
              <a:gd name="connsiteX167" fmla="*/ 4129569 w 11269336"/>
              <a:gd name="connsiteY167" fmla="*/ 2163850 h 2323145"/>
              <a:gd name="connsiteX168" fmla="*/ 4061250 w 11269336"/>
              <a:gd name="connsiteY168" fmla="*/ 2159236 h 2323145"/>
              <a:gd name="connsiteX169" fmla="*/ 3945480 w 11269336"/>
              <a:gd name="connsiteY169" fmla="*/ 2158279 h 2323145"/>
              <a:gd name="connsiteX170" fmla="*/ 3921468 w 11269336"/>
              <a:gd name="connsiteY170" fmla="*/ 2156588 h 2323145"/>
              <a:gd name="connsiteX171" fmla="*/ 3903348 w 11269336"/>
              <a:gd name="connsiteY171" fmla="*/ 2149220 h 2323145"/>
              <a:gd name="connsiteX172" fmla="*/ 3901342 w 11269336"/>
              <a:gd name="connsiteY172" fmla="*/ 2142355 h 2323145"/>
              <a:gd name="connsiteX173" fmla="*/ 3888539 w 11269336"/>
              <a:gd name="connsiteY173" fmla="*/ 2140476 h 2323145"/>
              <a:gd name="connsiteX174" fmla="*/ 3885662 w 11269336"/>
              <a:gd name="connsiteY174" fmla="*/ 2138740 h 2323145"/>
              <a:gd name="connsiteX175" fmla="*/ 3868627 w 11269336"/>
              <a:gd name="connsiteY175" fmla="*/ 2130023 h 2323145"/>
              <a:gd name="connsiteX176" fmla="*/ 3819177 w 11269336"/>
              <a:gd name="connsiteY176" fmla="*/ 2142111 h 2323145"/>
              <a:gd name="connsiteX177" fmla="*/ 3769100 w 11269336"/>
              <a:gd name="connsiteY177" fmla="*/ 2131731 h 2323145"/>
              <a:gd name="connsiteX178" fmla="*/ 3562752 w 11269336"/>
              <a:gd name="connsiteY178" fmla="*/ 2131785 h 2323145"/>
              <a:gd name="connsiteX179" fmla="*/ 3541402 w 11269336"/>
              <a:gd name="connsiteY179" fmla="*/ 2106821 h 2323145"/>
              <a:gd name="connsiteX180" fmla="*/ 3365341 w 11269336"/>
              <a:gd name="connsiteY180" fmla="*/ 2077638 h 2323145"/>
              <a:gd name="connsiteX181" fmla="*/ 3170922 w 11269336"/>
              <a:gd name="connsiteY181" fmla="*/ 2115957 h 2323145"/>
              <a:gd name="connsiteX182" fmla="*/ 3156256 w 11269336"/>
              <a:gd name="connsiteY182" fmla="*/ 2124773 h 2323145"/>
              <a:gd name="connsiteX183" fmla="*/ 3140298 w 11269336"/>
              <a:gd name="connsiteY183" fmla="*/ 2129182 h 2323145"/>
              <a:gd name="connsiteX184" fmla="*/ 3138514 w 11269336"/>
              <a:gd name="connsiteY184" fmla="*/ 2128069 h 2323145"/>
              <a:gd name="connsiteX185" fmla="*/ 3120467 w 11269336"/>
              <a:gd name="connsiteY185" fmla="*/ 2128281 h 2323145"/>
              <a:gd name="connsiteX186" fmla="*/ 3116175 w 11269336"/>
              <a:gd name="connsiteY186" fmla="*/ 2131633 h 2323145"/>
              <a:gd name="connsiteX187" fmla="*/ 3103685 w 11269336"/>
              <a:gd name="connsiteY187" fmla="*/ 2132814 h 2323145"/>
              <a:gd name="connsiteX188" fmla="*/ 3078794 w 11269336"/>
              <a:gd name="connsiteY188" fmla="*/ 2137935 h 2323145"/>
              <a:gd name="connsiteX189" fmla="*/ 3074407 w 11269336"/>
              <a:gd name="connsiteY189" fmla="*/ 2136274 h 2323145"/>
              <a:gd name="connsiteX190" fmla="*/ 3037285 w 11269336"/>
              <a:gd name="connsiteY190" fmla="*/ 2139919 h 2323145"/>
              <a:gd name="connsiteX191" fmla="*/ 3036901 w 11269336"/>
              <a:gd name="connsiteY191" fmla="*/ 2138726 h 2323145"/>
              <a:gd name="connsiteX192" fmla="*/ 3026996 w 11269336"/>
              <a:gd name="connsiteY192" fmla="*/ 2134322 h 2323145"/>
              <a:gd name="connsiteX193" fmla="*/ 3007772 w 11269336"/>
              <a:gd name="connsiteY193" fmla="*/ 2128742 h 2323145"/>
              <a:gd name="connsiteX194" fmla="*/ 2965030 w 11269336"/>
              <a:gd name="connsiteY194" fmla="*/ 2100494 h 2323145"/>
              <a:gd name="connsiteX195" fmla="*/ 2926342 w 11269336"/>
              <a:gd name="connsiteY195" fmla="*/ 2104155 h 2323145"/>
              <a:gd name="connsiteX196" fmla="*/ 2918608 w 11269336"/>
              <a:gd name="connsiteY196" fmla="*/ 2104215 h 2323145"/>
              <a:gd name="connsiteX197" fmla="*/ 2918475 w 11269336"/>
              <a:gd name="connsiteY197" fmla="*/ 2103937 h 2323145"/>
              <a:gd name="connsiteX198" fmla="*/ 2910360 w 11269336"/>
              <a:gd name="connsiteY198" fmla="*/ 2103444 h 2323145"/>
              <a:gd name="connsiteX199" fmla="*/ 2904507 w 11269336"/>
              <a:gd name="connsiteY199" fmla="*/ 2104326 h 2323145"/>
              <a:gd name="connsiteX200" fmla="*/ 2889503 w 11269336"/>
              <a:gd name="connsiteY200" fmla="*/ 2104443 h 2323145"/>
              <a:gd name="connsiteX201" fmla="*/ 2884480 w 11269336"/>
              <a:gd name="connsiteY201" fmla="*/ 2102626 h 2323145"/>
              <a:gd name="connsiteX202" fmla="*/ 2882689 w 11269336"/>
              <a:gd name="connsiteY202" fmla="*/ 2099228 h 2323145"/>
              <a:gd name="connsiteX203" fmla="*/ 2881291 w 11269336"/>
              <a:gd name="connsiteY203" fmla="*/ 2099618 h 2323145"/>
              <a:gd name="connsiteX204" fmla="*/ 2853979 w 11269336"/>
              <a:gd name="connsiteY204" fmla="*/ 2090388 h 2323145"/>
              <a:gd name="connsiteX205" fmla="*/ 2791790 w 11269336"/>
              <a:gd name="connsiteY205" fmla="*/ 2080332 h 2323145"/>
              <a:gd name="connsiteX206" fmla="*/ 2755844 w 11269336"/>
              <a:gd name="connsiteY206" fmla="*/ 2078874 h 2323145"/>
              <a:gd name="connsiteX207" fmla="*/ 2657742 w 11269336"/>
              <a:gd name="connsiteY207" fmla="*/ 2070179 h 2323145"/>
              <a:gd name="connsiteX208" fmla="*/ 2559549 w 11269336"/>
              <a:gd name="connsiteY208" fmla="*/ 2057873 h 2323145"/>
              <a:gd name="connsiteX209" fmla="*/ 2512054 w 11269336"/>
              <a:gd name="connsiteY209" fmla="*/ 2031671 h 2323145"/>
              <a:gd name="connsiteX210" fmla="*/ 2506437 w 11269336"/>
              <a:gd name="connsiteY210" fmla="*/ 2030918 h 2323145"/>
              <a:gd name="connsiteX211" fmla="*/ 2491752 w 11269336"/>
              <a:gd name="connsiteY211" fmla="*/ 2033906 h 2323145"/>
              <a:gd name="connsiteX212" fmla="*/ 2486338 w 11269336"/>
              <a:gd name="connsiteY212" fmla="*/ 2035862 h 2323145"/>
              <a:gd name="connsiteX213" fmla="*/ 2478186 w 11269336"/>
              <a:gd name="connsiteY213" fmla="*/ 2036953 h 2323145"/>
              <a:gd name="connsiteX214" fmla="*/ 2477950 w 11269336"/>
              <a:gd name="connsiteY214" fmla="*/ 2036715 h 2323145"/>
              <a:gd name="connsiteX215" fmla="*/ 2470381 w 11269336"/>
              <a:gd name="connsiteY215" fmla="*/ 2038256 h 2323145"/>
              <a:gd name="connsiteX216" fmla="*/ 2433781 w 11269336"/>
              <a:gd name="connsiteY216" fmla="*/ 2049140 h 2323145"/>
              <a:gd name="connsiteX217" fmla="*/ 2381172 w 11269336"/>
              <a:gd name="connsiteY217" fmla="*/ 2030645 h 2323145"/>
              <a:gd name="connsiteX218" fmla="*/ 2360198 w 11269336"/>
              <a:gd name="connsiteY218" fmla="*/ 2029059 h 2323145"/>
              <a:gd name="connsiteX219" fmla="*/ 2348815 w 11269336"/>
              <a:gd name="connsiteY219" fmla="*/ 2026798 h 2323145"/>
              <a:gd name="connsiteX220" fmla="*/ 2347988 w 11269336"/>
              <a:gd name="connsiteY220" fmla="*/ 2025745 h 2323145"/>
              <a:gd name="connsiteX221" fmla="*/ 2312920 w 11269336"/>
              <a:gd name="connsiteY221" fmla="*/ 2036311 h 2323145"/>
              <a:gd name="connsiteX222" fmla="*/ 2307986 w 11269336"/>
              <a:gd name="connsiteY222" fmla="*/ 2035583 h 2323145"/>
              <a:gd name="connsiteX223" fmla="*/ 2285481 w 11269336"/>
              <a:gd name="connsiteY223" fmla="*/ 2045197 h 2323145"/>
              <a:gd name="connsiteX224" fmla="*/ 2273666 w 11269336"/>
              <a:gd name="connsiteY224" fmla="*/ 2048710 h 2323145"/>
              <a:gd name="connsiteX225" fmla="*/ 2270719 w 11269336"/>
              <a:gd name="connsiteY225" fmla="*/ 2052702 h 2323145"/>
              <a:gd name="connsiteX226" fmla="*/ 2253080 w 11269336"/>
              <a:gd name="connsiteY226" fmla="*/ 2056363 h 2323145"/>
              <a:gd name="connsiteX227" fmla="*/ 2250906 w 11269336"/>
              <a:gd name="connsiteY227" fmla="*/ 2055654 h 2323145"/>
              <a:gd name="connsiteX228" fmla="*/ 2236905 w 11269336"/>
              <a:gd name="connsiteY228" fmla="*/ 2062882 h 2323145"/>
              <a:gd name="connsiteX229" fmla="*/ 2225830 w 11269336"/>
              <a:gd name="connsiteY229" fmla="*/ 2074027 h 2323145"/>
              <a:gd name="connsiteX230" fmla="*/ 2073776 w 11269336"/>
              <a:gd name="connsiteY230" fmla="*/ 2089244 h 2323145"/>
              <a:gd name="connsiteX231" fmla="*/ 1948256 w 11269336"/>
              <a:gd name="connsiteY231" fmla="*/ 2146616 h 2323145"/>
              <a:gd name="connsiteX232" fmla="*/ 1865582 w 11269336"/>
              <a:gd name="connsiteY232" fmla="*/ 2153738 h 2323145"/>
              <a:gd name="connsiteX233" fmla="*/ 1835210 w 11269336"/>
              <a:gd name="connsiteY233" fmla="*/ 2134244 h 2323145"/>
              <a:gd name="connsiteX234" fmla="*/ 1632661 w 11269336"/>
              <a:gd name="connsiteY234" fmla="*/ 2173882 h 2323145"/>
              <a:gd name="connsiteX235" fmla="*/ 1579590 w 11269336"/>
              <a:gd name="connsiteY235" fmla="*/ 2173680 h 2323145"/>
              <a:gd name="connsiteX236" fmla="*/ 1535601 w 11269336"/>
              <a:gd name="connsiteY236" fmla="*/ 2194590 h 2323145"/>
              <a:gd name="connsiteX237" fmla="*/ 1515594 w 11269336"/>
              <a:gd name="connsiteY237" fmla="*/ 2189622 h 2323145"/>
              <a:gd name="connsiteX238" fmla="*/ 1512113 w 11269336"/>
              <a:gd name="connsiteY238" fmla="*/ 2188534 h 2323145"/>
              <a:gd name="connsiteX239" fmla="*/ 1498838 w 11269336"/>
              <a:gd name="connsiteY239" fmla="*/ 2189213 h 2323145"/>
              <a:gd name="connsiteX240" fmla="*/ 1494279 w 11269336"/>
              <a:gd name="connsiteY240" fmla="*/ 2183112 h 2323145"/>
              <a:gd name="connsiteX241" fmla="*/ 1473714 w 11269336"/>
              <a:gd name="connsiteY241" fmla="*/ 2179625 h 2323145"/>
              <a:gd name="connsiteX242" fmla="*/ 1449503 w 11269336"/>
              <a:gd name="connsiteY242" fmla="*/ 2182633 h 2323145"/>
              <a:gd name="connsiteX243" fmla="*/ 1266687 w 11269336"/>
              <a:gd name="connsiteY243" fmla="*/ 2212688 h 2323145"/>
              <a:gd name="connsiteX244" fmla="*/ 1239614 w 11269336"/>
              <a:gd name="connsiteY244" fmla="*/ 2209727 h 2323145"/>
              <a:gd name="connsiteX245" fmla="*/ 1202436 w 11269336"/>
              <a:gd name="connsiteY245" fmla="*/ 2209817 h 2323145"/>
              <a:gd name="connsiteX246" fmla="*/ 1136097 w 11269336"/>
              <a:gd name="connsiteY246" fmla="*/ 2205112 h 2323145"/>
              <a:gd name="connsiteX247" fmla="*/ 988232 w 11269336"/>
              <a:gd name="connsiteY247" fmla="*/ 2235635 h 2323145"/>
              <a:gd name="connsiteX248" fmla="*/ 981959 w 11269336"/>
              <a:gd name="connsiteY248" fmla="*/ 2231607 h 2323145"/>
              <a:gd name="connsiteX249" fmla="*/ 938600 w 11269336"/>
              <a:gd name="connsiteY249" fmla="*/ 2238113 h 2323145"/>
              <a:gd name="connsiteX250" fmla="*/ 791788 w 11269336"/>
              <a:gd name="connsiteY250" fmla="*/ 2293224 h 2323145"/>
              <a:gd name="connsiteX251" fmla="*/ 706914 w 11269336"/>
              <a:gd name="connsiteY251" fmla="*/ 2305046 h 2323145"/>
              <a:gd name="connsiteX252" fmla="*/ 675971 w 11269336"/>
              <a:gd name="connsiteY252" fmla="*/ 2304030 h 2323145"/>
              <a:gd name="connsiteX253" fmla="*/ 624180 w 11269336"/>
              <a:gd name="connsiteY253" fmla="*/ 2302650 h 2323145"/>
              <a:gd name="connsiteX254" fmla="*/ 583453 w 11269336"/>
              <a:gd name="connsiteY254" fmla="*/ 2288788 h 2323145"/>
              <a:gd name="connsiteX255" fmla="*/ 540946 w 11269336"/>
              <a:gd name="connsiteY255" fmla="*/ 2292721 h 2323145"/>
              <a:gd name="connsiteX256" fmla="*/ 533680 w 11269336"/>
              <a:gd name="connsiteY256" fmla="*/ 2310233 h 2323145"/>
              <a:gd name="connsiteX257" fmla="*/ 487366 w 11269336"/>
              <a:gd name="connsiteY257" fmla="*/ 2309053 h 2323145"/>
              <a:gd name="connsiteX258" fmla="*/ 416820 w 11269336"/>
              <a:gd name="connsiteY258" fmla="*/ 2305443 h 2323145"/>
              <a:gd name="connsiteX259" fmla="*/ 376805 w 11269336"/>
              <a:gd name="connsiteY259" fmla="*/ 2307647 h 2323145"/>
              <a:gd name="connsiteX260" fmla="*/ 266777 w 11269336"/>
              <a:gd name="connsiteY260" fmla="*/ 2309012 h 2323145"/>
              <a:gd name="connsiteX261" fmla="*/ 156013 w 11269336"/>
              <a:gd name="connsiteY261" fmla="*/ 2306832 h 2323145"/>
              <a:gd name="connsiteX262" fmla="*/ 87258 w 11269336"/>
              <a:gd name="connsiteY262" fmla="*/ 2285511 h 2323145"/>
              <a:gd name="connsiteX263" fmla="*/ 23798 w 11269336"/>
              <a:gd name="connsiteY263" fmla="*/ 2281822 h 2323145"/>
              <a:gd name="connsiteX264" fmla="*/ 0 w 11269336"/>
              <a:gd name="connsiteY264" fmla="*/ 2285369 h 2323145"/>
              <a:gd name="connsiteX265" fmla="*/ 0 w 11269336"/>
              <a:gd name="connsiteY265"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162278 w 11269336"/>
              <a:gd name="connsiteY21" fmla="*/ 704724 h 2323145"/>
              <a:gd name="connsiteX22" fmla="*/ 8977138 w 11269336"/>
              <a:gd name="connsiteY22" fmla="*/ 774970 h 2323145"/>
              <a:gd name="connsiteX23" fmla="*/ 9070855 w 11269336"/>
              <a:gd name="connsiteY23" fmla="*/ 794621 h 2323145"/>
              <a:gd name="connsiteX24" fmla="*/ 8914746 w 11269336"/>
              <a:gd name="connsiteY24" fmla="*/ 826428 h 2323145"/>
              <a:gd name="connsiteX25" fmla="*/ 8917778 w 11269336"/>
              <a:gd name="connsiteY25" fmla="*/ 835198 h 2323145"/>
              <a:gd name="connsiteX26" fmla="*/ 8905560 w 11269336"/>
              <a:gd name="connsiteY26" fmla="*/ 838358 h 2323145"/>
              <a:gd name="connsiteX27" fmla="*/ 8897564 w 11269336"/>
              <a:gd name="connsiteY27" fmla="*/ 834287 h 2323145"/>
              <a:gd name="connsiteX28" fmla="*/ 8878040 w 11269336"/>
              <a:gd name="connsiteY28" fmla="*/ 844150 h 2323145"/>
              <a:gd name="connsiteX29" fmla="*/ 8882654 w 11269336"/>
              <a:gd name="connsiteY29" fmla="*/ 892768 h 2323145"/>
              <a:gd name="connsiteX30" fmla="*/ 8795998 w 11269336"/>
              <a:gd name="connsiteY30" fmla="*/ 863337 h 2323145"/>
              <a:gd name="connsiteX31" fmla="*/ 8776970 w 11269336"/>
              <a:gd name="connsiteY31" fmla="*/ 885177 h 2323145"/>
              <a:gd name="connsiteX32" fmla="*/ 8755719 w 11269336"/>
              <a:gd name="connsiteY32" fmla="*/ 889754 h 2323145"/>
              <a:gd name="connsiteX33" fmla="*/ 8743257 w 11269336"/>
              <a:gd name="connsiteY33" fmla="*/ 904723 h 2323145"/>
              <a:gd name="connsiteX34" fmla="*/ 8721366 w 11269336"/>
              <a:gd name="connsiteY34" fmla="*/ 904711 h 2323145"/>
              <a:gd name="connsiteX35" fmla="*/ 8678353 w 11269336"/>
              <a:gd name="connsiteY35" fmla="*/ 926318 h 2323145"/>
              <a:gd name="connsiteX36" fmla="*/ 8636849 w 11269336"/>
              <a:gd name="connsiteY36" fmla="*/ 937900 h 2323145"/>
              <a:gd name="connsiteX37" fmla="*/ 8620213 w 11269336"/>
              <a:gd name="connsiteY37" fmla="*/ 943068 h 2323145"/>
              <a:gd name="connsiteX38" fmla="*/ 8612581 w 11269336"/>
              <a:gd name="connsiteY38" fmla="*/ 952695 h 2323145"/>
              <a:gd name="connsiteX39" fmla="*/ 8589038 w 11269336"/>
              <a:gd name="connsiteY39" fmla="*/ 963892 h 2323145"/>
              <a:gd name="connsiteX40" fmla="*/ 8579950 w 11269336"/>
              <a:gd name="connsiteY40" fmla="*/ 960899 h 2323145"/>
              <a:gd name="connsiteX41" fmla="*/ 8579319 w 11269336"/>
              <a:gd name="connsiteY41" fmla="*/ 965630 h 2323145"/>
              <a:gd name="connsiteX42" fmla="*/ 8547429 w 11269336"/>
              <a:gd name="connsiteY42" fmla="*/ 984506 h 2323145"/>
              <a:gd name="connsiteX43" fmla="*/ 8478704 w 11269336"/>
              <a:gd name="connsiteY43" fmla="*/ 1025490 h 2323145"/>
              <a:gd name="connsiteX44" fmla="*/ 8461421 w 11269336"/>
              <a:gd name="connsiteY44" fmla="*/ 1035512 h 2323145"/>
              <a:gd name="connsiteX45" fmla="*/ 8445003 w 11269336"/>
              <a:gd name="connsiteY45" fmla="*/ 1036851 h 2323145"/>
              <a:gd name="connsiteX46" fmla="*/ 8357350 w 11269336"/>
              <a:gd name="connsiteY46" fmla="*/ 1060213 h 2323145"/>
              <a:gd name="connsiteX47" fmla="*/ 8335565 w 11269336"/>
              <a:gd name="connsiteY47" fmla="*/ 1061151 h 2323145"/>
              <a:gd name="connsiteX48" fmla="*/ 8325267 w 11269336"/>
              <a:gd name="connsiteY48" fmla="*/ 1055919 h 2323145"/>
              <a:gd name="connsiteX49" fmla="*/ 8293586 w 11269336"/>
              <a:gd name="connsiteY49" fmla="*/ 1076144 h 2323145"/>
              <a:gd name="connsiteX50" fmla="*/ 8242405 w 11269336"/>
              <a:gd name="connsiteY50" fmla="*/ 1095960 h 2323145"/>
              <a:gd name="connsiteX51" fmla="*/ 8197391 w 11269336"/>
              <a:gd name="connsiteY51" fmla="*/ 1107746 h 2323145"/>
              <a:gd name="connsiteX52" fmla="*/ 8081474 w 11269336"/>
              <a:gd name="connsiteY52" fmla="*/ 1130125 h 2323145"/>
              <a:gd name="connsiteX53" fmla="*/ 8053585 w 11269336"/>
              <a:gd name="connsiteY53" fmla="*/ 1129169 h 2323145"/>
              <a:gd name="connsiteX54" fmla="*/ 8038422 w 11269336"/>
              <a:gd name="connsiteY54" fmla="*/ 1119092 h 2323145"/>
              <a:gd name="connsiteX55" fmla="*/ 8029450 w 11269336"/>
              <a:gd name="connsiteY55" fmla="*/ 1125592 h 2323145"/>
              <a:gd name="connsiteX56" fmla="*/ 7959552 w 11269336"/>
              <a:gd name="connsiteY56" fmla="*/ 1140188 h 2323145"/>
              <a:gd name="connsiteX57" fmla="*/ 7914188 w 11269336"/>
              <a:gd name="connsiteY57" fmla="*/ 1150862 h 2323145"/>
              <a:gd name="connsiteX58" fmla="*/ 7914918 w 11269336"/>
              <a:gd name="connsiteY58" fmla="*/ 1168758 h 2323145"/>
              <a:gd name="connsiteX59" fmla="*/ 7875510 w 11269336"/>
              <a:gd name="connsiteY59" fmla="*/ 1183153 h 2323145"/>
              <a:gd name="connsiteX60" fmla="*/ 7829932 w 11269336"/>
              <a:gd name="connsiteY60" fmla="*/ 1180782 h 2323145"/>
              <a:gd name="connsiteX61" fmla="*/ 7779182 w 11269336"/>
              <a:gd name="connsiteY61" fmla="*/ 1192665 h 2323145"/>
              <a:gd name="connsiteX62" fmla="*/ 7748774 w 11269336"/>
              <a:gd name="connsiteY62" fmla="*/ 1199586 h 2323145"/>
              <a:gd name="connsiteX63" fmla="*/ 7671846 w 11269336"/>
              <a:gd name="connsiteY63" fmla="*/ 1231966 h 2323145"/>
              <a:gd name="connsiteX64" fmla="*/ 7554146 w 11269336"/>
              <a:gd name="connsiteY64" fmla="*/ 1319748 h 2323145"/>
              <a:gd name="connsiteX65" fmla="*/ 7515052 w 11269336"/>
              <a:gd name="connsiteY65" fmla="*/ 1336718 h 2323145"/>
              <a:gd name="connsiteX66" fmla="*/ 7507193 w 11269336"/>
              <a:gd name="connsiteY66" fmla="*/ 1334617 h 2323145"/>
              <a:gd name="connsiteX67" fmla="*/ 7461694 w 11269336"/>
              <a:gd name="connsiteY67" fmla="*/ 1375866 h 2323145"/>
              <a:gd name="connsiteX68" fmla="*/ 7377571 w 11269336"/>
              <a:gd name="connsiteY68" fmla="*/ 1400128 h 2323145"/>
              <a:gd name="connsiteX69" fmla="*/ 7311261 w 11269336"/>
              <a:gd name="connsiteY69" fmla="*/ 1412652 h 2323145"/>
              <a:gd name="connsiteX70" fmla="*/ 7275307 w 11269336"/>
              <a:gd name="connsiteY70" fmla="*/ 1422171 h 2323145"/>
              <a:gd name="connsiteX71" fmla="*/ 7247783 w 11269336"/>
              <a:gd name="connsiteY71" fmla="*/ 1426330 h 2323145"/>
              <a:gd name="connsiteX72" fmla="*/ 7185047 w 11269336"/>
              <a:gd name="connsiteY72" fmla="*/ 1451812 h 2323145"/>
              <a:gd name="connsiteX73" fmla="*/ 7084117 w 11269336"/>
              <a:gd name="connsiteY73" fmla="*/ 1500281 h 2323145"/>
              <a:gd name="connsiteX74" fmla="*/ 7062011 w 11269336"/>
              <a:gd name="connsiteY74" fmla="*/ 1509183 h 2323145"/>
              <a:gd name="connsiteX75" fmla="*/ 7040555 w 11269336"/>
              <a:gd name="connsiteY75" fmla="*/ 1511207 h 2323145"/>
              <a:gd name="connsiteX76" fmla="*/ 7033438 w 11269336"/>
              <a:gd name="connsiteY76" fmla="*/ 1506772 h 2323145"/>
              <a:gd name="connsiteX77" fmla="*/ 7020886 w 11269336"/>
              <a:gd name="connsiteY77" fmla="*/ 1510764 h 2323145"/>
              <a:gd name="connsiteX78" fmla="*/ 7017033 w 11269336"/>
              <a:gd name="connsiteY78" fmla="*/ 1510650 h 2323145"/>
              <a:gd name="connsiteX79" fmla="*/ 6995460 w 11269336"/>
              <a:gd name="connsiteY79" fmla="*/ 1511173 h 2323145"/>
              <a:gd name="connsiteX80" fmla="*/ 6962144 w 11269336"/>
              <a:gd name="connsiteY80" fmla="*/ 1541508 h 2323145"/>
              <a:gd name="connsiteX81" fmla="*/ 6910674 w 11269336"/>
              <a:gd name="connsiteY81" fmla="*/ 1554793 h 2323145"/>
              <a:gd name="connsiteX82" fmla="*/ 6732152 w 11269336"/>
              <a:gd name="connsiteY82" fmla="*/ 1642538 h 2323145"/>
              <a:gd name="connsiteX83" fmla="*/ 6694106 w 11269336"/>
              <a:gd name="connsiteY83" fmla="*/ 1632377 h 2323145"/>
              <a:gd name="connsiteX84" fmla="*/ 6617223 w 11269336"/>
              <a:gd name="connsiteY84" fmla="*/ 1659889 h 2323145"/>
              <a:gd name="connsiteX85" fmla="*/ 6521138 w 11269336"/>
              <a:gd name="connsiteY85" fmla="*/ 1744340 h 2323145"/>
              <a:gd name="connsiteX86" fmla="*/ 6380677 w 11269336"/>
              <a:gd name="connsiteY86" fmla="*/ 1796883 h 2323145"/>
              <a:gd name="connsiteX87" fmla="*/ 6374897 w 11269336"/>
              <a:gd name="connsiteY87" fmla="*/ 1809910 h 2323145"/>
              <a:gd name="connsiteX88" fmla="*/ 6364545 w 11269336"/>
              <a:gd name="connsiteY88" fmla="*/ 1820090 h 2323145"/>
              <a:gd name="connsiteX89" fmla="*/ 6362126 w 11269336"/>
              <a:gd name="connsiteY89" fmla="*/ 1819991 h 2323145"/>
              <a:gd name="connsiteX90" fmla="*/ 6346673 w 11269336"/>
              <a:gd name="connsiteY90" fmla="*/ 1827824 h 2323145"/>
              <a:gd name="connsiteX91" fmla="*/ 6345588 w 11269336"/>
              <a:gd name="connsiteY91" fmla="*/ 1832232 h 2323145"/>
              <a:gd name="connsiteX92" fmla="*/ 6335708 w 11269336"/>
              <a:gd name="connsiteY92" fmla="*/ 1838451 h 2323145"/>
              <a:gd name="connsiteX93" fmla="*/ 6318182 w 11269336"/>
              <a:gd name="connsiteY93" fmla="*/ 1852975 h 2323145"/>
              <a:gd name="connsiteX94" fmla="*/ 6313084 w 11269336"/>
              <a:gd name="connsiteY94" fmla="*/ 1853561 h 2323145"/>
              <a:gd name="connsiteX95" fmla="*/ 6283816 w 11269336"/>
              <a:gd name="connsiteY95" fmla="*/ 1872148 h 2323145"/>
              <a:gd name="connsiteX96" fmla="*/ 6282550 w 11269336"/>
              <a:gd name="connsiteY96" fmla="*/ 1871392 h 2323145"/>
              <a:gd name="connsiteX97" fmla="*/ 6270527 w 11269336"/>
              <a:gd name="connsiteY97" fmla="*/ 1872208 h 2323145"/>
              <a:gd name="connsiteX98" fmla="*/ 6249518 w 11269336"/>
              <a:gd name="connsiteY98" fmla="*/ 1876079 h 2323145"/>
              <a:gd name="connsiteX99" fmla="*/ 6190386 w 11269336"/>
              <a:gd name="connsiteY99" fmla="*/ 1872478 h 2323145"/>
              <a:gd name="connsiteX100" fmla="*/ 6159777 w 11269336"/>
              <a:gd name="connsiteY100" fmla="*/ 1891745 h 2323145"/>
              <a:gd name="connsiteX101" fmla="*/ 6153131 w 11269336"/>
              <a:gd name="connsiteY101" fmla="*/ 1895079 h 2323145"/>
              <a:gd name="connsiteX102" fmla="*/ 6152798 w 11269336"/>
              <a:gd name="connsiteY102" fmla="*/ 1894920 h 2323145"/>
              <a:gd name="connsiteX103" fmla="*/ 6145388 w 11269336"/>
              <a:gd name="connsiteY103" fmla="*/ 1897990 h 2323145"/>
              <a:gd name="connsiteX104" fmla="*/ 6141014 w 11269336"/>
              <a:gd name="connsiteY104" fmla="*/ 1901155 h 2323145"/>
              <a:gd name="connsiteX105" fmla="*/ 6128122 w 11269336"/>
              <a:gd name="connsiteY105" fmla="*/ 1907623 h 2323145"/>
              <a:gd name="connsiteX106" fmla="*/ 6122351 w 11269336"/>
              <a:gd name="connsiteY106" fmla="*/ 1908359 h 2323145"/>
              <a:gd name="connsiteX107" fmla="*/ 6064750 w 11269336"/>
              <a:gd name="connsiteY107" fmla="*/ 1896394 h 2323145"/>
              <a:gd name="connsiteX108" fmla="*/ 5964230 w 11269336"/>
              <a:gd name="connsiteY108" fmla="*/ 1910038 h 2323145"/>
              <a:gd name="connsiteX109" fmla="*/ 5865399 w 11269336"/>
              <a:gd name="connsiteY109" fmla="*/ 1926966 h 2323145"/>
              <a:gd name="connsiteX110" fmla="*/ 5829951 w 11269336"/>
              <a:gd name="connsiteY110" fmla="*/ 1934755 h 2323145"/>
              <a:gd name="connsiteX111" fmla="*/ 5765285 w 11269336"/>
              <a:gd name="connsiteY111" fmla="*/ 1941322 h 2323145"/>
              <a:gd name="connsiteX112" fmla="*/ 5734750 w 11269336"/>
              <a:gd name="connsiteY112" fmla="*/ 1939793 h 2323145"/>
              <a:gd name="connsiteX113" fmla="*/ 5733569 w 11269336"/>
              <a:gd name="connsiteY113" fmla="*/ 1940505 h 2323145"/>
              <a:gd name="connsiteX114" fmla="*/ 5730329 w 11269336"/>
              <a:gd name="connsiteY114" fmla="*/ 1937845 h 2323145"/>
              <a:gd name="connsiteX115" fmla="*/ 5724661 w 11269336"/>
              <a:gd name="connsiteY115" fmla="*/ 1937455 h 2323145"/>
              <a:gd name="connsiteX116" fmla="*/ 5710186 w 11269336"/>
              <a:gd name="connsiteY116" fmla="*/ 1941370 h 2323145"/>
              <a:gd name="connsiteX117" fmla="*/ 5704910 w 11269336"/>
              <a:gd name="connsiteY117" fmla="*/ 1943663 h 2323145"/>
              <a:gd name="connsiteX118" fmla="*/ 5696836 w 11269336"/>
              <a:gd name="connsiteY118" fmla="*/ 1945271 h 2323145"/>
              <a:gd name="connsiteX119" fmla="*/ 5696583 w 11269336"/>
              <a:gd name="connsiteY119" fmla="*/ 1945050 h 2323145"/>
              <a:gd name="connsiteX120" fmla="*/ 5689123 w 11269336"/>
              <a:gd name="connsiteY120" fmla="*/ 1947067 h 2323145"/>
              <a:gd name="connsiteX121" fmla="*/ 5653291 w 11269336"/>
              <a:gd name="connsiteY121" fmla="*/ 1960245 h 2323145"/>
              <a:gd name="connsiteX122" fmla="*/ 5599385 w 11269336"/>
              <a:gd name="connsiteY122" fmla="*/ 1945198 h 2323145"/>
              <a:gd name="connsiteX123" fmla="*/ 5578300 w 11269336"/>
              <a:gd name="connsiteY123" fmla="*/ 1944963 h 2323145"/>
              <a:gd name="connsiteX124" fmla="*/ 5566758 w 11269336"/>
              <a:gd name="connsiteY124" fmla="*/ 1943441 h 2323145"/>
              <a:gd name="connsiteX125" fmla="*/ 5565857 w 11269336"/>
              <a:gd name="connsiteY125" fmla="*/ 1942445 h 2323145"/>
              <a:gd name="connsiteX126" fmla="*/ 5531534 w 11269336"/>
              <a:gd name="connsiteY126" fmla="*/ 1955208 h 2323145"/>
              <a:gd name="connsiteX127" fmla="*/ 5526552 w 11269336"/>
              <a:gd name="connsiteY127" fmla="*/ 1954799 h 2323145"/>
              <a:gd name="connsiteX128" fmla="*/ 5504723 w 11269336"/>
              <a:gd name="connsiteY128" fmla="*/ 1965811 h 2323145"/>
              <a:gd name="connsiteX129" fmla="*/ 5493156 w 11269336"/>
              <a:gd name="connsiteY129" fmla="*/ 1970063 h 2323145"/>
              <a:gd name="connsiteX130" fmla="*/ 5490486 w 11269336"/>
              <a:gd name="connsiteY130" fmla="*/ 1974227 h 2323145"/>
              <a:gd name="connsiteX131" fmla="*/ 5473107 w 11269336"/>
              <a:gd name="connsiteY131" fmla="*/ 1979001 h 2323145"/>
              <a:gd name="connsiteX132" fmla="*/ 5470885 w 11269336"/>
              <a:gd name="connsiteY132" fmla="*/ 1978432 h 2323145"/>
              <a:gd name="connsiteX133" fmla="*/ 5457393 w 11269336"/>
              <a:gd name="connsiteY133" fmla="*/ 1986525 h 2323145"/>
              <a:gd name="connsiteX134" fmla="*/ 5447102 w 11269336"/>
              <a:gd name="connsiteY134" fmla="*/ 1998329 h 2323145"/>
              <a:gd name="connsiteX135" fmla="*/ 5159151 w 11269336"/>
              <a:gd name="connsiteY135" fmla="*/ 2029640 h 2323145"/>
              <a:gd name="connsiteX136" fmla="*/ 5041688 w 11269336"/>
              <a:gd name="connsiteY136" fmla="*/ 2022334 h 2323145"/>
              <a:gd name="connsiteX137" fmla="*/ 4860988 w 11269336"/>
              <a:gd name="connsiteY137" fmla="*/ 2135698 h 2323145"/>
              <a:gd name="connsiteX138" fmla="*/ 4807902 w 11269336"/>
              <a:gd name="connsiteY138" fmla="*/ 2138894 h 2323145"/>
              <a:gd name="connsiteX139" fmla="*/ 4765388 w 11269336"/>
              <a:gd name="connsiteY139" fmla="*/ 2162525 h 2323145"/>
              <a:gd name="connsiteX140" fmla="*/ 4745033 w 11269336"/>
              <a:gd name="connsiteY140" fmla="*/ 2158859 h 2323145"/>
              <a:gd name="connsiteX141" fmla="*/ 4741475 w 11269336"/>
              <a:gd name="connsiteY141" fmla="*/ 2157998 h 2323145"/>
              <a:gd name="connsiteX142" fmla="*/ 4728247 w 11269336"/>
              <a:gd name="connsiteY142" fmla="*/ 2159526 h 2323145"/>
              <a:gd name="connsiteX143" fmla="*/ 4723263 w 11269336"/>
              <a:gd name="connsiteY143" fmla="*/ 2153742 h 2323145"/>
              <a:gd name="connsiteX144" fmla="*/ 4702453 w 11269336"/>
              <a:gd name="connsiteY144" fmla="*/ 2151586 h 2323145"/>
              <a:gd name="connsiteX145" fmla="*/ 4678455 w 11269336"/>
              <a:gd name="connsiteY145" fmla="*/ 2156131 h 2323145"/>
              <a:gd name="connsiteX146" fmla="*/ 4593061 w 11269336"/>
              <a:gd name="connsiteY146" fmla="*/ 2171597 h 2323145"/>
              <a:gd name="connsiteX147" fmla="*/ 4579902 w 11269336"/>
              <a:gd name="connsiteY147" fmla="*/ 2177927 h 2323145"/>
              <a:gd name="connsiteX148" fmla="*/ 4533444 w 11269336"/>
              <a:gd name="connsiteY148" fmla="*/ 2181200 h 2323145"/>
              <a:gd name="connsiteX149" fmla="*/ 4492832 w 11269336"/>
              <a:gd name="connsiteY149" fmla="*/ 2188033 h 2323145"/>
              <a:gd name="connsiteX150" fmla="*/ 4467257 w 11269336"/>
              <a:gd name="connsiteY150" fmla="*/ 2196121 h 2323145"/>
              <a:gd name="connsiteX151" fmla="*/ 4459937 w 11269336"/>
              <a:gd name="connsiteY151" fmla="*/ 2195182 h 2323145"/>
              <a:gd name="connsiteX152" fmla="*/ 4433312 w 11269336"/>
              <a:gd name="connsiteY152" fmla="*/ 2199004 h 2323145"/>
              <a:gd name="connsiteX153" fmla="*/ 4420601 w 11269336"/>
              <a:gd name="connsiteY153" fmla="*/ 2205158 h 2323145"/>
              <a:gd name="connsiteX154" fmla="*/ 4405765 w 11269336"/>
              <a:gd name="connsiteY154" fmla="*/ 2199902 h 2323145"/>
              <a:gd name="connsiteX155" fmla="*/ 4401354 w 11269336"/>
              <a:gd name="connsiteY155" fmla="*/ 2194745 h 2323145"/>
              <a:gd name="connsiteX156" fmla="*/ 4383151 w 11269336"/>
              <a:gd name="connsiteY156" fmla="*/ 2201140 h 2323145"/>
              <a:gd name="connsiteX157" fmla="*/ 4366646 w 11269336"/>
              <a:gd name="connsiteY157" fmla="*/ 2198564 h 2323145"/>
              <a:gd name="connsiteX158" fmla="*/ 4354009 w 11269336"/>
              <a:gd name="connsiteY158" fmla="*/ 2204984 h 2323145"/>
              <a:gd name="connsiteX159" fmla="*/ 4348284 w 11269336"/>
              <a:gd name="connsiteY159" fmla="*/ 2205270 h 2323145"/>
              <a:gd name="connsiteX160" fmla="*/ 4333906 w 11269336"/>
              <a:gd name="connsiteY160" fmla="*/ 2205251 h 2323145"/>
              <a:gd name="connsiteX161" fmla="*/ 4308819 w 11269336"/>
              <a:gd name="connsiteY161" fmla="*/ 2203822 h 2323145"/>
              <a:gd name="connsiteX162" fmla="*/ 4301210 w 11269336"/>
              <a:gd name="connsiteY162" fmla="*/ 2204456 h 2323145"/>
              <a:gd name="connsiteX163" fmla="*/ 4283095 w 11269336"/>
              <a:gd name="connsiteY163" fmla="*/ 2198177 h 2323145"/>
              <a:gd name="connsiteX164" fmla="*/ 4250119 w 11269336"/>
              <a:gd name="connsiteY164" fmla="*/ 2196342 h 2323145"/>
              <a:gd name="connsiteX165" fmla="*/ 4189203 w 11269336"/>
              <a:gd name="connsiteY165" fmla="*/ 2178994 h 2323145"/>
              <a:gd name="connsiteX166" fmla="*/ 4154035 w 11269336"/>
              <a:gd name="connsiteY166" fmla="*/ 2171950 h 2323145"/>
              <a:gd name="connsiteX167" fmla="*/ 4129569 w 11269336"/>
              <a:gd name="connsiteY167" fmla="*/ 2163850 h 2323145"/>
              <a:gd name="connsiteX168" fmla="*/ 4061250 w 11269336"/>
              <a:gd name="connsiteY168" fmla="*/ 2159236 h 2323145"/>
              <a:gd name="connsiteX169" fmla="*/ 3945480 w 11269336"/>
              <a:gd name="connsiteY169" fmla="*/ 2158279 h 2323145"/>
              <a:gd name="connsiteX170" fmla="*/ 3921468 w 11269336"/>
              <a:gd name="connsiteY170" fmla="*/ 2156588 h 2323145"/>
              <a:gd name="connsiteX171" fmla="*/ 3903348 w 11269336"/>
              <a:gd name="connsiteY171" fmla="*/ 2149220 h 2323145"/>
              <a:gd name="connsiteX172" fmla="*/ 3901342 w 11269336"/>
              <a:gd name="connsiteY172" fmla="*/ 2142355 h 2323145"/>
              <a:gd name="connsiteX173" fmla="*/ 3888539 w 11269336"/>
              <a:gd name="connsiteY173" fmla="*/ 2140476 h 2323145"/>
              <a:gd name="connsiteX174" fmla="*/ 3885662 w 11269336"/>
              <a:gd name="connsiteY174" fmla="*/ 2138740 h 2323145"/>
              <a:gd name="connsiteX175" fmla="*/ 3868627 w 11269336"/>
              <a:gd name="connsiteY175" fmla="*/ 2130023 h 2323145"/>
              <a:gd name="connsiteX176" fmla="*/ 3819177 w 11269336"/>
              <a:gd name="connsiteY176" fmla="*/ 2142111 h 2323145"/>
              <a:gd name="connsiteX177" fmla="*/ 3769100 w 11269336"/>
              <a:gd name="connsiteY177" fmla="*/ 2131731 h 2323145"/>
              <a:gd name="connsiteX178" fmla="*/ 3562752 w 11269336"/>
              <a:gd name="connsiteY178" fmla="*/ 2131785 h 2323145"/>
              <a:gd name="connsiteX179" fmla="*/ 3541402 w 11269336"/>
              <a:gd name="connsiteY179" fmla="*/ 2106821 h 2323145"/>
              <a:gd name="connsiteX180" fmla="*/ 3365341 w 11269336"/>
              <a:gd name="connsiteY180" fmla="*/ 2077638 h 2323145"/>
              <a:gd name="connsiteX181" fmla="*/ 3170922 w 11269336"/>
              <a:gd name="connsiteY181" fmla="*/ 2115957 h 2323145"/>
              <a:gd name="connsiteX182" fmla="*/ 3156256 w 11269336"/>
              <a:gd name="connsiteY182" fmla="*/ 2124773 h 2323145"/>
              <a:gd name="connsiteX183" fmla="*/ 3140298 w 11269336"/>
              <a:gd name="connsiteY183" fmla="*/ 2129182 h 2323145"/>
              <a:gd name="connsiteX184" fmla="*/ 3138514 w 11269336"/>
              <a:gd name="connsiteY184" fmla="*/ 2128069 h 2323145"/>
              <a:gd name="connsiteX185" fmla="*/ 3120467 w 11269336"/>
              <a:gd name="connsiteY185" fmla="*/ 2128281 h 2323145"/>
              <a:gd name="connsiteX186" fmla="*/ 3116175 w 11269336"/>
              <a:gd name="connsiteY186" fmla="*/ 2131633 h 2323145"/>
              <a:gd name="connsiteX187" fmla="*/ 3103685 w 11269336"/>
              <a:gd name="connsiteY187" fmla="*/ 2132814 h 2323145"/>
              <a:gd name="connsiteX188" fmla="*/ 3078794 w 11269336"/>
              <a:gd name="connsiteY188" fmla="*/ 2137935 h 2323145"/>
              <a:gd name="connsiteX189" fmla="*/ 3074407 w 11269336"/>
              <a:gd name="connsiteY189" fmla="*/ 2136274 h 2323145"/>
              <a:gd name="connsiteX190" fmla="*/ 3037285 w 11269336"/>
              <a:gd name="connsiteY190" fmla="*/ 2139919 h 2323145"/>
              <a:gd name="connsiteX191" fmla="*/ 3036901 w 11269336"/>
              <a:gd name="connsiteY191" fmla="*/ 2138726 h 2323145"/>
              <a:gd name="connsiteX192" fmla="*/ 3026996 w 11269336"/>
              <a:gd name="connsiteY192" fmla="*/ 2134322 h 2323145"/>
              <a:gd name="connsiteX193" fmla="*/ 3007772 w 11269336"/>
              <a:gd name="connsiteY193" fmla="*/ 2128742 h 2323145"/>
              <a:gd name="connsiteX194" fmla="*/ 2965030 w 11269336"/>
              <a:gd name="connsiteY194" fmla="*/ 2100494 h 2323145"/>
              <a:gd name="connsiteX195" fmla="*/ 2926342 w 11269336"/>
              <a:gd name="connsiteY195" fmla="*/ 2104155 h 2323145"/>
              <a:gd name="connsiteX196" fmla="*/ 2918608 w 11269336"/>
              <a:gd name="connsiteY196" fmla="*/ 2104215 h 2323145"/>
              <a:gd name="connsiteX197" fmla="*/ 2918475 w 11269336"/>
              <a:gd name="connsiteY197" fmla="*/ 2103937 h 2323145"/>
              <a:gd name="connsiteX198" fmla="*/ 2910360 w 11269336"/>
              <a:gd name="connsiteY198" fmla="*/ 2103444 h 2323145"/>
              <a:gd name="connsiteX199" fmla="*/ 2904507 w 11269336"/>
              <a:gd name="connsiteY199" fmla="*/ 2104326 h 2323145"/>
              <a:gd name="connsiteX200" fmla="*/ 2889503 w 11269336"/>
              <a:gd name="connsiteY200" fmla="*/ 2104443 h 2323145"/>
              <a:gd name="connsiteX201" fmla="*/ 2884480 w 11269336"/>
              <a:gd name="connsiteY201" fmla="*/ 2102626 h 2323145"/>
              <a:gd name="connsiteX202" fmla="*/ 2882689 w 11269336"/>
              <a:gd name="connsiteY202" fmla="*/ 2099228 h 2323145"/>
              <a:gd name="connsiteX203" fmla="*/ 2881291 w 11269336"/>
              <a:gd name="connsiteY203" fmla="*/ 2099618 h 2323145"/>
              <a:gd name="connsiteX204" fmla="*/ 2853979 w 11269336"/>
              <a:gd name="connsiteY204" fmla="*/ 2090388 h 2323145"/>
              <a:gd name="connsiteX205" fmla="*/ 2791790 w 11269336"/>
              <a:gd name="connsiteY205" fmla="*/ 2080332 h 2323145"/>
              <a:gd name="connsiteX206" fmla="*/ 2755844 w 11269336"/>
              <a:gd name="connsiteY206" fmla="*/ 2078874 h 2323145"/>
              <a:gd name="connsiteX207" fmla="*/ 2657742 w 11269336"/>
              <a:gd name="connsiteY207" fmla="*/ 2070179 h 2323145"/>
              <a:gd name="connsiteX208" fmla="*/ 2559549 w 11269336"/>
              <a:gd name="connsiteY208" fmla="*/ 2057873 h 2323145"/>
              <a:gd name="connsiteX209" fmla="*/ 2512054 w 11269336"/>
              <a:gd name="connsiteY209" fmla="*/ 2031671 h 2323145"/>
              <a:gd name="connsiteX210" fmla="*/ 2506437 w 11269336"/>
              <a:gd name="connsiteY210" fmla="*/ 2030918 h 2323145"/>
              <a:gd name="connsiteX211" fmla="*/ 2491752 w 11269336"/>
              <a:gd name="connsiteY211" fmla="*/ 2033906 h 2323145"/>
              <a:gd name="connsiteX212" fmla="*/ 2486338 w 11269336"/>
              <a:gd name="connsiteY212" fmla="*/ 2035862 h 2323145"/>
              <a:gd name="connsiteX213" fmla="*/ 2478186 w 11269336"/>
              <a:gd name="connsiteY213" fmla="*/ 2036953 h 2323145"/>
              <a:gd name="connsiteX214" fmla="*/ 2477950 w 11269336"/>
              <a:gd name="connsiteY214" fmla="*/ 2036715 h 2323145"/>
              <a:gd name="connsiteX215" fmla="*/ 2470381 w 11269336"/>
              <a:gd name="connsiteY215" fmla="*/ 2038256 h 2323145"/>
              <a:gd name="connsiteX216" fmla="*/ 2433781 w 11269336"/>
              <a:gd name="connsiteY216" fmla="*/ 2049140 h 2323145"/>
              <a:gd name="connsiteX217" fmla="*/ 2381172 w 11269336"/>
              <a:gd name="connsiteY217" fmla="*/ 2030645 h 2323145"/>
              <a:gd name="connsiteX218" fmla="*/ 2360198 w 11269336"/>
              <a:gd name="connsiteY218" fmla="*/ 2029059 h 2323145"/>
              <a:gd name="connsiteX219" fmla="*/ 2348815 w 11269336"/>
              <a:gd name="connsiteY219" fmla="*/ 2026798 h 2323145"/>
              <a:gd name="connsiteX220" fmla="*/ 2347988 w 11269336"/>
              <a:gd name="connsiteY220" fmla="*/ 2025745 h 2323145"/>
              <a:gd name="connsiteX221" fmla="*/ 2312920 w 11269336"/>
              <a:gd name="connsiteY221" fmla="*/ 2036311 h 2323145"/>
              <a:gd name="connsiteX222" fmla="*/ 2307986 w 11269336"/>
              <a:gd name="connsiteY222" fmla="*/ 2035583 h 2323145"/>
              <a:gd name="connsiteX223" fmla="*/ 2285481 w 11269336"/>
              <a:gd name="connsiteY223" fmla="*/ 2045197 h 2323145"/>
              <a:gd name="connsiteX224" fmla="*/ 2273666 w 11269336"/>
              <a:gd name="connsiteY224" fmla="*/ 2048710 h 2323145"/>
              <a:gd name="connsiteX225" fmla="*/ 2270719 w 11269336"/>
              <a:gd name="connsiteY225" fmla="*/ 2052702 h 2323145"/>
              <a:gd name="connsiteX226" fmla="*/ 2253080 w 11269336"/>
              <a:gd name="connsiteY226" fmla="*/ 2056363 h 2323145"/>
              <a:gd name="connsiteX227" fmla="*/ 2250906 w 11269336"/>
              <a:gd name="connsiteY227" fmla="*/ 2055654 h 2323145"/>
              <a:gd name="connsiteX228" fmla="*/ 2236905 w 11269336"/>
              <a:gd name="connsiteY228" fmla="*/ 2062882 h 2323145"/>
              <a:gd name="connsiteX229" fmla="*/ 2225830 w 11269336"/>
              <a:gd name="connsiteY229" fmla="*/ 2074027 h 2323145"/>
              <a:gd name="connsiteX230" fmla="*/ 2073776 w 11269336"/>
              <a:gd name="connsiteY230" fmla="*/ 2089244 h 2323145"/>
              <a:gd name="connsiteX231" fmla="*/ 1948256 w 11269336"/>
              <a:gd name="connsiteY231" fmla="*/ 2146616 h 2323145"/>
              <a:gd name="connsiteX232" fmla="*/ 1865582 w 11269336"/>
              <a:gd name="connsiteY232" fmla="*/ 2153738 h 2323145"/>
              <a:gd name="connsiteX233" fmla="*/ 1835210 w 11269336"/>
              <a:gd name="connsiteY233" fmla="*/ 2134244 h 2323145"/>
              <a:gd name="connsiteX234" fmla="*/ 1632661 w 11269336"/>
              <a:gd name="connsiteY234" fmla="*/ 2173882 h 2323145"/>
              <a:gd name="connsiteX235" fmla="*/ 1579590 w 11269336"/>
              <a:gd name="connsiteY235" fmla="*/ 2173680 h 2323145"/>
              <a:gd name="connsiteX236" fmla="*/ 1535601 w 11269336"/>
              <a:gd name="connsiteY236" fmla="*/ 2194590 h 2323145"/>
              <a:gd name="connsiteX237" fmla="*/ 1515594 w 11269336"/>
              <a:gd name="connsiteY237" fmla="*/ 2189622 h 2323145"/>
              <a:gd name="connsiteX238" fmla="*/ 1512113 w 11269336"/>
              <a:gd name="connsiteY238" fmla="*/ 2188534 h 2323145"/>
              <a:gd name="connsiteX239" fmla="*/ 1498838 w 11269336"/>
              <a:gd name="connsiteY239" fmla="*/ 2189213 h 2323145"/>
              <a:gd name="connsiteX240" fmla="*/ 1494279 w 11269336"/>
              <a:gd name="connsiteY240" fmla="*/ 2183112 h 2323145"/>
              <a:gd name="connsiteX241" fmla="*/ 1473714 w 11269336"/>
              <a:gd name="connsiteY241" fmla="*/ 2179625 h 2323145"/>
              <a:gd name="connsiteX242" fmla="*/ 1449503 w 11269336"/>
              <a:gd name="connsiteY242" fmla="*/ 2182633 h 2323145"/>
              <a:gd name="connsiteX243" fmla="*/ 1266687 w 11269336"/>
              <a:gd name="connsiteY243" fmla="*/ 2212688 h 2323145"/>
              <a:gd name="connsiteX244" fmla="*/ 1239614 w 11269336"/>
              <a:gd name="connsiteY244" fmla="*/ 2209727 h 2323145"/>
              <a:gd name="connsiteX245" fmla="*/ 1202436 w 11269336"/>
              <a:gd name="connsiteY245" fmla="*/ 2209817 h 2323145"/>
              <a:gd name="connsiteX246" fmla="*/ 1136097 w 11269336"/>
              <a:gd name="connsiteY246" fmla="*/ 2205112 h 2323145"/>
              <a:gd name="connsiteX247" fmla="*/ 988232 w 11269336"/>
              <a:gd name="connsiteY247" fmla="*/ 2235635 h 2323145"/>
              <a:gd name="connsiteX248" fmla="*/ 981959 w 11269336"/>
              <a:gd name="connsiteY248" fmla="*/ 2231607 h 2323145"/>
              <a:gd name="connsiteX249" fmla="*/ 938600 w 11269336"/>
              <a:gd name="connsiteY249" fmla="*/ 2238113 h 2323145"/>
              <a:gd name="connsiteX250" fmla="*/ 791788 w 11269336"/>
              <a:gd name="connsiteY250" fmla="*/ 2293224 h 2323145"/>
              <a:gd name="connsiteX251" fmla="*/ 706914 w 11269336"/>
              <a:gd name="connsiteY251" fmla="*/ 2305046 h 2323145"/>
              <a:gd name="connsiteX252" fmla="*/ 675971 w 11269336"/>
              <a:gd name="connsiteY252" fmla="*/ 2304030 h 2323145"/>
              <a:gd name="connsiteX253" fmla="*/ 624180 w 11269336"/>
              <a:gd name="connsiteY253" fmla="*/ 2302650 h 2323145"/>
              <a:gd name="connsiteX254" fmla="*/ 583453 w 11269336"/>
              <a:gd name="connsiteY254" fmla="*/ 2288788 h 2323145"/>
              <a:gd name="connsiteX255" fmla="*/ 540946 w 11269336"/>
              <a:gd name="connsiteY255" fmla="*/ 2292721 h 2323145"/>
              <a:gd name="connsiteX256" fmla="*/ 533680 w 11269336"/>
              <a:gd name="connsiteY256" fmla="*/ 2310233 h 2323145"/>
              <a:gd name="connsiteX257" fmla="*/ 487366 w 11269336"/>
              <a:gd name="connsiteY257" fmla="*/ 2309053 h 2323145"/>
              <a:gd name="connsiteX258" fmla="*/ 416820 w 11269336"/>
              <a:gd name="connsiteY258" fmla="*/ 2305443 h 2323145"/>
              <a:gd name="connsiteX259" fmla="*/ 376805 w 11269336"/>
              <a:gd name="connsiteY259" fmla="*/ 2307647 h 2323145"/>
              <a:gd name="connsiteX260" fmla="*/ 266777 w 11269336"/>
              <a:gd name="connsiteY260" fmla="*/ 2309012 h 2323145"/>
              <a:gd name="connsiteX261" fmla="*/ 156013 w 11269336"/>
              <a:gd name="connsiteY261" fmla="*/ 2306832 h 2323145"/>
              <a:gd name="connsiteX262" fmla="*/ 87258 w 11269336"/>
              <a:gd name="connsiteY262" fmla="*/ 2285511 h 2323145"/>
              <a:gd name="connsiteX263" fmla="*/ 23798 w 11269336"/>
              <a:gd name="connsiteY263" fmla="*/ 2281822 h 2323145"/>
              <a:gd name="connsiteX264" fmla="*/ 0 w 11269336"/>
              <a:gd name="connsiteY264" fmla="*/ 2285369 h 2323145"/>
              <a:gd name="connsiteX265" fmla="*/ 0 w 11269336"/>
              <a:gd name="connsiteY265"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162278 w 11269336"/>
              <a:gd name="connsiteY21" fmla="*/ 704724 h 2323145"/>
              <a:gd name="connsiteX22" fmla="*/ 8977138 w 11269336"/>
              <a:gd name="connsiteY22" fmla="*/ 774970 h 2323145"/>
              <a:gd name="connsiteX23" fmla="*/ 9070855 w 11269336"/>
              <a:gd name="connsiteY23" fmla="*/ 794621 h 2323145"/>
              <a:gd name="connsiteX24" fmla="*/ 8914746 w 11269336"/>
              <a:gd name="connsiteY24" fmla="*/ 826428 h 2323145"/>
              <a:gd name="connsiteX25" fmla="*/ 8917778 w 11269336"/>
              <a:gd name="connsiteY25" fmla="*/ 835198 h 2323145"/>
              <a:gd name="connsiteX26" fmla="*/ 8905560 w 11269336"/>
              <a:gd name="connsiteY26" fmla="*/ 838358 h 2323145"/>
              <a:gd name="connsiteX27" fmla="*/ 8897564 w 11269336"/>
              <a:gd name="connsiteY27" fmla="*/ 834287 h 2323145"/>
              <a:gd name="connsiteX28" fmla="*/ 8878040 w 11269336"/>
              <a:gd name="connsiteY28" fmla="*/ 844150 h 2323145"/>
              <a:gd name="connsiteX29" fmla="*/ 8795998 w 11269336"/>
              <a:gd name="connsiteY29" fmla="*/ 863337 h 2323145"/>
              <a:gd name="connsiteX30" fmla="*/ 8776970 w 11269336"/>
              <a:gd name="connsiteY30" fmla="*/ 885177 h 2323145"/>
              <a:gd name="connsiteX31" fmla="*/ 8755719 w 11269336"/>
              <a:gd name="connsiteY31" fmla="*/ 889754 h 2323145"/>
              <a:gd name="connsiteX32" fmla="*/ 8743257 w 11269336"/>
              <a:gd name="connsiteY32" fmla="*/ 904723 h 2323145"/>
              <a:gd name="connsiteX33" fmla="*/ 8721366 w 11269336"/>
              <a:gd name="connsiteY33" fmla="*/ 904711 h 2323145"/>
              <a:gd name="connsiteX34" fmla="*/ 8678353 w 11269336"/>
              <a:gd name="connsiteY34" fmla="*/ 926318 h 2323145"/>
              <a:gd name="connsiteX35" fmla="*/ 8636849 w 11269336"/>
              <a:gd name="connsiteY35" fmla="*/ 937900 h 2323145"/>
              <a:gd name="connsiteX36" fmla="*/ 8620213 w 11269336"/>
              <a:gd name="connsiteY36" fmla="*/ 943068 h 2323145"/>
              <a:gd name="connsiteX37" fmla="*/ 8612581 w 11269336"/>
              <a:gd name="connsiteY37" fmla="*/ 952695 h 2323145"/>
              <a:gd name="connsiteX38" fmla="*/ 8589038 w 11269336"/>
              <a:gd name="connsiteY38" fmla="*/ 963892 h 2323145"/>
              <a:gd name="connsiteX39" fmla="*/ 8579950 w 11269336"/>
              <a:gd name="connsiteY39" fmla="*/ 960899 h 2323145"/>
              <a:gd name="connsiteX40" fmla="*/ 8579319 w 11269336"/>
              <a:gd name="connsiteY40" fmla="*/ 965630 h 2323145"/>
              <a:gd name="connsiteX41" fmla="*/ 8547429 w 11269336"/>
              <a:gd name="connsiteY41" fmla="*/ 984506 h 2323145"/>
              <a:gd name="connsiteX42" fmla="*/ 8478704 w 11269336"/>
              <a:gd name="connsiteY42" fmla="*/ 1025490 h 2323145"/>
              <a:gd name="connsiteX43" fmla="*/ 8461421 w 11269336"/>
              <a:gd name="connsiteY43" fmla="*/ 1035512 h 2323145"/>
              <a:gd name="connsiteX44" fmla="*/ 8445003 w 11269336"/>
              <a:gd name="connsiteY44" fmla="*/ 1036851 h 2323145"/>
              <a:gd name="connsiteX45" fmla="*/ 8357350 w 11269336"/>
              <a:gd name="connsiteY45" fmla="*/ 1060213 h 2323145"/>
              <a:gd name="connsiteX46" fmla="*/ 8335565 w 11269336"/>
              <a:gd name="connsiteY46" fmla="*/ 1061151 h 2323145"/>
              <a:gd name="connsiteX47" fmla="*/ 8325267 w 11269336"/>
              <a:gd name="connsiteY47" fmla="*/ 1055919 h 2323145"/>
              <a:gd name="connsiteX48" fmla="*/ 8293586 w 11269336"/>
              <a:gd name="connsiteY48" fmla="*/ 1076144 h 2323145"/>
              <a:gd name="connsiteX49" fmla="*/ 8242405 w 11269336"/>
              <a:gd name="connsiteY49" fmla="*/ 1095960 h 2323145"/>
              <a:gd name="connsiteX50" fmla="*/ 8197391 w 11269336"/>
              <a:gd name="connsiteY50" fmla="*/ 1107746 h 2323145"/>
              <a:gd name="connsiteX51" fmla="*/ 8081474 w 11269336"/>
              <a:gd name="connsiteY51" fmla="*/ 1130125 h 2323145"/>
              <a:gd name="connsiteX52" fmla="*/ 8053585 w 11269336"/>
              <a:gd name="connsiteY52" fmla="*/ 1129169 h 2323145"/>
              <a:gd name="connsiteX53" fmla="*/ 8038422 w 11269336"/>
              <a:gd name="connsiteY53" fmla="*/ 1119092 h 2323145"/>
              <a:gd name="connsiteX54" fmla="*/ 8029450 w 11269336"/>
              <a:gd name="connsiteY54" fmla="*/ 1125592 h 2323145"/>
              <a:gd name="connsiteX55" fmla="*/ 7959552 w 11269336"/>
              <a:gd name="connsiteY55" fmla="*/ 1140188 h 2323145"/>
              <a:gd name="connsiteX56" fmla="*/ 7914188 w 11269336"/>
              <a:gd name="connsiteY56" fmla="*/ 1150862 h 2323145"/>
              <a:gd name="connsiteX57" fmla="*/ 7914918 w 11269336"/>
              <a:gd name="connsiteY57" fmla="*/ 1168758 h 2323145"/>
              <a:gd name="connsiteX58" fmla="*/ 7875510 w 11269336"/>
              <a:gd name="connsiteY58" fmla="*/ 1183153 h 2323145"/>
              <a:gd name="connsiteX59" fmla="*/ 7829932 w 11269336"/>
              <a:gd name="connsiteY59" fmla="*/ 1180782 h 2323145"/>
              <a:gd name="connsiteX60" fmla="*/ 7779182 w 11269336"/>
              <a:gd name="connsiteY60" fmla="*/ 1192665 h 2323145"/>
              <a:gd name="connsiteX61" fmla="*/ 7748774 w 11269336"/>
              <a:gd name="connsiteY61" fmla="*/ 1199586 h 2323145"/>
              <a:gd name="connsiteX62" fmla="*/ 7671846 w 11269336"/>
              <a:gd name="connsiteY62" fmla="*/ 1231966 h 2323145"/>
              <a:gd name="connsiteX63" fmla="*/ 7554146 w 11269336"/>
              <a:gd name="connsiteY63" fmla="*/ 1319748 h 2323145"/>
              <a:gd name="connsiteX64" fmla="*/ 7515052 w 11269336"/>
              <a:gd name="connsiteY64" fmla="*/ 1336718 h 2323145"/>
              <a:gd name="connsiteX65" fmla="*/ 7507193 w 11269336"/>
              <a:gd name="connsiteY65" fmla="*/ 1334617 h 2323145"/>
              <a:gd name="connsiteX66" fmla="*/ 7461694 w 11269336"/>
              <a:gd name="connsiteY66" fmla="*/ 1375866 h 2323145"/>
              <a:gd name="connsiteX67" fmla="*/ 7377571 w 11269336"/>
              <a:gd name="connsiteY67" fmla="*/ 1400128 h 2323145"/>
              <a:gd name="connsiteX68" fmla="*/ 7311261 w 11269336"/>
              <a:gd name="connsiteY68" fmla="*/ 1412652 h 2323145"/>
              <a:gd name="connsiteX69" fmla="*/ 7275307 w 11269336"/>
              <a:gd name="connsiteY69" fmla="*/ 1422171 h 2323145"/>
              <a:gd name="connsiteX70" fmla="*/ 7247783 w 11269336"/>
              <a:gd name="connsiteY70" fmla="*/ 1426330 h 2323145"/>
              <a:gd name="connsiteX71" fmla="*/ 7185047 w 11269336"/>
              <a:gd name="connsiteY71" fmla="*/ 1451812 h 2323145"/>
              <a:gd name="connsiteX72" fmla="*/ 7084117 w 11269336"/>
              <a:gd name="connsiteY72" fmla="*/ 1500281 h 2323145"/>
              <a:gd name="connsiteX73" fmla="*/ 7062011 w 11269336"/>
              <a:gd name="connsiteY73" fmla="*/ 1509183 h 2323145"/>
              <a:gd name="connsiteX74" fmla="*/ 7040555 w 11269336"/>
              <a:gd name="connsiteY74" fmla="*/ 1511207 h 2323145"/>
              <a:gd name="connsiteX75" fmla="*/ 7033438 w 11269336"/>
              <a:gd name="connsiteY75" fmla="*/ 1506772 h 2323145"/>
              <a:gd name="connsiteX76" fmla="*/ 7020886 w 11269336"/>
              <a:gd name="connsiteY76" fmla="*/ 1510764 h 2323145"/>
              <a:gd name="connsiteX77" fmla="*/ 7017033 w 11269336"/>
              <a:gd name="connsiteY77" fmla="*/ 1510650 h 2323145"/>
              <a:gd name="connsiteX78" fmla="*/ 6995460 w 11269336"/>
              <a:gd name="connsiteY78" fmla="*/ 1511173 h 2323145"/>
              <a:gd name="connsiteX79" fmla="*/ 6962144 w 11269336"/>
              <a:gd name="connsiteY79" fmla="*/ 1541508 h 2323145"/>
              <a:gd name="connsiteX80" fmla="*/ 6910674 w 11269336"/>
              <a:gd name="connsiteY80" fmla="*/ 1554793 h 2323145"/>
              <a:gd name="connsiteX81" fmla="*/ 6732152 w 11269336"/>
              <a:gd name="connsiteY81" fmla="*/ 1642538 h 2323145"/>
              <a:gd name="connsiteX82" fmla="*/ 6694106 w 11269336"/>
              <a:gd name="connsiteY82" fmla="*/ 1632377 h 2323145"/>
              <a:gd name="connsiteX83" fmla="*/ 6617223 w 11269336"/>
              <a:gd name="connsiteY83" fmla="*/ 1659889 h 2323145"/>
              <a:gd name="connsiteX84" fmla="*/ 6521138 w 11269336"/>
              <a:gd name="connsiteY84" fmla="*/ 1744340 h 2323145"/>
              <a:gd name="connsiteX85" fmla="*/ 6380677 w 11269336"/>
              <a:gd name="connsiteY85" fmla="*/ 1796883 h 2323145"/>
              <a:gd name="connsiteX86" fmla="*/ 6374897 w 11269336"/>
              <a:gd name="connsiteY86" fmla="*/ 1809910 h 2323145"/>
              <a:gd name="connsiteX87" fmla="*/ 6364545 w 11269336"/>
              <a:gd name="connsiteY87" fmla="*/ 1820090 h 2323145"/>
              <a:gd name="connsiteX88" fmla="*/ 6362126 w 11269336"/>
              <a:gd name="connsiteY88" fmla="*/ 1819991 h 2323145"/>
              <a:gd name="connsiteX89" fmla="*/ 6346673 w 11269336"/>
              <a:gd name="connsiteY89" fmla="*/ 1827824 h 2323145"/>
              <a:gd name="connsiteX90" fmla="*/ 6345588 w 11269336"/>
              <a:gd name="connsiteY90" fmla="*/ 1832232 h 2323145"/>
              <a:gd name="connsiteX91" fmla="*/ 6335708 w 11269336"/>
              <a:gd name="connsiteY91" fmla="*/ 1838451 h 2323145"/>
              <a:gd name="connsiteX92" fmla="*/ 6318182 w 11269336"/>
              <a:gd name="connsiteY92" fmla="*/ 1852975 h 2323145"/>
              <a:gd name="connsiteX93" fmla="*/ 6313084 w 11269336"/>
              <a:gd name="connsiteY93" fmla="*/ 1853561 h 2323145"/>
              <a:gd name="connsiteX94" fmla="*/ 6283816 w 11269336"/>
              <a:gd name="connsiteY94" fmla="*/ 1872148 h 2323145"/>
              <a:gd name="connsiteX95" fmla="*/ 6282550 w 11269336"/>
              <a:gd name="connsiteY95" fmla="*/ 1871392 h 2323145"/>
              <a:gd name="connsiteX96" fmla="*/ 6270527 w 11269336"/>
              <a:gd name="connsiteY96" fmla="*/ 1872208 h 2323145"/>
              <a:gd name="connsiteX97" fmla="*/ 6249518 w 11269336"/>
              <a:gd name="connsiteY97" fmla="*/ 1876079 h 2323145"/>
              <a:gd name="connsiteX98" fmla="*/ 6190386 w 11269336"/>
              <a:gd name="connsiteY98" fmla="*/ 1872478 h 2323145"/>
              <a:gd name="connsiteX99" fmla="*/ 6159777 w 11269336"/>
              <a:gd name="connsiteY99" fmla="*/ 1891745 h 2323145"/>
              <a:gd name="connsiteX100" fmla="*/ 6153131 w 11269336"/>
              <a:gd name="connsiteY100" fmla="*/ 1895079 h 2323145"/>
              <a:gd name="connsiteX101" fmla="*/ 6152798 w 11269336"/>
              <a:gd name="connsiteY101" fmla="*/ 1894920 h 2323145"/>
              <a:gd name="connsiteX102" fmla="*/ 6145388 w 11269336"/>
              <a:gd name="connsiteY102" fmla="*/ 1897990 h 2323145"/>
              <a:gd name="connsiteX103" fmla="*/ 6141014 w 11269336"/>
              <a:gd name="connsiteY103" fmla="*/ 1901155 h 2323145"/>
              <a:gd name="connsiteX104" fmla="*/ 6128122 w 11269336"/>
              <a:gd name="connsiteY104" fmla="*/ 1907623 h 2323145"/>
              <a:gd name="connsiteX105" fmla="*/ 6122351 w 11269336"/>
              <a:gd name="connsiteY105" fmla="*/ 1908359 h 2323145"/>
              <a:gd name="connsiteX106" fmla="*/ 6064750 w 11269336"/>
              <a:gd name="connsiteY106" fmla="*/ 1896394 h 2323145"/>
              <a:gd name="connsiteX107" fmla="*/ 5964230 w 11269336"/>
              <a:gd name="connsiteY107" fmla="*/ 1910038 h 2323145"/>
              <a:gd name="connsiteX108" fmla="*/ 5865399 w 11269336"/>
              <a:gd name="connsiteY108" fmla="*/ 1926966 h 2323145"/>
              <a:gd name="connsiteX109" fmla="*/ 5829951 w 11269336"/>
              <a:gd name="connsiteY109" fmla="*/ 1934755 h 2323145"/>
              <a:gd name="connsiteX110" fmla="*/ 5765285 w 11269336"/>
              <a:gd name="connsiteY110" fmla="*/ 1941322 h 2323145"/>
              <a:gd name="connsiteX111" fmla="*/ 5734750 w 11269336"/>
              <a:gd name="connsiteY111" fmla="*/ 1939793 h 2323145"/>
              <a:gd name="connsiteX112" fmla="*/ 5733569 w 11269336"/>
              <a:gd name="connsiteY112" fmla="*/ 1940505 h 2323145"/>
              <a:gd name="connsiteX113" fmla="*/ 5730329 w 11269336"/>
              <a:gd name="connsiteY113" fmla="*/ 1937845 h 2323145"/>
              <a:gd name="connsiteX114" fmla="*/ 5724661 w 11269336"/>
              <a:gd name="connsiteY114" fmla="*/ 1937455 h 2323145"/>
              <a:gd name="connsiteX115" fmla="*/ 5710186 w 11269336"/>
              <a:gd name="connsiteY115" fmla="*/ 1941370 h 2323145"/>
              <a:gd name="connsiteX116" fmla="*/ 5704910 w 11269336"/>
              <a:gd name="connsiteY116" fmla="*/ 1943663 h 2323145"/>
              <a:gd name="connsiteX117" fmla="*/ 5696836 w 11269336"/>
              <a:gd name="connsiteY117" fmla="*/ 1945271 h 2323145"/>
              <a:gd name="connsiteX118" fmla="*/ 5696583 w 11269336"/>
              <a:gd name="connsiteY118" fmla="*/ 1945050 h 2323145"/>
              <a:gd name="connsiteX119" fmla="*/ 5689123 w 11269336"/>
              <a:gd name="connsiteY119" fmla="*/ 1947067 h 2323145"/>
              <a:gd name="connsiteX120" fmla="*/ 5653291 w 11269336"/>
              <a:gd name="connsiteY120" fmla="*/ 1960245 h 2323145"/>
              <a:gd name="connsiteX121" fmla="*/ 5599385 w 11269336"/>
              <a:gd name="connsiteY121" fmla="*/ 1945198 h 2323145"/>
              <a:gd name="connsiteX122" fmla="*/ 5578300 w 11269336"/>
              <a:gd name="connsiteY122" fmla="*/ 1944963 h 2323145"/>
              <a:gd name="connsiteX123" fmla="*/ 5566758 w 11269336"/>
              <a:gd name="connsiteY123" fmla="*/ 1943441 h 2323145"/>
              <a:gd name="connsiteX124" fmla="*/ 5565857 w 11269336"/>
              <a:gd name="connsiteY124" fmla="*/ 1942445 h 2323145"/>
              <a:gd name="connsiteX125" fmla="*/ 5531534 w 11269336"/>
              <a:gd name="connsiteY125" fmla="*/ 1955208 h 2323145"/>
              <a:gd name="connsiteX126" fmla="*/ 5526552 w 11269336"/>
              <a:gd name="connsiteY126" fmla="*/ 1954799 h 2323145"/>
              <a:gd name="connsiteX127" fmla="*/ 5504723 w 11269336"/>
              <a:gd name="connsiteY127" fmla="*/ 1965811 h 2323145"/>
              <a:gd name="connsiteX128" fmla="*/ 5493156 w 11269336"/>
              <a:gd name="connsiteY128" fmla="*/ 1970063 h 2323145"/>
              <a:gd name="connsiteX129" fmla="*/ 5490486 w 11269336"/>
              <a:gd name="connsiteY129" fmla="*/ 1974227 h 2323145"/>
              <a:gd name="connsiteX130" fmla="*/ 5473107 w 11269336"/>
              <a:gd name="connsiteY130" fmla="*/ 1979001 h 2323145"/>
              <a:gd name="connsiteX131" fmla="*/ 5470885 w 11269336"/>
              <a:gd name="connsiteY131" fmla="*/ 1978432 h 2323145"/>
              <a:gd name="connsiteX132" fmla="*/ 5457393 w 11269336"/>
              <a:gd name="connsiteY132" fmla="*/ 1986525 h 2323145"/>
              <a:gd name="connsiteX133" fmla="*/ 5447102 w 11269336"/>
              <a:gd name="connsiteY133" fmla="*/ 1998329 h 2323145"/>
              <a:gd name="connsiteX134" fmla="*/ 5159151 w 11269336"/>
              <a:gd name="connsiteY134" fmla="*/ 2029640 h 2323145"/>
              <a:gd name="connsiteX135" fmla="*/ 5041688 w 11269336"/>
              <a:gd name="connsiteY135" fmla="*/ 2022334 h 2323145"/>
              <a:gd name="connsiteX136" fmla="*/ 4860988 w 11269336"/>
              <a:gd name="connsiteY136" fmla="*/ 2135698 h 2323145"/>
              <a:gd name="connsiteX137" fmla="*/ 4807902 w 11269336"/>
              <a:gd name="connsiteY137" fmla="*/ 2138894 h 2323145"/>
              <a:gd name="connsiteX138" fmla="*/ 4765388 w 11269336"/>
              <a:gd name="connsiteY138" fmla="*/ 2162525 h 2323145"/>
              <a:gd name="connsiteX139" fmla="*/ 4745033 w 11269336"/>
              <a:gd name="connsiteY139" fmla="*/ 2158859 h 2323145"/>
              <a:gd name="connsiteX140" fmla="*/ 4741475 w 11269336"/>
              <a:gd name="connsiteY140" fmla="*/ 2157998 h 2323145"/>
              <a:gd name="connsiteX141" fmla="*/ 4728247 w 11269336"/>
              <a:gd name="connsiteY141" fmla="*/ 2159526 h 2323145"/>
              <a:gd name="connsiteX142" fmla="*/ 4723263 w 11269336"/>
              <a:gd name="connsiteY142" fmla="*/ 2153742 h 2323145"/>
              <a:gd name="connsiteX143" fmla="*/ 4702453 w 11269336"/>
              <a:gd name="connsiteY143" fmla="*/ 2151586 h 2323145"/>
              <a:gd name="connsiteX144" fmla="*/ 4678455 w 11269336"/>
              <a:gd name="connsiteY144" fmla="*/ 2156131 h 2323145"/>
              <a:gd name="connsiteX145" fmla="*/ 4593061 w 11269336"/>
              <a:gd name="connsiteY145" fmla="*/ 2171597 h 2323145"/>
              <a:gd name="connsiteX146" fmla="*/ 4579902 w 11269336"/>
              <a:gd name="connsiteY146" fmla="*/ 2177927 h 2323145"/>
              <a:gd name="connsiteX147" fmla="*/ 4533444 w 11269336"/>
              <a:gd name="connsiteY147" fmla="*/ 2181200 h 2323145"/>
              <a:gd name="connsiteX148" fmla="*/ 4492832 w 11269336"/>
              <a:gd name="connsiteY148" fmla="*/ 2188033 h 2323145"/>
              <a:gd name="connsiteX149" fmla="*/ 4467257 w 11269336"/>
              <a:gd name="connsiteY149" fmla="*/ 2196121 h 2323145"/>
              <a:gd name="connsiteX150" fmla="*/ 4459937 w 11269336"/>
              <a:gd name="connsiteY150" fmla="*/ 2195182 h 2323145"/>
              <a:gd name="connsiteX151" fmla="*/ 4433312 w 11269336"/>
              <a:gd name="connsiteY151" fmla="*/ 2199004 h 2323145"/>
              <a:gd name="connsiteX152" fmla="*/ 4420601 w 11269336"/>
              <a:gd name="connsiteY152" fmla="*/ 2205158 h 2323145"/>
              <a:gd name="connsiteX153" fmla="*/ 4405765 w 11269336"/>
              <a:gd name="connsiteY153" fmla="*/ 2199902 h 2323145"/>
              <a:gd name="connsiteX154" fmla="*/ 4401354 w 11269336"/>
              <a:gd name="connsiteY154" fmla="*/ 2194745 h 2323145"/>
              <a:gd name="connsiteX155" fmla="*/ 4383151 w 11269336"/>
              <a:gd name="connsiteY155" fmla="*/ 2201140 h 2323145"/>
              <a:gd name="connsiteX156" fmla="*/ 4366646 w 11269336"/>
              <a:gd name="connsiteY156" fmla="*/ 2198564 h 2323145"/>
              <a:gd name="connsiteX157" fmla="*/ 4354009 w 11269336"/>
              <a:gd name="connsiteY157" fmla="*/ 2204984 h 2323145"/>
              <a:gd name="connsiteX158" fmla="*/ 4348284 w 11269336"/>
              <a:gd name="connsiteY158" fmla="*/ 2205270 h 2323145"/>
              <a:gd name="connsiteX159" fmla="*/ 4333906 w 11269336"/>
              <a:gd name="connsiteY159" fmla="*/ 2205251 h 2323145"/>
              <a:gd name="connsiteX160" fmla="*/ 4308819 w 11269336"/>
              <a:gd name="connsiteY160" fmla="*/ 2203822 h 2323145"/>
              <a:gd name="connsiteX161" fmla="*/ 4301210 w 11269336"/>
              <a:gd name="connsiteY161" fmla="*/ 2204456 h 2323145"/>
              <a:gd name="connsiteX162" fmla="*/ 4283095 w 11269336"/>
              <a:gd name="connsiteY162" fmla="*/ 2198177 h 2323145"/>
              <a:gd name="connsiteX163" fmla="*/ 4250119 w 11269336"/>
              <a:gd name="connsiteY163" fmla="*/ 2196342 h 2323145"/>
              <a:gd name="connsiteX164" fmla="*/ 4189203 w 11269336"/>
              <a:gd name="connsiteY164" fmla="*/ 2178994 h 2323145"/>
              <a:gd name="connsiteX165" fmla="*/ 4154035 w 11269336"/>
              <a:gd name="connsiteY165" fmla="*/ 2171950 h 2323145"/>
              <a:gd name="connsiteX166" fmla="*/ 4129569 w 11269336"/>
              <a:gd name="connsiteY166" fmla="*/ 2163850 h 2323145"/>
              <a:gd name="connsiteX167" fmla="*/ 4061250 w 11269336"/>
              <a:gd name="connsiteY167" fmla="*/ 2159236 h 2323145"/>
              <a:gd name="connsiteX168" fmla="*/ 3945480 w 11269336"/>
              <a:gd name="connsiteY168" fmla="*/ 2158279 h 2323145"/>
              <a:gd name="connsiteX169" fmla="*/ 3921468 w 11269336"/>
              <a:gd name="connsiteY169" fmla="*/ 2156588 h 2323145"/>
              <a:gd name="connsiteX170" fmla="*/ 3903348 w 11269336"/>
              <a:gd name="connsiteY170" fmla="*/ 2149220 h 2323145"/>
              <a:gd name="connsiteX171" fmla="*/ 3901342 w 11269336"/>
              <a:gd name="connsiteY171" fmla="*/ 2142355 h 2323145"/>
              <a:gd name="connsiteX172" fmla="*/ 3888539 w 11269336"/>
              <a:gd name="connsiteY172" fmla="*/ 2140476 h 2323145"/>
              <a:gd name="connsiteX173" fmla="*/ 3885662 w 11269336"/>
              <a:gd name="connsiteY173" fmla="*/ 2138740 h 2323145"/>
              <a:gd name="connsiteX174" fmla="*/ 3868627 w 11269336"/>
              <a:gd name="connsiteY174" fmla="*/ 2130023 h 2323145"/>
              <a:gd name="connsiteX175" fmla="*/ 3819177 w 11269336"/>
              <a:gd name="connsiteY175" fmla="*/ 2142111 h 2323145"/>
              <a:gd name="connsiteX176" fmla="*/ 3769100 w 11269336"/>
              <a:gd name="connsiteY176" fmla="*/ 2131731 h 2323145"/>
              <a:gd name="connsiteX177" fmla="*/ 3562752 w 11269336"/>
              <a:gd name="connsiteY177" fmla="*/ 2131785 h 2323145"/>
              <a:gd name="connsiteX178" fmla="*/ 3541402 w 11269336"/>
              <a:gd name="connsiteY178" fmla="*/ 2106821 h 2323145"/>
              <a:gd name="connsiteX179" fmla="*/ 3365341 w 11269336"/>
              <a:gd name="connsiteY179" fmla="*/ 2077638 h 2323145"/>
              <a:gd name="connsiteX180" fmla="*/ 3170922 w 11269336"/>
              <a:gd name="connsiteY180" fmla="*/ 2115957 h 2323145"/>
              <a:gd name="connsiteX181" fmla="*/ 3156256 w 11269336"/>
              <a:gd name="connsiteY181" fmla="*/ 2124773 h 2323145"/>
              <a:gd name="connsiteX182" fmla="*/ 3140298 w 11269336"/>
              <a:gd name="connsiteY182" fmla="*/ 2129182 h 2323145"/>
              <a:gd name="connsiteX183" fmla="*/ 3138514 w 11269336"/>
              <a:gd name="connsiteY183" fmla="*/ 2128069 h 2323145"/>
              <a:gd name="connsiteX184" fmla="*/ 3120467 w 11269336"/>
              <a:gd name="connsiteY184" fmla="*/ 2128281 h 2323145"/>
              <a:gd name="connsiteX185" fmla="*/ 3116175 w 11269336"/>
              <a:gd name="connsiteY185" fmla="*/ 2131633 h 2323145"/>
              <a:gd name="connsiteX186" fmla="*/ 3103685 w 11269336"/>
              <a:gd name="connsiteY186" fmla="*/ 2132814 h 2323145"/>
              <a:gd name="connsiteX187" fmla="*/ 3078794 w 11269336"/>
              <a:gd name="connsiteY187" fmla="*/ 2137935 h 2323145"/>
              <a:gd name="connsiteX188" fmla="*/ 3074407 w 11269336"/>
              <a:gd name="connsiteY188" fmla="*/ 2136274 h 2323145"/>
              <a:gd name="connsiteX189" fmla="*/ 3037285 w 11269336"/>
              <a:gd name="connsiteY189" fmla="*/ 2139919 h 2323145"/>
              <a:gd name="connsiteX190" fmla="*/ 3036901 w 11269336"/>
              <a:gd name="connsiteY190" fmla="*/ 2138726 h 2323145"/>
              <a:gd name="connsiteX191" fmla="*/ 3026996 w 11269336"/>
              <a:gd name="connsiteY191" fmla="*/ 2134322 h 2323145"/>
              <a:gd name="connsiteX192" fmla="*/ 3007772 w 11269336"/>
              <a:gd name="connsiteY192" fmla="*/ 2128742 h 2323145"/>
              <a:gd name="connsiteX193" fmla="*/ 2965030 w 11269336"/>
              <a:gd name="connsiteY193" fmla="*/ 2100494 h 2323145"/>
              <a:gd name="connsiteX194" fmla="*/ 2926342 w 11269336"/>
              <a:gd name="connsiteY194" fmla="*/ 2104155 h 2323145"/>
              <a:gd name="connsiteX195" fmla="*/ 2918608 w 11269336"/>
              <a:gd name="connsiteY195" fmla="*/ 2104215 h 2323145"/>
              <a:gd name="connsiteX196" fmla="*/ 2918475 w 11269336"/>
              <a:gd name="connsiteY196" fmla="*/ 2103937 h 2323145"/>
              <a:gd name="connsiteX197" fmla="*/ 2910360 w 11269336"/>
              <a:gd name="connsiteY197" fmla="*/ 2103444 h 2323145"/>
              <a:gd name="connsiteX198" fmla="*/ 2904507 w 11269336"/>
              <a:gd name="connsiteY198" fmla="*/ 2104326 h 2323145"/>
              <a:gd name="connsiteX199" fmla="*/ 2889503 w 11269336"/>
              <a:gd name="connsiteY199" fmla="*/ 2104443 h 2323145"/>
              <a:gd name="connsiteX200" fmla="*/ 2884480 w 11269336"/>
              <a:gd name="connsiteY200" fmla="*/ 2102626 h 2323145"/>
              <a:gd name="connsiteX201" fmla="*/ 2882689 w 11269336"/>
              <a:gd name="connsiteY201" fmla="*/ 2099228 h 2323145"/>
              <a:gd name="connsiteX202" fmla="*/ 2881291 w 11269336"/>
              <a:gd name="connsiteY202" fmla="*/ 2099618 h 2323145"/>
              <a:gd name="connsiteX203" fmla="*/ 2853979 w 11269336"/>
              <a:gd name="connsiteY203" fmla="*/ 2090388 h 2323145"/>
              <a:gd name="connsiteX204" fmla="*/ 2791790 w 11269336"/>
              <a:gd name="connsiteY204" fmla="*/ 2080332 h 2323145"/>
              <a:gd name="connsiteX205" fmla="*/ 2755844 w 11269336"/>
              <a:gd name="connsiteY205" fmla="*/ 2078874 h 2323145"/>
              <a:gd name="connsiteX206" fmla="*/ 2657742 w 11269336"/>
              <a:gd name="connsiteY206" fmla="*/ 2070179 h 2323145"/>
              <a:gd name="connsiteX207" fmla="*/ 2559549 w 11269336"/>
              <a:gd name="connsiteY207" fmla="*/ 2057873 h 2323145"/>
              <a:gd name="connsiteX208" fmla="*/ 2512054 w 11269336"/>
              <a:gd name="connsiteY208" fmla="*/ 2031671 h 2323145"/>
              <a:gd name="connsiteX209" fmla="*/ 2506437 w 11269336"/>
              <a:gd name="connsiteY209" fmla="*/ 2030918 h 2323145"/>
              <a:gd name="connsiteX210" fmla="*/ 2491752 w 11269336"/>
              <a:gd name="connsiteY210" fmla="*/ 2033906 h 2323145"/>
              <a:gd name="connsiteX211" fmla="*/ 2486338 w 11269336"/>
              <a:gd name="connsiteY211" fmla="*/ 2035862 h 2323145"/>
              <a:gd name="connsiteX212" fmla="*/ 2478186 w 11269336"/>
              <a:gd name="connsiteY212" fmla="*/ 2036953 h 2323145"/>
              <a:gd name="connsiteX213" fmla="*/ 2477950 w 11269336"/>
              <a:gd name="connsiteY213" fmla="*/ 2036715 h 2323145"/>
              <a:gd name="connsiteX214" fmla="*/ 2470381 w 11269336"/>
              <a:gd name="connsiteY214" fmla="*/ 2038256 h 2323145"/>
              <a:gd name="connsiteX215" fmla="*/ 2433781 w 11269336"/>
              <a:gd name="connsiteY215" fmla="*/ 2049140 h 2323145"/>
              <a:gd name="connsiteX216" fmla="*/ 2381172 w 11269336"/>
              <a:gd name="connsiteY216" fmla="*/ 2030645 h 2323145"/>
              <a:gd name="connsiteX217" fmla="*/ 2360198 w 11269336"/>
              <a:gd name="connsiteY217" fmla="*/ 2029059 h 2323145"/>
              <a:gd name="connsiteX218" fmla="*/ 2348815 w 11269336"/>
              <a:gd name="connsiteY218" fmla="*/ 2026798 h 2323145"/>
              <a:gd name="connsiteX219" fmla="*/ 2347988 w 11269336"/>
              <a:gd name="connsiteY219" fmla="*/ 2025745 h 2323145"/>
              <a:gd name="connsiteX220" fmla="*/ 2312920 w 11269336"/>
              <a:gd name="connsiteY220" fmla="*/ 2036311 h 2323145"/>
              <a:gd name="connsiteX221" fmla="*/ 2307986 w 11269336"/>
              <a:gd name="connsiteY221" fmla="*/ 2035583 h 2323145"/>
              <a:gd name="connsiteX222" fmla="*/ 2285481 w 11269336"/>
              <a:gd name="connsiteY222" fmla="*/ 2045197 h 2323145"/>
              <a:gd name="connsiteX223" fmla="*/ 2273666 w 11269336"/>
              <a:gd name="connsiteY223" fmla="*/ 2048710 h 2323145"/>
              <a:gd name="connsiteX224" fmla="*/ 2270719 w 11269336"/>
              <a:gd name="connsiteY224" fmla="*/ 2052702 h 2323145"/>
              <a:gd name="connsiteX225" fmla="*/ 2253080 w 11269336"/>
              <a:gd name="connsiteY225" fmla="*/ 2056363 h 2323145"/>
              <a:gd name="connsiteX226" fmla="*/ 2250906 w 11269336"/>
              <a:gd name="connsiteY226" fmla="*/ 2055654 h 2323145"/>
              <a:gd name="connsiteX227" fmla="*/ 2236905 w 11269336"/>
              <a:gd name="connsiteY227" fmla="*/ 2062882 h 2323145"/>
              <a:gd name="connsiteX228" fmla="*/ 2225830 w 11269336"/>
              <a:gd name="connsiteY228" fmla="*/ 2074027 h 2323145"/>
              <a:gd name="connsiteX229" fmla="*/ 2073776 w 11269336"/>
              <a:gd name="connsiteY229" fmla="*/ 2089244 h 2323145"/>
              <a:gd name="connsiteX230" fmla="*/ 1948256 w 11269336"/>
              <a:gd name="connsiteY230" fmla="*/ 2146616 h 2323145"/>
              <a:gd name="connsiteX231" fmla="*/ 1865582 w 11269336"/>
              <a:gd name="connsiteY231" fmla="*/ 2153738 h 2323145"/>
              <a:gd name="connsiteX232" fmla="*/ 1835210 w 11269336"/>
              <a:gd name="connsiteY232" fmla="*/ 2134244 h 2323145"/>
              <a:gd name="connsiteX233" fmla="*/ 1632661 w 11269336"/>
              <a:gd name="connsiteY233" fmla="*/ 2173882 h 2323145"/>
              <a:gd name="connsiteX234" fmla="*/ 1579590 w 11269336"/>
              <a:gd name="connsiteY234" fmla="*/ 2173680 h 2323145"/>
              <a:gd name="connsiteX235" fmla="*/ 1535601 w 11269336"/>
              <a:gd name="connsiteY235" fmla="*/ 2194590 h 2323145"/>
              <a:gd name="connsiteX236" fmla="*/ 1515594 w 11269336"/>
              <a:gd name="connsiteY236" fmla="*/ 2189622 h 2323145"/>
              <a:gd name="connsiteX237" fmla="*/ 1512113 w 11269336"/>
              <a:gd name="connsiteY237" fmla="*/ 2188534 h 2323145"/>
              <a:gd name="connsiteX238" fmla="*/ 1498838 w 11269336"/>
              <a:gd name="connsiteY238" fmla="*/ 2189213 h 2323145"/>
              <a:gd name="connsiteX239" fmla="*/ 1494279 w 11269336"/>
              <a:gd name="connsiteY239" fmla="*/ 2183112 h 2323145"/>
              <a:gd name="connsiteX240" fmla="*/ 1473714 w 11269336"/>
              <a:gd name="connsiteY240" fmla="*/ 2179625 h 2323145"/>
              <a:gd name="connsiteX241" fmla="*/ 1449503 w 11269336"/>
              <a:gd name="connsiteY241" fmla="*/ 2182633 h 2323145"/>
              <a:gd name="connsiteX242" fmla="*/ 1266687 w 11269336"/>
              <a:gd name="connsiteY242" fmla="*/ 2212688 h 2323145"/>
              <a:gd name="connsiteX243" fmla="*/ 1239614 w 11269336"/>
              <a:gd name="connsiteY243" fmla="*/ 2209727 h 2323145"/>
              <a:gd name="connsiteX244" fmla="*/ 1202436 w 11269336"/>
              <a:gd name="connsiteY244" fmla="*/ 2209817 h 2323145"/>
              <a:gd name="connsiteX245" fmla="*/ 1136097 w 11269336"/>
              <a:gd name="connsiteY245" fmla="*/ 2205112 h 2323145"/>
              <a:gd name="connsiteX246" fmla="*/ 988232 w 11269336"/>
              <a:gd name="connsiteY246" fmla="*/ 2235635 h 2323145"/>
              <a:gd name="connsiteX247" fmla="*/ 981959 w 11269336"/>
              <a:gd name="connsiteY247" fmla="*/ 2231607 h 2323145"/>
              <a:gd name="connsiteX248" fmla="*/ 938600 w 11269336"/>
              <a:gd name="connsiteY248" fmla="*/ 2238113 h 2323145"/>
              <a:gd name="connsiteX249" fmla="*/ 791788 w 11269336"/>
              <a:gd name="connsiteY249" fmla="*/ 2293224 h 2323145"/>
              <a:gd name="connsiteX250" fmla="*/ 706914 w 11269336"/>
              <a:gd name="connsiteY250" fmla="*/ 2305046 h 2323145"/>
              <a:gd name="connsiteX251" fmla="*/ 675971 w 11269336"/>
              <a:gd name="connsiteY251" fmla="*/ 2304030 h 2323145"/>
              <a:gd name="connsiteX252" fmla="*/ 624180 w 11269336"/>
              <a:gd name="connsiteY252" fmla="*/ 2302650 h 2323145"/>
              <a:gd name="connsiteX253" fmla="*/ 583453 w 11269336"/>
              <a:gd name="connsiteY253" fmla="*/ 2288788 h 2323145"/>
              <a:gd name="connsiteX254" fmla="*/ 540946 w 11269336"/>
              <a:gd name="connsiteY254" fmla="*/ 2292721 h 2323145"/>
              <a:gd name="connsiteX255" fmla="*/ 533680 w 11269336"/>
              <a:gd name="connsiteY255" fmla="*/ 2310233 h 2323145"/>
              <a:gd name="connsiteX256" fmla="*/ 487366 w 11269336"/>
              <a:gd name="connsiteY256" fmla="*/ 2309053 h 2323145"/>
              <a:gd name="connsiteX257" fmla="*/ 416820 w 11269336"/>
              <a:gd name="connsiteY257" fmla="*/ 2305443 h 2323145"/>
              <a:gd name="connsiteX258" fmla="*/ 376805 w 11269336"/>
              <a:gd name="connsiteY258" fmla="*/ 2307647 h 2323145"/>
              <a:gd name="connsiteX259" fmla="*/ 266777 w 11269336"/>
              <a:gd name="connsiteY259" fmla="*/ 2309012 h 2323145"/>
              <a:gd name="connsiteX260" fmla="*/ 156013 w 11269336"/>
              <a:gd name="connsiteY260" fmla="*/ 2306832 h 2323145"/>
              <a:gd name="connsiteX261" fmla="*/ 87258 w 11269336"/>
              <a:gd name="connsiteY261" fmla="*/ 2285511 h 2323145"/>
              <a:gd name="connsiteX262" fmla="*/ 23798 w 11269336"/>
              <a:gd name="connsiteY262" fmla="*/ 2281822 h 2323145"/>
              <a:gd name="connsiteX263" fmla="*/ 0 w 11269336"/>
              <a:gd name="connsiteY263" fmla="*/ 2285369 h 2323145"/>
              <a:gd name="connsiteX264" fmla="*/ 0 w 11269336"/>
              <a:gd name="connsiteY264"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162278 w 11269336"/>
              <a:gd name="connsiteY21" fmla="*/ 704724 h 2323145"/>
              <a:gd name="connsiteX22" fmla="*/ 8977138 w 11269336"/>
              <a:gd name="connsiteY22" fmla="*/ 774970 h 2323145"/>
              <a:gd name="connsiteX23" fmla="*/ 8914746 w 11269336"/>
              <a:gd name="connsiteY23" fmla="*/ 826428 h 2323145"/>
              <a:gd name="connsiteX24" fmla="*/ 8917778 w 11269336"/>
              <a:gd name="connsiteY24" fmla="*/ 835198 h 2323145"/>
              <a:gd name="connsiteX25" fmla="*/ 8905560 w 11269336"/>
              <a:gd name="connsiteY25" fmla="*/ 838358 h 2323145"/>
              <a:gd name="connsiteX26" fmla="*/ 8897564 w 11269336"/>
              <a:gd name="connsiteY26" fmla="*/ 834287 h 2323145"/>
              <a:gd name="connsiteX27" fmla="*/ 8878040 w 11269336"/>
              <a:gd name="connsiteY27" fmla="*/ 844150 h 2323145"/>
              <a:gd name="connsiteX28" fmla="*/ 8795998 w 11269336"/>
              <a:gd name="connsiteY28" fmla="*/ 863337 h 2323145"/>
              <a:gd name="connsiteX29" fmla="*/ 8776970 w 11269336"/>
              <a:gd name="connsiteY29" fmla="*/ 885177 h 2323145"/>
              <a:gd name="connsiteX30" fmla="*/ 8755719 w 11269336"/>
              <a:gd name="connsiteY30" fmla="*/ 889754 h 2323145"/>
              <a:gd name="connsiteX31" fmla="*/ 8743257 w 11269336"/>
              <a:gd name="connsiteY31" fmla="*/ 904723 h 2323145"/>
              <a:gd name="connsiteX32" fmla="*/ 8721366 w 11269336"/>
              <a:gd name="connsiteY32" fmla="*/ 904711 h 2323145"/>
              <a:gd name="connsiteX33" fmla="*/ 8678353 w 11269336"/>
              <a:gd name="connsiteY33" fmla="*/ 926318 h 2323145"/>
              <a:gd name="connsiteX34" fmla="*/ 8636849 w 11269336"/>
              <a:gd name="connsiteY34" fmla="*/ 937900 h 2323145"/>
              <a:gd name="connsiteX35" fmla="*/ 8620213 w 11269336"/>
              <a:gd name="connsiteY35" fmla="*/ 943068 h 2323145"/>
              <a:gd name="connsiteX36" fmla="*/ 8612581 w 11269336"/>
              <a:gd name="connsiteY36" fmla="*/ 952695 h 2323145"/>
              <a:gd name="connsiteX37" fmla="*/ 8589038 w 11269336"/>
              <a:gd name="connsiteY37" fmla="*/ 963892 h 2323145"/>
              <a:gd name="connsiteX38" fmla="*/ 8579950 w 11269336"/>
              <a:gd name="connsiteY38" fmla="*/ 960899 h 2323145"/>
              <a:gd name="connsiteX39" fmla="*/ 8579319 w 11269336"/>
              <a:gd name="connsiteY39" fmla="*/ 965630 h 2323145"/>
              <a:gd name="connsiteX40" fmla="*/ 8547429 w 11269336"/>
              <a:gd name="connsiteY40" fmla="*/ 984506 h 2323145"/>
              <a:gd name="connsiteX41" fmla="*/ 8478704 w 11269336"/>
              <a:gd name="connsiteY41" fmla="*/ 1025490 h 2323145"/>
              <a:gd name="connsiteX42" fmla="*/ 8461421 w 11269336"/>
              <a:gd name="connsiteY42" fmla="*/ 1035512 h 2323145"/>
              <a:gd name="connsiteX43" fmla="*/ 8445003 w 11269336"/>
              <a:gd name="connsiteY43" fmla="*/ 1036851 h 2323145"/>
              <a:gd name="connsiteX44" fmla="*/ 8357350 w 11269336"/>
              <a:gd name="connsiteY44" fmla="*/ 1060213 h 2323145"/>
              <a:gd name="connsiteX45" fmla="*/ 8335565 w 11269336"/>
              <a:gd name="connsiteY45" fmla="*/ 1061151 h 2323145"/>
              <a:gd name="connsiteX46" fmla="*/ 8325267 w 11269336"/>
              <a:gd name="connsiteY46" fmla="*/ 1055919 h 2323145"/>
              <a:gd name="connsiteX47" fmla="*/ 8293586 w 11269336"/>
              <a:gd name="connsiteY47" fmla="*/ 1076144 h 2323145"/>
              <a:gd name="connsiteX48" fmla="*/ 8242405 w 11269336"/>
              <a:gd name="connsiteY48" fmla="*/ 1095960 h 2323145"/>
              <a:gd name="connsiteX49" fmla="*/ 8197391 w 11269336"/>
              <a:gd name="connsiteY49" fmla="*/ 1107746 h 2323145"/>
              <a:gd name="connsiteX50" fmla="*/ 8081474 w 11269336"/>
              <a:gd name="connsiteY50" fmla="*/ 1130125 h 2323145"/>
              <a:gd name="connsiteX51" fmla="*/ 8053585 w 11269336"/>
              <a:gd name="connsiteY51" fmla="*/ 1129169 h 2323145"/>
              <a:gd name="connsiteX52" fmla="*/ 8038422 w 11269336"/>
              <a:gd name="connsiteY52" fmla="*/ 1119092 h 2323145"/>
              <a:gd name="connsiteX53" fmla="*/ 8029450 w 11269336"/>
              <a:gd name="connsiteY53" fmla="*/ 1125592 h 2323145"/>
              <a:gd name="connsiteX54" fmla="*/ 7959552 w 11269336"/>
              <a:gd name="connsiteY54" fmla="*/ 1140188 h 2323145"/>
              <a:gd name="connsiteX55" fmla="*/ 7914188 w 11269336"/>
              <a:gd name="connsiteY55" fmla="*/ 1150862 h 2323145"/>
              <a:gd name="connsiteX56" fmla="*/ 7914918 w 11269336"/>
              <a:gd name="connsiteY56" fmla="*/ 1168758 h 2323145"/>
              <a:gd name="connsiteX57" fmla="*/ 7875510 w 11269336"/>
              <a:gd name="connsiteY57" fmla="*/ 1183153 h 2323145"/>
              <a:gd name="connsiteX58" fmla="*/ 7829932 w 11269336"/>
              <a:gd name="connsiteY58" fmla="*/ 1180782 h 2323145"/>
              <a:gd name="connsiteX59" fmla="*/ 7779182 w 11269336"/>
              <a:gd name="connsiteY59" fmla="*/ 1192665 h 2323145"/>
              <a:gd name="connsiteX60" fmla="*/ 7748774 w 11269336"/>
              <a:gd name="connsiteY60" fmla="*/ 1199586 h 2323145"/>
              <a:gd name="connsiteX61" fmla="*/ 7671846 w 11269336"/>
              <a:gd name="connsiteY61" fmla="*/ 1231966 h 2323145"/>
              <a:gd name="connsiteX62" fmla="*/ 7554146 w 11269336"/>
              <a:gd name="connsiteY62" fmla="*/ 1319748 h 2323145"/>
              <a:gd name="connsiteX63" fmla="*/ 7515052 w 11269336"/>
              <a:gd name="connsiteY63" fmla="*/ 1336718 h 2323145"/>
              <a:gd name="connsiteX64" fmla="*/ 7507193 w 11269336"/>
              <a:gd name="connsiteY64" fmla="*/ 1334617 h 2323145"/>
              <a:gd name="connsiteX65" fmla="*/ 7461694 w 11269336"/>
              <a:gd name="connsiteY65" fmla="*/ 1375866 h 2323145"/>
              <a:gd name="connsiteX66" fmla="*/ 7377571 w 11269336"/>
              <a:gd name="connsiteY66" fmla="*/ 1400128 h 2323145"/>
              <a:gd name="connsiteX67" fmla="*/ 7311261 w 11269336"/>
              <a:gd name="connsiteY67" fmla="*/ 1412652 h 2323145"/>
              <a:gd name="connsiteX68" fmla="*/ 7275307 w 11269336"/>
              <a:gd name="connsiteY68" fmla="*/ 1422171 h 2323145"/>
              <a:gd name="connsiteX69" fmla="*/ 7247783 w 11269336"/>
              <a:gd name="connsiteY69" fmla="*/ 1426330 h 2323145"/>
              <a:gd name="connsiteX70" fmla="*/ 7185047 w 11269336"/>
              <a:gd name="connsiteY70" fmla="*/ 1451812 h 2323145"/>
              <a:gd name="connsiteX71" fmla="*/ 7084117 w 11269336"/>
              <a:gd name="connsiteY71" fmla="*/ 1500281 h 2323145"/>
              <a:gd name="connsiteX72" fmla="*/ 7062011 w 11269336"/>
              <a:gd name="connsiteY72" fmla="*/ 1509183 h 2323145"/>
              <a:gd name="connsiteX73" fmla="*/ 7040555 w 11269336"/>
              <a:gd name="connsiteY73" fmla="*/ 1511207 h 2323145"/>
              <a:gd name="connsiteX74" fmla="*/ 7033438 w 11269336"/>
              <a:gd name="connsiteY74" fmla="*/ 1506772 h 2323145"/>
              <a:gd name="connsiteX75" fmla="*/ 7020886 w 11269336"/>
              <a:gd name="connsiteY75" fmla="*/ 1510764 h 2323145"/>
              <a:gd name="connsiteX76" fmla="*/ 7017033 w 11269336"/>
              <a:gd name="connsiteY76" fmla="*/ 1510650 h 2323145"/>
              <a:gd name="connsiteX77" fmla="*/ 6995460 w 11269336"/>
              <a:gd name="connsiteY77" fmla="*/ 1511173 h 2323145"/>
              <a:gd name="connsiteX78" fmla="*/ 6962144 w 11269336"/>
              <a:gd name="connsiteY78" fmla="*/ 1541508 h 2323145"/>
              <a:gd name="connsiteX79" fmla="*/ 6910674 w 11269336"/>
              <a:gd name="connsiteY79" fmla="*/ 1554793 h 2323145"/>
              <a:gd name="connsiteX80" fmla="*/ 6732152 w 11269336"/>
              <a:gd name="connsiteY80" fmla="*/ 1642538 h 2323145"/>
              <a:gd name="connsiteX81" fmla="*/ 6694106 w 11269336"/>
              <a:gd name="connsiteY81" fmla="*/ 1632377 h 2323145"/>
              <a:gd name="connsiteX82" fmla="*/ 6617223 w 11269336"/>
              <a:gd name="connsiteY82" fmla="*/ 1659889 h 2323145"/>
              <a:gd name="connsiteX83" fmla="*/ 6521138 w 11269336"/>
              <a:gd name="connsiteY83" fmla="*/ 1744340 h 2323145"/>
              <a:gd name="connsiteX84" fmla="*/ 6380677 w 11269336"/>
              <a:gd name="connsiteY84" fmla="*/ 1796883 h 2323145"/>
              <a:gd name="connsiteX85" fmla="*/ 6374897 w 11269336"/>
              <a:gd name="connsiteY85" fmla="*/ 1809910 h 2323145"/>
              <a:gd name="connsiteX86" fmla="*/ 6364545 w 11269336"/>
              <a:gd name="connsiteY86" fmla="*/ 1820090 h 2323145"/>
              <a:gd name="connsiteX87" fmla="*/ 6362126 w 11269336"/>
              <a:gd name="connsiteY87" fmla="*/ 1819991 h 2323145"/>
              <a:gd name="connsiteX88" fmla="*/ 6346673 w 11269336"/>
              <a:gd name="connsiteY88" fmla="*/ 1827824 h 2323145"/>
              <a:gd name="connsiteX89" fmla="*/ 6345588 w 11269336"/>
              <a:gd name="connsiteY89" fmla="*/ 1832232 h 2323145"/>
              <a:gd name="connsiteX90" fmla="*/ 6335708 w 11269336"/>
              <a:gd name="connsiteY90" fmla="*/ 1838451 h 2323145"/>
              <a:gd name="connsiteX91" fmla="*/ 6318182 w 11269336"/>
              <a:gd name="connsiteY91" fmla="*/ 1852975 h 2323145"/>
              <a:gd name="connsiteX92" fmla="*/ 6313084 w 11269336"/>
              <a:gd name="connsiteY92" fmla="*/ 1853561 h 2323145"/>
              <a:gd name="connsiteX93" fmla="*/ 6283816 w 11269336"/>
              <a:gd name="connsiteY93" fmla="*/ 1872148 h 2323145"/>
              <a:gd name="connsiteX94" fmla="*/ 6282550 w 11269336"/>
              <a:gd name="connsiteY94" fmla="*/ 1871392 h 2323145"/>
              <a:gd name="connsiteX95" fmla="*/ 6270527 w 11269336"/>
              <a:gd name="connsiteY95" fmla="*/ 1872208 h 2323145"/>
              <a:gd name="connsiteX96" fmla="*/ 6249518 w 11269336"/>
              <a:gd name="connsiteY96" fmla="*/ 1876079 h 2323145"/>
              <a:gd name="connsiteX97" fmla="*/ 6190386 w 11269336"/>
              <a:gd name="connsiteY97" fmla="*/ 1872478 h 2323145"/>
              <a:gd name="connsiteX98" fmla="*/ 6159777 w 11269336"/>
              <a:gd name="connsiteY98" fmla="*/ 1891745 h 2323145"/>
              <a:gd name="connsiteX99" fmla="*/ 6153131 w 11269336"/>
              <a:gd name="connsiteY99" fmla="*/ 1895079 h 2323145"/>
              <a:gd name="connsiteX100" fmla="*/ 6152798 w 11269336"/>
              <a:gd name="connsiteY100" fmla="*/ 1894920 h 2323145"/>
              <a:gd name="connsiteX101" fmla="*/ 6145388 w 11269336"/>
              <a:gd name="connsiteY101" fmla="*/ 1897990 h 2323145"/>
              <a:gd name="connsiteX102" fmla="*/ 6141014 w 11269336"/>
              <a:gd name="connsiteY102" fmla="*/ 1901155 h 2323145"/>
              <a:gd name="connsiteX103" fmla="*/ 6128122 w 11269336"/>
              <a:gd name="connsiteY103" fmla="*/ 1907623 h 2323145"/>
              <a:gd name="connsiteX104" fmla="*/ 6122351 w 11269336"/>
              <a:gd name="connsiteY104" fmla="*/ 1908359 h 2323145"/>
              <a:gd name="connsiteX105" fmla="*/ 6064750 w 11269336"/>
              <a:gd name="connsiteY105" fmla="*/ 1896394 h 2323145"/>
              <a:gd name="connsiteX106" fmla="*/ 5964230 w 11269336"/>
              <a:gd name="connsiteY106" fmla="*/ 1910038 h 2323145"/>
              <a:gd name="connsiteX107" fmla="*/ 5865399 w 11269336"/>
              <a:gd name="connsiteY107" fmla="*/ 1926966 h 2323145"/>
              <a:gd name="connsiteX108" fmla="*/ 5829951 w 11269336"/>
              <a:gd name="connsiteY108" fmla="*/ 1934755 h 2323145"/>
              <a:gd name="connsiteX109" fmla="*/ 5765285 w 11269336"/>
              <a:gd name="connsiteY109" fmla="*/ 1941322 h 2323145"/>
              <a:gd name="connsiteX110" fmla="*/ 5734750 w 11269336"/>
              <a:gd name="connsiteY110" fmla="*/ 1939793 h 2323145"/>
              <a:gd name="connsiteX111" fmla="*/ 5733569 w 11269336"/>
              <a:gd name="connsiteY111" fmla="*/ 1940505 h 2323145"/>
              <a:gd name="connsiteX112" fmla="*/ 5730329 w 11269336"/>
              <a:gd name="connsiteY112" fmla="*/ 1937845 h 2323145"/>
              <a:gd name="connsiteX113" fmla="*/ 5724661 w 11269336"/>
              <a:gd name="connsiteY113" fmla="*/ 1937455 h 2323145"/>
              <a:gd name="connsiteX114" fmla="*/ 5710186 w 11269336"/>
              <a:gd name="connsiteY114" fmla="*/ 1941370 h 2323145"/>
              <a:gd name="connsiteX115" fmla="*/ 5704910 w 11269336"/>
              <a:gd name="connsiteY115" fmla="*/ 1943663 h 2323145"/>
              <a:gd name="connsiteX116" fmla="*/ 5696836 w 11269336"/>
              <a:gd name="connsiteY116" fmla="*/ 1945271 h 2323145"/>
              <a:gd name="connsiteX117" fmla="*/ 5696583 w 11269336"/>
              <a:gd name="connsiteY117" fmla="*/ 1945050 h 2323145"/>
              <a:gd name="connsiteX118" fmla="*/ 5689123 w 11269336"/>
              <a:gd name="connsiteY118" fmla="*/ 1947067 h 2323145"/>
              <a:gd name="connsiteX119" fmla="*/ 5653291 w 11269336"/>
              <a:gd name="connsiteY119" fmla="*/ 1960245 h 2323145"/>
              <a:gd name="connsiteX120" fmla="*/ 5599385 w 11269336"/>
              <a:gd name="connsiteY120" fmla="*/ 1945198 h 2323145"/>
              <a:gd name="connsiteX121" fmla="*/ 5578300 w 11269336"/>
              <a:gd name="connsiteY121" fmla="*/ 1944963 h 2323145"/>
              <a:gd name="connsiteX122" fmla="*/ 5566758 w 11269336"/>
              <a:gd name="connsiteY122" fmla="*/ 1943441 h 2323145"/>
              <a:gd name="connsiteX123" fmla="*/ 5565857 w 11269336"/>
              <a:gd name="connsiteY123" fmla="*/ 1942445 h 2323145"/>
              <a:gd name="connsiteX124" fmla="*/ 5531534 w 11269336"/>
              <a:gd name="connsiteY124" fmla="*/ 1955208 h 2323145"/>
              <a:gd name="connsiteX125" fmla="*/ 5526552 w 11269336"/>
              <a:gd name="connsiteY125" fmla="*/ 1954799 h 2323145"/>
              <a:gd name="connsiteX126" fmla="*/ 5504723 w 11269336"/>
              <a:gd name="connsiteY126" fmla="*/ 1965811 h 2323145"/>
              <a:gd name="connsiteX127" fmla="*/ 5493156 w 11269336"/>
              <a:gd name="connsiteY127" fmla="*/ 1970063 h 2323145"/>
              <a:gd name="connsiteX128" fmla="*/ 5490486 w 11269336"/>
              <a:gd name="connsiteY128" fmla="*/ 1974227 h 2323145"/>
              <a:gd name="connsiteX129" fmla="*/ 5473107 w 11269336"/>
              <a:gd name="connsiteY129" fmla="*/ 1979001 h 2323145"/>
              <a:gd name="connsiteX130" fmla="*/ 5470885 w 11269336"/>
              <a:gd name="connsiteY130" fmla="*/ 1978432 h 2323145"/>
              <a:gd name="connsiteX131" fmla="*/ 5457393 w 11269336"/>
              <a:gd name="connsiteY131" fmla="*/ 1986525 h 2323145"/>
              <a:gd name="connsiteX132" fmla="*/ 5447102 w 11269336"/>
              <a:gd name="connsiteY132" fmla="*/ 1998329 h 2323145"/>
              <a:gd name="connsiteX133" fmla="*/ 5159151 w 11269336"/>
              <a:gd name="connsiteY133" fmla="*/ 2029640 h 2323145"/>
              <a:gd name="connsiteX134" fmla="*/ 5041688 w 11269336"/>
              <a:gd name="connsiteY134" fmla="*/ 2022334 h 2323145"/>
              <a:gd name="connsiteX135" fmla="*/ 4860988 w 11269336"/>
              <a:gd name="connsiteY135" fmla="*/ 2135698 h 2323145"/>
              <a:gd name="connsiteX136" fmla="*/ 4807902 w 11269336"/>
              <a:gd name="connsiteY136" fmla="*/ 2138894 h 2323145"/>
              <a:gd name="connsiteX137" fmla="*/ 4765388 w 11269336"/>
              <a:gd name="connsiteY137" fmla="*/ 2162525 h 2323145"/>
              <a:gd name="connsiteX138" fmla="*/ 4745033 w 11269336"/>
              <a:gd name="connsiteY138" fmla="*/ 2158859 h 2323145"/>
              <a:gd name="connsiteX139" fmla="*/ 4741475 w 11269336"/>
              <a:gd name="connsiteY139" fmla="*/ 2157998 h 2323145"/>
              <a:gd name="connsiteX140" fmla="*/ 4728247 w 11269336"/>
              <a:gd name="connsiteY140" fmla="*/ 2159526 h 2323145"/>
              <a:gd name="connsiteX141" fmla="*/ 4723263 w 11269336"/>
              <a:gd name="connsiteY141" fmla="*/ 2153742 h 2323145"/>
              <a:gd name="connsiteX142" fmla="*/ 4702453 w 11269336"/>
              <a:gd name="connsiteY142" fmla="*/ 2151586 h 2323145"/>
              <a:gd name="connsiteX143" fmla="*/ 4678455 w 11269336"/>
              <a:gd name="connsiteY143" fmla="*/ 2156131 h 2323145"/>
              <a:gd name="connsiteX144" fmla="*/ 4593061 w 11269336"/>
              <a:gd name="connsiteY144" fmla="*/ 2171597 h 2323145"/>
              <a:gd name="connsiteX145" fmla="*/ 4579902 w 11269336"/>
              <a:gd name="connsiteY145" fmla="*/ 2177927 h 2323145"/>
              <a:gd name="connsiteX146" fmla="*/ 4533444 w 11269336"/>
              <a:gd name="connsiteY146" fmla="*/ 2181200 h 2323145"/>
              <a:gd name="connsiteX147" fmla="*/ 4492832 w 11269336"/>
              <a:gd name="connsiteY147" fmla="*/ 2188033 h 2323145"/>
              <a:gd name="connsiteX148" fmla="*/ 4467257 w 11269336"/>
              <a:gd name="connsiteY148" fmla="*/ 2196121 h 2323145"/>
              <a:gd name="connsiteX149" fmla="*/ 4459937 w 11269336"/>
              <a:gd name="connsiteY149" fmla="*/ 2195182 h 2323145"/>
              <a:gd name="connsiteX150" fmla="*/ 4433312 w 11269336"/>
              <a:gd name="connsiteY150" fmla="*/ 2199004 h 2323145"/>
              <a:gd name="connsiteX151" fmla="*/ 4420601 w 11269336"/>
              <a:gd name="connsiteY151" fmla="*/ 2205158 h 2323145"/>
              <a:gd name="connsiteX152" fmla="*/ 4405765 w 11269336"/>
              <a:gd name="connsiteY152" fmla="*/ 2199902 h 2323145"/>
              <a:gd name="connsiteX153" fmla="*/ 4401354 w 11269336"/>
              <a:gd name="connsiteY153" fmla="*/ 2194745 h 2323145"/>
              <a:gd name="connsiteX154" fmla="*/ 4383151 w 11269336"/>
              <a:gd name="connsiteY154" fmla="*/ 2201140 h 2323145"/>
              <a:gd name="connsiteX155" fmla="*/ 4366646 w 11269336"/>
              <a:gd name="connsiteY155" fmla="*/ 2198564 h 2323145"/>
              <a:gd name="connsiteX156" fmla="*/ 4354009 w 11269336"/>
              <a:gd name="connsiteY156" fmla="*/ 2204984 h 2323145"/>
              <a:gd name="connsiteX157" fmla="*/ 4348284 w 11269336"/>
              <a:gd name="connsiteY157" fmla="*/ 2205270 h 2323145"/>
              <a:gd name="connsiteX158" fmla="*/ 4333906 w 11269336"/>
              <a:gd name="connsiteY158" fmla="*/ 2205251 h 2323145"/>
              <a:gd name="connsiteX159" fmla="*/ 4308819 w 11269336"/>
              <a:gd name="connsiteY159" fmla="*/ 2203822 h 2323145"/>
              <a:gd name="connsiteX160" fmla="*/ 4301210 w 11269336"/>
              <a:gd name="connsiteY160" fmla="*/ 2204456 h 2323145"/>
              <a:gd name="connsiteX161" fmla="*/ 4283095 w 11269336"/>
              <a:gd name="connsiteY161" fmla="*/ 2198177 h 2323145"/>
              <a:gd name="connsiteX162" fmla="*/ 4250119 w 11269336"/>
              <a:gd name="connsiteY162" fmla="*/ 2196342 h 2323145"/>
              <a:gd name="connsiteX163" fmla="*/ 4189203 w 11269336"/>
              <a:gd name="connsiteY163" fmla="*/ 2178994 h 2323145"/>
              <a:gd name="connsiteX164" fmla="*/ 4154035 w 11269336"/>
              <a:gd name="connsiteY164" fmla="*/ 2171950 h 2323145"/>
              <a:gd name="connsiteX165" fmla="*/ 4129569 w 11269336"/>
              <a:gd name="connsiteY165" fmla="*/ 2163850 h 2323145"/>
              <a:gd name="connsiteX166" fmla="*/ 4061250 w 11269336"/>
              <a:gd name="connsiteY166" fmla="*/ 2159236 h 2323145"/>
              <a:gd name="connsiteX167" fmla="*/ 3945480 w 11269336"/>
              <a:gd name="connsiteY167" fmla="*/ 2158279 h 2323145"/>
              <a:gd name="connsiteX168" fmla="*/ 3921468 w 11269336"/>
              <a:gd name="connsiteY168" fmla="*/ 2156588 h 2323145"/>
              <a:gd name="connsiteX169" fmla="*/ 3903348 w 11269336"/>
              <a:gd name="connsiteY169" fmla="*/ 2149220 h 2323145"/>
              <a:gd name="connsiteX170" fmla="*/ 3901342 w 11269336"/>
              <a:gd name="connsiteY170" fmla="*/ 2142355 h 2323145"/>
              <a:gd name="connsiteX171" fmla="*/ 3888539 w 11269336"/>
              <a:gd name="connsiteY171" fmla="*/ 2140476 h 2323145"/>
              <a:gd name="connsiteX172" fmla="*/ 3885662 w 11269336"/>
              <a:gd name="connsiteY172" fmla="*/ 2138740 h 2323145"/>
              <a:gd name="connsiteX173" fmla="*/ 3868627 w 11269336"/>
              <a:gd name="connsiteY173" fmla="*/ 2130023 h 2323145"/>
              <a:gd name="connsiteX174" fmla="*/ 3819177 w 11269336"/>
              <a:gd name="connsiteY174" fmla="*/ 2142111 h 2323145"/>
              <a:gd name="connsiteX175" fmla="*/ 3769100 w 11269336"/>
              <a:gd name="connsiteY175" fmla="*/ 2131731 h 2323145"/>
              <a:gd name="connsiteX176" fmla="*/ 3562752 w 11269336"/>
              <a:gd name="connsiteY176" fmla="*/ 2131785 h 2323145"/>
              <a:gd name="connsiteX177" fmla="*/ 3541402 w 11269336"/>
              <a:gd name="connsiteY177" fmla="*/ 2106821 h 2323145"/>
              <a:gd name="connsiteX178" fmla="*/ 3365341 w 11269336"/>
              <a:gd name="connsiteY178" fmla="*/ 2077638 h 2323145"/>
              <a:gd name="connsiteX179" fmla="*/ 3170922 w 11269336"/>
              <a:gd name="connsiteY179" fmla="*/ 2115957 h 2323145"/>
              <a:gd name="connsiteX180" fmla="*/ 3156256 w 11269336"/>
              <a:gd name="connsiteY180" fmla="*/ 2124773 h 2323145"/>
              <a:gd name="connsiteX181" fmla="*/ 3140298 w 11269336"/>
              <a:gd name="connsiteY181" fmla="*/ 2129182 h 2323145"/>
              <a:gd name="connsiteX182" fmla="*/ 3138514 w 11269336"/>
              <a:gd name="connsiteY182" fmla="*/ 2128069 h 2323145"/>
              <a:gd name="connsiteX183" fmla="*/ 3120467 w 11269336"/>
              <a:gd name="connsiteY183" fmla="*/ 2128281 h 2323145"/>
              <a:gd name="connsiteX184" fmla="*/ 3116175 w 11269336"/>
              <a:gd name="connsiteY184" fmla="*/ 2131633 h 2323145"/>
              <a:gd name="connsiteX185" fmla="*/ 3103685 w 11269336"/>
              <a:gd name="connsiteY185" fmla="*/ 2132814 h 2323145"/>
              <a:gd name="connsiteX186" fmla="*/ 3078794 w 11269336"/>
              <a:gd name="connsiteY186" fmla="*/ 2137935 h 2323145"/>
              <a:gd name="connsiteX187" fmla="*/ 3074407 w 11269336"/>
              <a:gd name="connsiteY187" fmla="*/ 2136274 h 2323145"/>
              <a:gd name="connsiteX188" fmla="*/ 3037285 w 11269336"/>
              <a:gd name="connsiteY188" fmla="*/ 2139919 h 2323145"/>
              <a:gd name="connsiteX189" fmla="*/ 3036901 w 11269336"/>
              <a:gd name="connsiteY189" fmla="*/ 2138726 h 2323145"/>
              <a:gd name="connsiteX190" fmla="*/ 3026996 w 11269336"/>
              <a:gd name="connsiteY190" fmla="*/ 2134322 h 2323145"/>
              <a:gd name="connsiteX191" fmla="*/ 3007772 w 11269336"/>
              <a:gd name="connsiteY191" fmla="*/ 2128742 h 2323145"/>
              <a:gd name="connsiteX192" fmla="*/ 2965030 w 11269336"/>
              <a:gd name="connsiteY192" fmla="*/ 2100494 h 2323145"/>
              <a:gd name="connsiteX193" fmla="*/ 2926342 w 11269336"/>
              <a:gd name="connsiteY193" fmla="*/ 2104155 h 2323145"/>
              <a:gd name="connsiteX194" fmla="*/ 2918608 w 11269336"/>
              <a:gd name="connsiteY194" fmla="*/ 2104215 h 2323145"/>
              <a:gd name="connsiteX195" fmla="*/ 2918475 w 11269336"/>
              <a:gd name="connsiteY195" fmla="*/ 2103937 h 2323145"/>
              <a:gd name="connsiteX196" fmla="*/ 2910360 w 11269336"/>
              <a:gd name="connsiteY196" fmla="*/ 2103444 h 2323145"/>
              <a:gd name="connsiteX197" fmla="*/ 2904507 w 11269336"/>
              <a:gd name="connsiteY197" fmla="*/ 2104326 h 2323145"/>
              <a:gd name="connsiteX198" fmla="*/ 2889503 w 11269336"/>
              <a:gd name="connsiteY198" fmla="*/ 2104443 h 2323145"/>
              <a:gd name="connsiteX199" fmla="*/ 2884480 w 11269336"/>
              <a:gd name="connsiteY199" fmla="*/ 2102626 h 2323145"/>
              <a:gd name="connsiteX200" fmla="*/ 2882689 w 11269336"/>
              <a:gd name="connsiteY200" fmla="*/ 2099228 h 2323145"/>
              <a:gd name="connsiteX201" fmla="*/ 2881291 w 11269336"/>
              <a:gd name="connsiteY201" fmla="*/ 2099618 h 2323145"/>
              <a:gd name="connsiteX202" fmla="*/ 2853979 w 11269336"/>
              <a:gd name="connsiteY202" fmla="*/ 2090388 h 2323145"/>
              <a:gd name="connsiteX203" fmla="*/ 2791790 w 11269336"/>
              <a:gd name="connsiteY203" fmla="*/ 2080332 h 2323145"/>
              <a:gd name="connsiteX204" fmla="*/ 2755844 w 11269336"/>
              <a:gd name="connsiteY204" fmla="*/ 2078874 h 2323145"/>
              <a:gd name="connsiteX205" fmla="*/ 2657742 w 11269336"/>
              <a:gd name="connsiteY205" fmla="*/ 2070179 h 2323145"/>
              <a:gd name="connsiteX206" fmla="*/ 2559549 w 11269336"/>
              <a:gd name="connsiteY206" fmla="*/ 2057873 h 2323145"/>
              <a:gd name="connsiteX207" fmla="*/ 2512054 w 11269336"/>
              <a:gd name="connsiteY207" fmla="*/ 2031671 h 2323145"/>
              <a:gd name="connsiteX208" fmla="*/ 2506437 w 11269336"/>
              <a:gd name="connsiteY208" fmla="*/ 2030918 h 2323145"/>
              <a:gd name="connsiteX209" fmla="*/ 2491752 w 11269336"/>
              <a:gd name="connsiteY209" fmla="*/ 2033906 h 2323145"/>
              <a:gd name="connsiteX210" fmla="*/ 2486338 w 11269336"/>
              <a:gd name="connsiteY210" fmla="*/ 2035862 h 2323145"/>
              <a:gd name="connsiteX211" fmla="*/ 2478186 w 11269336"/>
              <a:gd name="connsiteY211" fmla="*/ 2036953 h 2323145"/>
              <a:gd name="connsiteX212" fmla="*/ 2477950 w 11269336"/>
              <a:gd name="connsiteY212" fmla="*/ 2036715 h 2323145"/>
              <a:gd name="connsiteX213" fmla="*/ 2470381 w 11269336"/>
              <a:gd name="connsiteY213" fmla="*/ 2038256 h 2323145"/>
              <a:gd name="connsiteX214" fmla="*/ 2433781 w 11269336"/>
              <a:gd name="connsiteY214" fmla="*/ 2049140 h 2323145"/>
              <a:gd name="connsiteX215" fmla="*/ 2381172 w 11269336"/>
              <a:gd name="connsiteY215" fmla="*/ 2030645 h 2323145"/>
              <a:gd name="connsiteX216" fmla="*/ 2360198 w 11269336"/>
              <a:gd name="connsiteY216" fmla="*/ 2029059 h 2323145"/>
              <a:gd name="connsiteX217" fmla="*/ 2348815 w 11269336"/>
              <a:gd name="connsiteY217" fmla="*/ 2026798 h 2323145"/>
              <a:gd name="connsiteX218" fmla="*/ 2347988 w 11269336"/>
              <a:gd name="connsiteY218" fmla="*/ 2025745 h 2323145"/>
              <a:gd name="connsiteX219" fmla="*/ 2312920 w 11269336"/>
              <a:gd name="connsiteY219" fmla="*/ 2036311 h 2323145"/>
              <a:gd name="connsiteX220" fmla="*/ 2307986 w 11269336"/>
              <a:gd name="connsiteY220" fmla="*/ 2035583 h 2323145"/>
              <a:gd name="connsiteX221" fmla="*/ 2285481 w 11269336"/>
              <a:gd name="connsiteY221" fmla="*/ 2045197 h 2323145"/>
              <a:gd name="connsiteX222" fmla="*/ 2273666 w 11269336"/>
              <a:gd name="connsiteY222" fmla="*/ 2048710 h 2323145"/>
              <a:gd name="connsiteX223" fmla="*/ 2270719 w 11269336"/>
              <a:gd name="connsiteY223" fmla="*/ 2052702 h 2323145"/>
              <a:gd name="connsiteX224" fmla="*/ 2253080 w 11269336"/>
              <a:gd name="connsiteY224" fmla="*/ 2056363 h 2323145"/>
              <a:gd name="connsiteX225" fmla="*/ 2250906 w 11269336"/>
              <a:gd name="connsiteY225" fmla="*/ 2055654 h 2323145"/>
              <a:gd name="connsiteX226" fmla="*/ 2236905 w 11269336"/>
              <a:gd name="connsiteY226" fmla="*/ 2062882 h 2323145"/>
              <a:gd name="connsiteX227" fmla="*/ 2225830 w 11269336"/>
              <a:gd name="connsiteY227" fmla="*/ 2074027 h 2323145"/>
              <a:gd name="connsiteX228" fmla="*/ 2073776 w 11269336"/>
              <a:gd name="connsiteY228" fmla="*/ 2089244 h 2323145"/>
              <a:gd name="connsiteX229" fmla="*/ 1948256 w 11269336"/>
              <a:gd name="connsiteY229" fmla="*/ 2146616 h 2323145"/>
              <a:gd name="connsiteX230" fmla="*/ 1865582 w 11269336"/>
              <a:gd name="connsiteY230" fmla="*/ 2153738 h 2323145"/>
              <a:gd name="connsiteX231" fmla="*/ 1835210 w 11269336"/>
              <a:gd name="connsiteY231" fmla="*/ 2134244 h 2323145"/>
              <a:gd name="connsiteX232" fmla="*/ 1632661 w 11269336"/>
              <a:gd name="connsiteY232" fmla="*/ 2173882 h 2323145"/>
              <a:gd name="connsiteX233" fmla="*/ 1579590 w 11269336"/>
              <a:gd name="connsiteY233" fmla="*/ 2173680 h 2323145"/>
              <a:gd name="connsiteX234" fmla="*/ 1535601 w 11269336"/>
              <a:gd name="connsiteY234" fmla="*/ 2194590 h 2323145"/>
              <a:gd name="connsiteX235" fmla="*/ 1515594 w 11269336"/>
              <a:gd name="connsiteY235" fmla="*/ 2189622 h 2323145"/>
              <a:gd name="connsiteX236" fmla="*/ 1512113 w 11269336"/>
              <a:gd name="connsiteY236" fmla="*/ 2188534 h 2323145"/>
              <a:gd name="connsiteX237" fmla="*/ 1498838 w 11269336"/>
              <a:gd name="connsiteY237" fmla="*/ 2189213 h 2323145"/>
              <a:gd name="connsiteX238" fmla="*/ 1494279 w 11269336"/>
              <a:gd name="connsiteY238" fmla="*/ 2183112 h 2323145"/>
              <a:gd name="connsiteX239" fmla="*/ 1473714 w 11269336"/>
              <a:gd name="connsiteY239" fmla="*/ 2179625 h 2323145"/>
              <a:gd name="connsiteX240" fmla="*/ 1449503 w 11269336"/>
              <a:gd name="connsiteY240" fmla="*/ 2182633 h 2323145"/>
              <a:gd name="connsiteX241" fmla="*/ 1266687 w 11269336"/>
              <a:gd name="connsiteY241" fmla="*/ 2212688 h 2323145"/>
              <a:gd name="connsiteX242" fmla="*/ 1239614 w 11269336"/>
              <a:gd name="connsiteY242" fmla="*/ 2209727 h 2323145"/>
              <a:gd name="connsiteX243" fmla="*/ 1202436 w 11269336"/>
              <a:gd name="connsiteY243" fmla="*/ 2209817 h 2323145"/>
              <a:gd name="connsiteX244" fmla="*/ 1136097 w 11269336"/>
              <a:gd name="connsiteY244" fmla="*/ 2205112 h 2323145"/>
              <a:gd name="connsiteX245" fmla="*/ 988232 w 11269336"/>
              <a:gd name="connsiteY245" fmla="*/ 2235635 h 2323145"/>
              <a:gd name="connsiteX246" fmla="*/ 981959 w 11269336"/>
              <a:gd name="connsiteY246" fmla="*/ 2231607 h 2323145"/>
              <a:gd name="connsiteX247" fmla="*/ 938600 w 11269336"/>
              <a:gd name="connsiteY247" fmla="*/ 2238113 h 2323145"/>
              <a:gd name="connsiteX248" fmla="*/ 791788 w 11269336"/>
              <a:gd name="connsiteY248" fmla="*/ 2293224 h 2323145"/>
              <a:gd name="connsiteX249" fmla="*/ 706914 w 11269336"/>
              <a:gd name="connsiteY249" fmla="*/ 2305046 h 2323145"/>
              <a:gd name="connsiteX250" fmla="*/ 675971 w 11269336"/>
              <a:gd name="connsiteY250" fmla="*/ 2304030 h 2323145"/>
              <a:gd name="connsiteX251" fmla="*/ 624180 w 11269336"/>
              <a:gd name="connsiteY251" fmla="*/ 2302650 h 2323145"/>
              <a:gd name="connsiteX252" fmla="*/ 583453 w 11269336"/>
              <a:gd name="connsiteY252" fmla="*/ 2288788 h 2323145"/>
              <a:gd name="connsiteX253" fmla="*/ 540946 w 11269336"/>
              <a:gd name="connsiteY253" fmla="*/ 2292721 h 2323145"/>
              <a:gd name="connsiteX254" fmla="*/ 533680 w 11269336"/>
              <a:gd name="connsiteY254" fmla="*/ 2310233 h 2323145"/>
              <a:gd name="connsiteX255" fmla="*/ 487366 w 11269336"/>
              <a:gd name="connsiteY255" fmla="*/ 2309053 h 2323145"/>
              <a:gd name="connsiteX256" fmla="*/ 416820 w 11269336"/>
              <a:gd name="connsiteY256" fmla="*/ 2305443 h 2323145"/>
              <a:gd name="connsiteX257" fmla="*/ 376805 w 11269336"/>
              <a:gd name="connsiteY257" fmla="*/ 2307647 h 2323145"/>
              <a:gd name="connsiteX258" fmla="*/ 266777 w 11269336"/>
              <a:gd name="connsiteY258" fmla="*/ 2309012 h 2323145"/>
              <a:gd name="connsiteX259" fmla="*/ 156013 w 11269336"/>
              <a:gd name="connsiteY259" fmla="*/ 2306832 h 2323145"/>
              <a:gd name="connsiteX260" fmla="*/ 87258 w 11269336"/>
              <a:gd name="connsiteY260" fmla="*/ 2285511 h 2323145"/>
              <a:gd name="connsiteX261" fmla="*/ 23798 w 11269336"/>
              <a:gd name="connsiteY261" fmla="*/ 2281822 h 2323145"/>
              <a:gd name="connsiteX262" fmla="*/ 0 w 11269336"/>
              <a:gd name="connsiteY262" fmla="*/ 2285369 h 2323145"/>
              <a:gd name="connsiteX263" fmla="*/ 0 w 11269336"/>
              <a:gd name="connsiteY263"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162278 w 11269336"/>
              <a:gd name="connsiteY21" fmla="*/ 704724 h 2323145"/>
              <a:gd name="connsiteX22" fmla="*/ 9062863 w 11269336"/>
              <a:gd name="connsiteY22" fmla="*/ 754656 h 2323145"/>
              <a:gd name="connsiteX23" fmla="*/ 8914746 w 11269336"/>
              <a:gd name="connsiteY23" fmla="*/ 826428 h 2323145"/>
              <a:gd name="connsiteX24" fmla="*/ 8917778 w 11269336"/>
              <a:gd name="connsiteY24" fmla="*/ 835198 h 2323145"/>
              <a:gd name="connsiteX25" fmla="*/ 8905560 w 11269336"/>
              <a:gd name="connsiteY25" fmla="*/ 838358 h 2323145"/>
              <a:gd name="connsiteX26" fmla="*/ 8897564 w 11269336"/>
              <a:gd name="connsiteY26" fmla="*/ 834287 h 2323145"/>
              <a:gd name="connsiteX27" fmla="*/ 8878040 w 11269336"/>
              <a:gd name="connsiteY27" fmla="*/ 844150 h 2323145"/>
              <a:gd name="connsiteX28" fmla="*/ 8795998 w 11269336"/>
              <a:gd name="connsiteY28" fmla="*/ 863337 h 2323145"/>
              <a:gd name="connsiteX29" fmla="*/ 8776970 w 11269336"/>
              <a:gd name="connsiteY29" fmla="*/ 885177 h 2323145"/>
              <a:gd name="connsiteX30" fmla="*/ 8755719 w 11269336"/>
              <a:gd name="connsiteY30" fmla="*/ 889754 h 2323145"/>
              <a:gd name="connsiteX31" fmla="*/ 8743257 w 11269336"/>
              <a:gd name="connsiteY31" fmla="*/ 904723 h 2323145"/>
              <a:gd name="connsiteX32" fmla="*/ 8721366 w 11269336"/>
              <a:gd name="connsiteY32" fmla="*/ 904711 h 2323145"/>
              <a:gd name="connsiteX33" fmla="*/ 8678353 w 11269336"/>
              <a:gd name="connsiteY33" fmla="*/ 926318 h 2323145"/>
              <a:gd name="connsiteX34" fmla="*/ 8636849 w 11269336"/>
              <a:gd name="connsiteY34" fmla="*/ 937900 h 2323145"/>
              <a:gd name="connsiteX35" fmla="*/ 8620213 w 11269336"/>
              <a:gd name="connsiteY35" fmla="*/ 943068 h 2323145"/>
              <a:gd name="connsiteX36" fmla="*/ 8612581 w 11269336"/>
              <a:gd name="connsiteY36" fmla="*/ 952695 h 2323145"/>
              <a:gd name="connsiteX37" fmla="*/ 8589038 w 11269336"/>
              <a:gd name="connsiteY37" fmla="*/ 963892 h 2323145"/>
              <a:gd name="connsiteX38" fmla="*/ 8579950 w 11269336"/>
              <a:gd name="connsiteY38" fmla="*/ 960899 h 2323145"/>
              <a:gd name="connsiteX39" fmla="*/ 8579319 w 11269336"/>
              <a:gd name="connsiteY39" fmla="*/ 965630 h 2323145"/>
              <a:gd name="connsiteX40" fmla="*/ 8547429 w 11269336"/>
              <a:gd name="connsiteY40" fmla="*/ 984506 h 2323145"/>
              <a:gd name="connsiteX41" fmla="*/ 8478704 w 11269336"/>
              <a:gd name="connsiteY41" fmla="*/ 1025490 h 2323145"/>
              <a:gd name="connsiteX42" fmla="*/ 8461421 w 11269336"/>
              <a:gd name="connsiteY42" fmla="*/ 1035512 h 2323145"/>
              <a:gd name="connsiteX43" fmla="*/ 8445003 w 11269336"/>
              <a:gd name="connsiteY43" fmla="*/ 1036851 h 2323145"/>
              <a:gd name="connsiteX44" fmla="*/ 8357350 w 11269336"/>
              <a:gd name="connsiteY44" fmla="*/ 1060213 h 2323145"/>
              <a:gd name="connsiteX45" fmla="*/ 8335565 w 11269336"/>
              <a:gd name="connsiteY45" fmla="*/ 1061151 h 2323145"/>
              <a:gd name="connsiteX46" fmla="*/ 8325267 w 11269336"/>
              <a:gd name="connsiteY46" fmla="*/ 1055919 h 2323145"/>
              <a:gd name="connsiteX47" fmla="*/ 8293586 w 11269336"/>
              <a:gd name="connsiteY47" fmla="*/ 1076144 h 2323145"/>
              <a:gd name="connsiteX48" fmla="*/ 8242405 w 11269336"/>
              <a:gd name="connsiteY48" fmla="*/ 1095960 h 2323145"/>
              <a:gd name="connsiteX49" fmla="*/ 8197391 w 11269336"/>
              <a:gd name="connsiteY49" fmla="*/ 1107746 h 2323145"/>
              <a:gd name="connsiteX50" fmla="*/ 8081474 w 11269336"/>
              <a:gd name="connsiteY50" fmla="*/ 1130125 h 2323145"/>
              <a:gd name="connsiteX51" fmla="*/ 8053585 w 11269336"/>
              <a:gd name="connsiteY51" fmla="*/ 1129169 h 2323145"/>
              <a:gd name="connsiteX52" fmla="*/ 8038422 w 11269336"/>
              <a:gd name="connsiteY52" fmla="*/ 1119092 h 2323145"/>
              <a:gd name="connsiteX53" fmla="*/ 8029450 w 11269336"/>
              <a:gd name="connsiteY53" fmla="*/ 1125592 h 2323145"/>
              <a:gd name="connsiteX54" fmla="*/ 7959552 w 11269336"/>
              <a:gd name="connsiteY54" fmla="*/ 1140188 h 2323145"/>
              <a:gd name="connsiteX55" fmla="*/ 7914188 w 11269336"/>
              <a:gd name="connsiteY55" fmla="*/ 1150862 h 2323145"/>
              <a:gd name="connsiteX56" fmla="*/ 7914918 w 11269336"/>
              <a:gd name="connsiteY56" fmla="*/ 1168758 h 2323145"/>
              <a:gd name="connsiteX57" fmla="*/ 7875510 w 11269336"/>
              <a:gd name="connsiteY57" fmla="*/ 1183153 h 2323145"/>
              <a:gd name="connsiteX58" fmla="*/ 7829932 w 11269336"/>
              <a:gd name="connsiteY58" fmla="*/ 1180782 h 2323145"/>
              <a:gd name="connsiteX59" fmla="*/ 7779182 w 11269336"/>
              <a:gd name="connsiteY59" fmla="*/ 1192665 h 2323145"/>
              <a:gd name="connsiteX60" fmla="*/ 7748774 w 11269336"/>
              <a:gd name="connsiteY60" fmla="*/ 1199586 h 2323145"/>
              <a:gd name="connsiteX61" fmla="*/ 7671846 w 11269336"/>
              <a:gd name="connsiteY61" fmla="*/ 1231966 h 2323145"/>
              <a:gd name="connsiteX62" fmla="*/ 7554146 w 11269336"/>
              <a:gd name="connsiteY62" fmla="*/ 1319748 h 2323145"/>
              <a:gd name="connsiteX63" fmla="*/ 7515052 w 11269336"/>
              <a:gd name="connsiteY63" fmla="*/ 1336718 h 2323145"/>
              <a:gd name="connsiteX64" fmla="*/ 7507193 w 11269336"/>
              <a:gd name="connsiteY64" fmla="*/ 1334617 h 2323145"/>
              <a:gd name="connsiteX65" fmla="*/ 7461694 w 11269336"/>
              <a:gd name="connsiteY65" fmla="*/ 1375866 h 2323145"/>
              <a:gd name="connsiteX66" fmla="*/ 7377571 w 11269336"/>
              <a:gd name="connsiteY66" fmla="*/ 1400128 h 2323145"/>
              <a:gd name="connsiteX67" fmla="*/ 7311261 w 11269336"/>
              <a:gd name="connsiteY67" fmla="*/ 1412652 h 2323145"/>
              <a:gd name="connsiteX68" fmla="*/ 7275307 w 11269336"/>
              <a:gd name="connsiteY68" fmla="*/ 1422171 h 2323145"/>
              <a:gd name="connsiteX69" fmla="*/ 7247783 w 11269336"/>
              <a:gd name="connsiteY69" fmla="*/ 1426330 h 2323145"/>
              <a:gd name="connsiteX70" fmla="*/ 7185047 w 11269336"/>
              <a:gd name="connsiteY70" fmla="*/ 1451812 h 2323145"/>
              <a:gd name="connsiteX71" fmla="*/ 7084117 w 11269336"/>
              <a:gd name="connsiteY71" fmla="*/ 1500281 h 2323145"/>
              <a:gd name="connsiteX72" fmla="*/ 7062011 w 11269336"/>
              <a:gd name="connsiteY72" fmla="*/ 1509183 h 2323145"/>
              <a:gd name="connsiteX73" fmla="*/ 7040555 w 11269336"/>
              <a:gd name="connsiteY73" fmla="*/ 1511207 h 2323145"/>
              <a:gd name="connsiteX74" fmla="*/ 7033438 w 11269336"/>
              <a:gd name="connsiteY74" fmla="*/ 1506772 h 2323145"/>
              <a:gd name="connsiteX75" fmla="*/ 7020886 w 11269336"/>
              <a:gd name="connsiteY75" fmla="*/ 1510764 h 2323145"/>
              <a:gd name="connsiteX76" fmla="*/ 7017033 w 11269336"/>
              <a:gd name="connsiteY76" fmla="*/ 1510650 h 2323145"/>
              <a:gd name="connsiteX77" fmla="*/ 6995460 w 11269336"/>
              <a:gd name="connsiteY77" fmla="*/ 1511173 h 2323145"/>
              <a:gd name="connsiteX78" fmla="*/ 6962144 w 11269336"/>
              <a:gd name="connsiteY78" fmla="*/ 1541508 h 2323145"/>
              <a:gd name="connsiteX79" fmla="*/ 6910674 w 11269336"/>
              <a:gd name="connsiteY79" fmla="*/ 1554793 h 2323145"/>
              <a:gd name="connsiteX80" fmla="*/ 6732152 w 11269336"/>
              <a:gd name="connsiteY80" fmla="*/ 1642538 h 2323145"/>
              <a:gd name="connsiteX81" fmla="*/ 6694106 w 11269336"/>
              <a:gd name="connsiteY81" fmla="*/ 1632377 h 2323145"/>
              <a:gd name="connsiteX82" fmla="*/ 6617223 w 11269336"/>
              <a:gd name="connsiteY82" fmla="*/ 1659889 h 2323145"/>
              <a:gd name="connsiteX83" fmla="*/ 6521138 w 11269336"/>
              <a:gd name="connsiteY83" fmla="*/ 1744340 h 2323145"/>
              <a:gd name="connsiteX84" fmla="*/ 6380677 w 11269336"/>
              <a:gd name="connsiteY84" fmla="*/ 1796883 h 2323145"/>
              <a:gd name="connsiteX85" fmla="*/ 6374897 w 11269336"/>
              <a:gd name="connsiteY85" fmla="*/ 1809910 h 2323145"/>
              <a:gd name="connsiteX86" fmla="*/ 6364545 w 11269336"/>
              <a:gd name="connsiteY86" fmla="*/ 1820090 h 2323145"/>
              <a:gd name="connsiteX87" fmla="*/ 6362126 w 11269336"/>
              <a:gd name="connsiteY87" fmla="*/ 1819991 h 2323145"/>
              <a:gd name="connsiteX88" fmla="*/ 6346673 w 11269336"/>
              <a:gd name="connsiteY88" fmla="*/ 1827824 h 2323145"/>
              <a:gd name="connsiteX89" fmla="*/ 6345588 w 11269336"/>
              <a:gd name="connsiteY89" fmla="*/ 1832232 h 2323145"/>
              <a:gd name="connsiteX90" fmla="*/ 6335708 w 11269336"/>
              <a:gd name="connsiteY90" fmla="*/ 1838451 h 2323145"/>
              <a:gd name="connsiteX91" fmla="*/ 6318182 w 11269336"/>
              <a:gd name="connsiteY91" fmla="*/ 1852975 h 2323145"/>
              <a:gd name="connsiteX92" fmla="*/ 6313084 w 11269336"/>
              <a:gd name="connsiteY92" fmla="*/ 1853561 h 2323145"/>
              <a:gd name="connsiteX93" fmla="*/ 6283816 w 11269336"/>
              <a:gd name="connsiteY93" fmla="*/ 1872148 h 2323145"/>
              <a:gd name="connsiteX94" fmla="*/ 6282550 w 11269336"/>
              <a:gd name="connsiteY94" fmla="*/ 1871392 h 2323145"/>
              <a:gd name="connsiteX95" fmla="*/ 6270527 w 11269336"/>
              <a:gd name="connsiteY95" fmla="*/ 1872208 h 2323145"/>
              <a:gd name="connsiteX96" fmla="*/ 6249518 w 11269336"/>
              <a:gd name="connsiteY96" fmla="*/ 1876079 h 2323145"/>
              <a:gd name="connsiteX97" fmla="*/ 6190386 w 11269336"/>
              <a:gd name="connsiteY97" fmla="*/ 1872478 h 2323145"/>
              <a:gd name="connsiteX98" fmla="*/ 6159777 w 11269336"/>
              <a:gd name="connsiteY98" fmla="*/ 1891745 h 2323145"/>
              <a:gd name="connsiteX99" fmla="*/ 6153131 w 11269336"/>
              <a:gd name="connsiteY99" fmla="*/ 1895079 h 2323145"/>
              <a:gd name="connsiteX100" fmla="*/ 6152798 w 11269336"/>
              <a:gd name="connsiteY100" fmla="*/ 1894920 h 2323145"/>
              <a:gd name="connsiteX101" fmla="*/ 6145388 w 11269336"/>
              <a:gd name="connsiteY101" fmla="*/ 1897990 h 2323145"/>
              <a:gd name="connsiteX102" fmla="*/ 6141014 w 11269336"/>
              <a:gd name="connsiteY102" fmla="*/ 1901155 h 2323145"/>
              <a:gd name="connsiteX103" fmla="*/ 6128122 w 11269336"/>
              <a:gd name="connsiteY103" fmla="*/ 1907623 h 2323145"/>
              <a:gd name="connsiteX104" fmla="*/ 6122351 w 11269336"/>
              <a:gd name="connsiteY104" fmla="*/ 1908359 h 2323145"/>
              <a:gd name="connsiteX105" fmla="*/ 6064750 w 11269336"/>
              <a:gd name="connsiteY105" fmla="*/ 1896394 h 2323145"/>
              <a:gd name="connsiteX106" fmla="*/ 5964230 w 11269336"/>
              <a:gd name="connsiteY106" fmla="*/ 1910038 h 2323145"/>
              <a:gd name="connsiteX107" fmla="*/ 5865399 w 11269336"/>
              <a:gd name="connsiteY107" fmla="*/ 1926966 h 2323145"/>
              <a:gd name="connsiteX108" fmla="*/ 5829951 w 11269336"/>
              <a:gd name="connsiteY108" fmla="*/ 1934755 h 2323145"/>
              <a:gd name="connsiteX109" fmla="*/ 5765285 w 11269336"/>
              <a:gd name="connsiteY109" fmla="*/ 1941322 h 2323145"/>
              <a:gd name="connsiteX110" fmla="*/ 5734750 w 11269336"/>
              <a:gd name="connsiteY110" fmla="*/ 1939793 h 2323145"/>
              <a:gd name="connsiteX111" fmla="*/ 5733569 w 11269336"/>
              <a:gd name="connsiteY111" fmla="*/ 1940505 h 2323145"/>
              <a:gd name="connsiteX112" fmla="*/ 5730329 w 11269336"/>
              <a:gd name="connsiteY112" fmla="*/ 1937845 h 2323145"/>
              <a:gd name="connsiteX113" fmla="*/ 5724661 w 11269336"/>
              <a:gd name="connsiteY113" fmla="*/ 1937455 h 2323145"/>
              <a:gd name="connsiteX114" fmla="*/ 5710186 w 11269336"/>
              <a:gd name="connsiteY114" fmla="*/ 1941370 h 2323145"/>
              <a:gd name="connsiteX115" fmla="*/ 5704910 w 11269336"/>
              <a:gd name="connsiteY115" fmla="*/ 1943663 h 2323145"/>
              <a:gd name="connsiteX116" fmla="*/ 5696836 w 11269336"/>
              <a:gd name="connsiteY116" fmla="*/ 1945271 h 2323145"/>
              <a:gd name="connsiteX117" fmla="*/ 5696583 w 11269336"/>
              <a:gd name="connsiteY117" fmla="*/ 1945050 h 2323145"/>
              <a:gd name="connsiteX118" fmla="*/ 5689123 w 11269336"/>
              <a:gd name="connsiteY118" fmla="*/ 1947067 h 2323145"/>
              <a:gd name="connsiteX119" fmla="*/ 5653291 w 11269336"/>
              <a:gd name="connsiteY119" fmla="*/ 1960245 h 2323145"/>
              <a:gd name="connsiteX120" fmla="*/ 5599385 w 11269336"/>
              <a:gd name="connsiteY120" fmla="*/ 1945198 h 2323145"/>
              <a:gd name="connsiteX121" fmla="*/ 5578300 w 11269336"/>
              <a:gd name="connsiteY121" fmla="*/ 1944963 h 2323145"/>
              <a:gd name="connsiteX122" fmla="*/ 5566758 w 11269336"/>
              <a:gd name="connsiteY122" fmla="*/ 1943441 h 2323145"/>
              <a:gd name="connsiteX123" fmla="*/ 5565857 w 11269336"/>
              <a:gd name="connsiteY123" fmla="*/ 1942445 h 2323145"/>
              <a:gd name="connsiteX124" fmla="*/ 5531534 w 11269336"/>
              <a:gd name="connsiteY124" fmla="*/ 1955208 h 2323145"/>
              <a:gd name="connsiteX125" fmla="*/ 5526552 w 11269336"/>
              <a:gd name="connsiteY125" fmla="*/ 1954799 h 2323145"/>
              <a:gd name="connsiteX126" fmla="*/ 5504723 w 11269336"/>
              <a:gd name="connsiteY126" fmla="*/ 1965811 h 2323145"/>
              <a:gd name="connsiteX127" fmla="*/ 5493156 w 11269336"/>
              <a:gd name="connsiteY127" fmla="*/ 1970063 h 2323145"/>
              <a:gd name="connsiteX128" fmla="*/ 5490486 w 11269336"/>
              <a:gd name="connsiteY128" fmla="*/ 1974227 h 2323145"/>
              <a:gd name="connsiteX129" fmla="*/ 5473107 w 11269336"/>
              <a:gd name="connsiteY129" fmla="*/ 1979001 h 2323145"/>
              <a:gd name="connsiteX130" fmla="*/ 5470885 w 11269336"/>
              <a:gd name="connsiteY130" fmla="*/ 1978432 h 2323145"/>
              <a:gd name="connsiteX131" fmla="*/ 5457393 w 11269336"/>
              <a:gd name="connsiteY131" fmla="*/ 1986525 h 2323145"/>
              <a:gd name="connsiteX132" fmla="*/ 5447102 w 11269336"/>
              <a:gd name="connsiteY132" fmla="*/ 1998329 h 2323145"/>
              <a:gd name="connsiteX133" fmla="*/ 5159151 w 11269336"/>
              <a:gd name="connsiteY133" fmla="*/ 2029640 h 2323145"/>
              <a:gd name="connsiteX134" fmla="*/ 5041688 w 11269336"/>
              <a:gd name="connsiteY134" fmla="*/ 2022334 h 2323145"/>
              <a:gd name="connsiteX135" fmla="*/ 4860988 w 11269336"/>
              <a:gd name="connsiteY135" fmla="*/ 2135698 h 2323145"/>
              <a:gd name="connsiteX136" fmla="*/ 4807902 w 11269336"/>
              <a:gd name="connsiteY136" fmla="*/ 2138894 h 2323145"/>
              <a:gd name="connsiteX137" fmla="*/ 4765388 w 11269336"/>
              <a:gd name="connsiteY137" fmla="*/ 2162525 h 2323145"/>
              <a:gd name="connsiteX138" fmla="*/ 4745033 w 11269336"/>
              <a:gd name="connsiteY138" fmla="*/ 2158859 h 2323145"/>
              <a:gd name="connsiteX139" fmla="*/ 4741475 w 11269336"/>
              <a:gd name="connsiteY139" fmla="*/ 2157998 h 2323145"/>
              <a:gd name="connsiteX140" fmla="*/ 4728247 w 11269336"/>
              <a:gd name="connsiteY140" fmla="*/ 2159526 h 2323145"/>
              <a:gd name="connsiteX141" fmla="*/ 4723263 w 11269336"/>
              <a:gd name="connsiteY141" fmla="*/ 2153742 h 2323145"/>
              <a:gd name="connsiteX142" fmla="*/ 4702453 w 11269336"/>
              <a:gd name="connsiteY142" fmla="*/ 2151586 h 2323145"/>
              <a:gd name="connsiteX143" fmla="*/ 4678455 w 11269336"/>
              <a:gd name="connsiteY143" fmla="*/ 2156131 h 2323145"/>
              <a:gd name="connsiteX144" fmla="*/ 4593061 w 11269336"/>
              <a:gd name="connsiteY144" fmla="*/ 2171597 h 2323145"/>
              <a:gd name="connsiteX145" fmla="*/ 4579902 w 11269336"/>
              <a:gd name="connsiteY145" fmla="*/ 2177927 h 2323145"/>
              <a:gd name="connsiteX146" fmla="*/ 4533444 w 11269336"/>
              <a:gd name="connsiteY146" fmla="*/ 2181200 h 2323145"/>
              <a:gd name="connsiteX147" fmla="*/ 4492832 w 11269336"/>
              <a:gd name="connsiteY147" fmla="*/ 2188033 h 2323145"/>
              <a:gd name="connsiteX148" fmla="*/ 4467257 w 11269336"/>
              <a:gd name="connsiteY148" fmla="*/ 2196121 h 2323145"/>
              <a:gd name="connsiteX149" fmla="*/ 4459937 w 11269336"/>
              <a:gd name="connsiteY149" fmla="*/ 2195182 h 2323145"/>
              <a:gd name="connsiteX150" fmla="*/ 4433312 w 11269336"/>
              <a:gd name="connsiteY150" fmla="*/ 2199004 h 2323145"/>
              <a:gd name="connsiteX151" fmla="*/ 4420601 w 11269336"/>
              <a:gd name="connsiteY151" fmla="*/ 2205158 h 2323145"/>
              <a:gd name="connsiteX152" fmla="*/ 4405765 w 11269336"/>
              <a:gd name="connsiteY152" fmla="*/ 2199902 h 2323145"/>
              <a:gd name="connsiteX153" fmla="*/ 4401354 w 11269336"/>
              <a:gd name="connsiteY153" fmla="*/ 2194745 h 2323145"/>
              <a:gd name="connsiteX154" fmla="*/ 4383151 w 11269336"/>
              <a:gd name="connsiteY154" fmla="*/ 2201140 h 2323145"/>
              <a:gd name="connsiteX155" fmla="*/ 4366646 w 11269336"/>
              <a:gd name="connsiteY155" fmla="*/ 2198564 h 2323145"/>
              <a:gd name="connsiteX156" fmla="*/ 4354009 w 11269336"/>
              <a:gd name="connsiteY156" fmla="*/ 2204984 h 2323145"/>
              <a:gd name="connsiteX157" fmla="*/ 4348284 w 11269336"/>
              <a:gd name="connsiteY157" fmla="*/ 2205270 h 2323145"/>
              <a:gd name="connsiteX158" fmla="*/ 4333906 w 11269336"/>
              <a:gd name="connsiteY158" fmla="*/ 2205251 h 2323145"/>
              <a:gd name="connsiteX159" fmla="*/ 4308819 w 11269336"/>
              <a:gd name="connsiteY159" fmla="*/ 2203822 h 2323145"/>
              <a:gd name="connsiteX160" fmla="*/ 4301210 w 11269336"/>
              <a:gd name="connsiteY160" fmla="*/ 2204456 h 2323145"/>
              <a:gd name="connsiteX161" fmla="*/ 4283095 w 11269336"/>
              <a:gd name="connsiteY161" fmla="*/ 2198177 h 2323145"/>
              <a:gd name="connsiteX162" fmla="*/ 4250119 w 11269336"/>
              <a:gd name="connsiteY162" fmla="*/ 2196342 h 2323145"/>
              <a:gd name="connsiteX163" fmla="*/ 4189203 w 11269336"/>
              <a:gd name="connsiteY163" fmla="*/ 2178994 h 2323145"/>
              <a:gd name="connsiteX164" fmla="*/ 4154035 w 11269336"/>
              <a:gd name="connsiteY164" fmla="*/ 2171950 h 2323145"/>
              <a:gd name="connsiteX165" fmla="*/ 4129569 w 11269336"/>
              <a:gd name="connsiteY165" fmla="*/ 2163850 h 2323145"/>
              <a:gd name="connsiteX166" fmla="*/ 4061250 w 11269336"/>
              <a:gd name="connsiteY166" fmla="*/ 2159236 h 2323145"/>
              <a:gd name="connsiteX167" fmla="*/ 3945480 w 11269336"/>
              <a:gd name="connsiteY167" fmla="*/ 2158279 h 2323145"/>
              <a:gd name="connsiteX168" fmla="*/ 3921468 w 11269336"/>
              <a:gd name="connsiteY168" fmla="*/ 2156588 h 2323145"/>
              <a:gd name="connsiteX169" fmla="*/ 3903348 w 11269336"/>
              <a:gd name="connsiteY169" fmla="*/ 2149220 h 2323145"/>
              <a:gd name="connsiteX170" fmla="*/ 3901342 w 11269336"/>
              <a:gd name="connsiteY170" fmla="*/ 2142355 h 2323145"/>
              <a:gd name="connsiteX171" fmla="*/ 3888539 w 11269336"/>
              <a:gd name="connsiteY171" fmla="*/ 2140476 h 2323145"/>
              <a:gd name="connsiteX172" fmla="*/ 3885662 w 11269336"/>
              <a:gd name="connsiteY172" fmla="*/ 2138740 h 2323145"/>
              <a:gd name="connsiteX173" fmla="*/ 3868627 w 11269336"/>
              <a:gd name="connsiteY173" fmla="*/ 2130023 h 2323145"/>
              <a:gd name="connsiteX174" fmla="*/ 3819177 w 11269336"/>
              <a:gd name="connsiteY174" fmla="*/ 2142111 h 2323145"/>
              <a:gd name="connsiteX175" fmla="*/ 3769100 w 11269336"/>
              <a:gd name="connsiteY175" fmla="*/ 2131731 h 2323145"/>
              <a:gd name="connsiteX176" fmla="*/ 3562752 w 11269336"/>
              <a:gd name="connsiteY176" fmla="*/ 2131785 h 2323145"/>
              <a:gd name="connsiteX177" fmla="*/ 3541402 w 11269336"/>
              <a:gd name="connsiteY177" fmla="*/ 2106821 h 2323145"/>
              <a:gd name="connsiteX178" fmla="*/ 3365341 w 11269336"/>
              <a:gd name="connsiteY178" fmla="*/ 2077638 h 2323145"/>
              <a:gd name="connsiteX179" fmla="*/ 3170922 w 11269336"/>
              <a:gd name="connsiteY179" fmla="*/ 2115957 h 2323145"/>
              <a:gd name="connsiteX180" fmla="*/ 3156256 w 11269336"/>
              <a:gd name="connsiteY180" fmla="*/ 2124773 h 2323145"/>
              <a:gd name="connsiteX181" fmla="*/ 3140298 w 11269336"/>
              <a:gd name="connsiteY181" fmla="*/ 2129182 h 2323145"/>
              <a:gd name="connsiteX182" fmla="*/ 3138514 w 11269336"/>
              <a:gd name="connsiteY182" fmla="*/ 2128069 h 2323145"/>
              <a:gd name="connsiteX183" fmla="*/ 3120467 w 11269336"/>
              <a:gd name="connsiteY183" fmla="*/ 2128281 h 2323145"/>
              <a:gd name="connsiteX184" fmla="*/ 3116175 w 11269336"/>
              <a:gd name="connsiteY184" fmla="*/ 2131633 h 2323145"/>
              <a:gd name="connsiteX185" fmla="*/ 3103685 w 11269336"/>
              <a:gd name="connsiteY185" fmla="*/ 2132814 h 2323145"/>
              <a:gd name="connsiteX186" fmla="*/ 3078794 w 11269336"/>
              <a:gd name="connsiteY186" fmla="*/ 2137935 h 2323145"/>
              <a:gd name="connsiteX187" fmla="*/ 3074407 w 11269336"/>
              <a:gd name="connsiteY187" fmla="*/ 2136274 h 2323145"/>
              <a:gd name="connsiteX188" fmla="*/ 3037285 w 11269336"/>
              <a:gd name="connsiteY188" fmla="*/ 2139919 h 2323145"/>
              <a:gd name="connsiteX189" fmla="*/ 3036901 w 11269336"/>
              <a:gd name="connsiteY189" fmla="*/ 2138726 h 2323145"/>
              <a:gd name="connsiteX190" fmla="*/ 3026996 w 11269336"/>
              <a:gd name="connsiteY190" fmla="*/ 2134322 h 2323145"/>
              <a:gd name="connsiteX191" fmla="*/ 3007772 w 11269336"/>
              <a:gd name="connsiteY191" fmla="*/ 2128742 h 2323145"/>
              <a:gd name="connsiteX192" fmla="*/ 2965030 w 11269336"/>
              <a:gd name="connsiteY192" fmla="*/ 2100494 h 2323145"/>
              <a:gd name="connsiteX193" fmla="*/ 2926342 w 11269336"/>
              <a:gd name="connsiteY193" fmla="*/ 2104155 h 2323145"/>
              <a:gd name="connsiteX194" fmla="*/ 2918608 w 11269336"/>
              <a:gd name="connsiteY194" fmla="*/ 2104215 h 2323145"/>
              <a:gd name="connsiteX195" fmla="*/ 2918475 w 11269336"/>
              <a:gd name="connsiteY195" fmla="*/ 2103937 h 2323145"/>
              <a:gd name="connsiteX196" fmla="*/ 2910360 w 11269336"/>
              <a:gd name="connsiteY196" fmla="*/ 2103444 h 2323145"/>
              <a:gd name="connsiteX197" fmla="*/ 2904507 w 11269336"/>
              <a:gd name="connsiteY197" fmla="*/ 2104326 h 2323145"/>
              <a:gd name="connsiteX198" fmla="*/ 2889503 w 11269336"/>
              <a:gd name="connsiteY198" fmla="*/ 2104443 h 2323145"/>
              <a:gd name="connsiteX199" fmla="*/ 2884480 w 11269336"/>
              <a:gd name="connsiteY199" fmla="*/ 2102626 h 2323145"/>
              <a:gd name="connsiteX200" fmla="*/ 2882689 w 11269336"/>
              <a:gd name="connsiteY200" fmla="*/ 2099228 h 2323145"/>
              <a:gd name="connsiteX201" fmla="*/ 2881291 w 11269336"/>
              <a:gd name="connsiteY201" fmla="*/ 2099618 h 2323145"/>
              <a:gd name="connsiteX202" fmla="*/ 2853979 w 11269336"/>
              <a:gd name="connsiteY202" fmla="*/ 2090388 h 2323145"/>
              <a:gd name="connsiteX203" fmla="*/ 2791790 w 11269336"/>
              <a:gd name="connsiteY203" fmla="*/ 2080332 h 2323145"/>
              <a:gd name="connsiteX204" fmla="*/ 2755844 w 11269336"/>
              <a:gd name="connsiteY204" fmla="*/ 2078874 h 2323145"/>
              <a:gd name="connsiteX205" fmla="*/ 2657742 w 11269336"/>
              <a:gd name="connsiteY205" fmla="*/ 2070179 h 2323145"/>
              <a:gd name="connsiteX206" fmla="*/ 2559549 w 11269336"/>
              <a:gd name="connsiteY206" fmla="*/ 2057873 h 2323145"/>
              <a:gd name="connsiteX207" fmla="*/ 2512054 w 11269336"/>
              <a:gd name="connsiteY207" fmla="*/ 2031671 h 2323145"/>
              <a:gd name="connsiteX208" fmla="*/ 2506437 w 11269336"/>
              <a:gd name="connsiteY208" fmla="*/ 2030918 h 2323145"/>
              <a:gd name="connsiteX209" fmla="*/ 2491752 w 11269336"/>
              <a:gd name="connsiteY209" fmla="*/ 2033906 h 2323145"/>
              <a:gd name="connsiteX210" fmla="*/ 2486338 w 11269336"/>
              <a:gd name="connsiteY210" fmla="*/ 2035862 h 2323145"/>
              <a:gd name="connsiteX211" fmla="*/ 2478186 w 11269336"/>
              <a:gd name="connsiteY211" fmla="*/ 2036953 h 2323145"/>
              <a:gd name="connsiteX212" fmla="*/ 2477950 w 11269336"/>
              <a:gd name="connsiteY212" fmla="*/ 2036715 h 2323145"/>
              <a:gd name="connsiteX213" fmla="*/ 2470381 w 11269336"/>
              <a:gd name="connsiteY213" fmla="*/ 2038256 h 2323145"/>
              <a:gd name="connsiteX214" fmla="*/ 2433781 w 11269336"/>
              <a:gd name="connsiteY214" fmla="*/ 2049140 h 2323145"/>
              <a:gd name="connsiteX215" fmla="*/ 2381172 w 11269336"/>
              <a:gd name="connsiteY215" fmla="*/ 2030645 h 2323145"/>
              <a:gd name="connsiteX216" fmla="*/ 2360198 w 11269336"/>
              <a:gd name="connsiteY216" fmla="*/ 2029059 h 2323145"/>
              <a:gd name="connsiteX217" fmla="*/ 2348815 w 11269336"/>
              <a:gd name="connsiteY217" fmla="*/ 2026798 h 2323145"/>
              <a:gd name="connsiteX218" fmla="*/ 2347988 w 11269336"/>
              <a:gd name="connsiteY218" fmla="*/ 2025745 h 2323145"/>
              <a:gd name="connsiteX219" fmla="*/ 2312920 w 11269336"/>
              <a:gd name="connsiteY219" fmla="*/ 2036311 h 2323145"/>
              <a:gd name="connsiteX220" fmla="*/ 2307986 w 11269336"/>
              <a:gd name="connsiteY220" fmla="*/ 2035583 h 2323145"/>
              <a:gd name="connsiteX221" fmla="*/ 2285481 w 11269336"/>
              <a:gd name="connsiteY221" fmla="*/ 2045197 h 2323145"/>
              <a:gd name="connsiteX222" fmla="*/ 2273666 w 11269336"/>
              <a:gd name="connsiteY222" fmla="*/ 2048710 h 2323145"/>
              <a:gd name="connsiteX223" fmla="*/ 2270719 w 11269336"/>
              <a:gd name="connsiteY223" fmla="*/ 2052702 h 2323145"/>
              <a:gd name="connsiteX224" fmla="*/ 2253080 w 11269336"/>
              <a:gd name="connsiteY224" fmla="*/ 2056363 h 2323145"/>
              <a:gd name="connsiteX225" fmla="*/ 2250906 w 11269336"/>
              <a:gd name="connsiteY225" fmla="*/ 2055654 h 2323145"/>
              <a:gd name="connsiteX226" fmla="*/ 2236905 w 11269336"/>
              <a:gd name="connsiteY226" fmla="*/ 2062882 h 2323145"/>
              <a:gd name="connsiteX227" fmla="*/ 2225830 w 11269336"/>
              <a:gd name="connsiteY227" fmla="*/ 2074027 h 2323145"/>
              <a:gd name="connsiteX228" fmla="*/ 2073776 w 11269336"/>
              <a:gd name="connsiteY228" fmla="*/ 2089244 h 2323145"/>
              <a:gd name="connsiteX229" fmla="*/ 1948256 w 11269336"/>
              <a:gd name="connsiteY229" fmla="*/ 2146616 h 2323145"/>
              <a:gd name="connsiteX230" fmla="*/ 1865582 w 11269336"/>
              <a:gd name="connsiteY230" fmla="*/ 2153738 h 2323145"/>
              <a:gd name="connsiteX231" fmla="*/ 1835210 w 11269336"/>
              <a:gd name="connsiteY231" fmla="*/ 2134244 h 2323145"/>
              <a:gd name="connsiteX232" fmla="*/ 1632661 w 11269336"/>
              <a:gd name="connsiteY232" fmla="*/ 2173882 h 2323145"/>
              <a:gd name="connsiteX233" fmla="*/ 1579590 w 11269336"/>
              <a:gd name="connsiteY233" fmla="*/ 2173680 h 2323145"/>
              <a:gd name="connsiteX234" fmla="*/ 1535601 w 11269336"/>
              <a:gd name="connsiteY234" fmla="*/ 2194590 h 2323145"/>
              <a:gd name="connsiteX235" fmla="*/ 1515594 w 11269336"/>
              <a:gd name="connsiteY235" fmla="*/ 2189622 h 2323145"/>
              <a:gd name="connsiteX236" fmla="*/ 1512113 w 11269336"/>
              <a:gd name="connsiteY236" fmla="*/ 2188534 h 2323145"/>
              <a:gd name="connsiteX237" fmla="*/ 1498838 w 11269336"/>
              <a:gd name="connsiteY237" fmla="*/ 2189213 h 2323145"/>
              <a:gd name="connsiteX238" fmla="*/ 1494279 w 11269336"/>
              <a:gd name="connsiteY238" fmla="*/ 2183112 h 2323145"/>
              <a:gd name="connsiteX239" fmla="*/ 1473714 w 11269336"/>
              <a:gd name="connsiteY239" fmla="*/ 2179625 h 2323145"/>
              <a:gd name="connsiteX240" fmla="*/ 1449503 w 11269336"/>
              <a:gd name="connsiteY240" fmla="*/ 2182633 h 2323145"/>
              <a:gd name="connsiteX241" fmla="*/ 1266687 w 11269336"/>
              <a:gd name="connsiteY241" fmla="*/ 2212688 h 2323145"/>
              <a:gd name="connsiteX242" fmla="*/ 1239614 w 11269336"/>
              <a:gd name="connsiteY242" fmla="*/ 2209727 h 2323145"/>
              <a:gd name="connsiteX243" fmla="*/ 1202436 w 11269336"/>
              <a:gd name="connsiteY243" fmla="*/ 2209817 h 2323145"/>
              <a:gd name="connsiteX244" fmla="*/ 1136097 w 11269336"/>
              <a:gd name="connsiteY244" fmla="*/ 2205112 h 2323145"/>
              <a:gd name="connsiteX245" fmla="*/ 988232 w 11269336"/>
              <a:gd name="connsiteY245" fmla="*/ 2235635 h 2323145"/>
              <a:gd name="connsiteX246" fmla="*/ 981959 w 11269336"/>
              <a:gd name="connsiteY246" fmla="*/ 2231607 h 2323145"/>
              <a:gd name="connsiteX247" fmla="*/ 938600 w 11269336"/>
              <a:gd name="connsiteY247" fmla="*/ 2238113 h 2323145"/>
              <a:gd name="connsiteX248" fmla="*/ 791788 w 11269336"/>
              <a:gd name="connsiteY248" fmla="*/ 2293224 h 2323145"/>
              <a:gd name="connsiteX249" fmla="*/ 706914 w 11269336"/>
              <a:gd name="connsiteY249" fmla="*/ 2305046 h 2323145"/>
              <a:gd name="connsiteX250" fmla="*/ 675971 w 11269336"/>
              <a:gd name="connsiteY250" fmla="*/ 2304030 h 2323145"/>
              <a:gd name="connsiteX251" fmla="*/ 624180 w 11269336"/>
              <a:gd name="connsiteY251" fmla="*/ 2302650 h 2323145"/>
              <a:gd name="connsiteX252" fmla="*/ 583453 w 11269336"/>
              <a:gd name="connsiteY252" fmla="*/ 2288788 h 2323145"/>
              <a:gd name="connsiteX253" fmla="*/ 540946 w 11269336"/>
              <a:gd name="connsiteY253" fmla="*/ 2292721 h 2323145"/>
              <a:gd name="connsiteX254" fmla="*/ 533680 w 11269336"/>
              <a:gd name="connsiteY254" fmla="*/ 2310233 h 2323145"/>
              <a:gd name="connsiteX255" fmla="*/ 487366 w 11269336"/>
              <a:gd name="connsiteY255" fmla="*/ 2309053 h 2323145"/>
              <a:gd name="connsiteX256" fmla="*/ 416820 w 11269336"/>
              <a:gd name="connsiteY256" fmla="*/ 2305443 h 2323145"/>
              <a:gd name="connsiteX257" fmla="*/ 376805 w 11269336"/>
              <a:gd name="connsiteY257" fmla="*/ 2307647 h 2323145"/>
              <a:gd name="connsiteX258" fmla="*/ 266777 w 11269336"/>
              <a:gd name="connsiteY258" fmla="*/ 2309012 h 2323145"/>
              <a:gd name="connsiteX259" fmla="*/ 156013 w 11269336"/>
              <a:gd name="connsiteY259" fmla="*/ 2306832 h 2323145"/>
              <a:gd name="connsiteX260" fmla="*/ 87258 w 11269336"/>
              <a:gd name="connsiteY260" fmla="*/ 2285511 h 2323145"/>
              <a:gd name="connsiteX261" fmla="*/ 23798 w 11269336"/>
              <a:gd name="connsiteY261" fmla="*/ 2281822 h 2323145"/>
              <a:gd name="connsiteX262" fmla="*/ 0 w 11269336"/>
              <a:gd name="connsiteY262" fmla="*/ 2285369 h 2323145"/>
              <a:gd name="connsiteX263" fmla="*/ 0 w 11269336"/>
              <a:gd name="connsiteY263"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41688 w 11269336"/>
              <a:gd name="connsiteY133" fmla="*/ 2022334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702453 w 11269336"/>
              <a:gd name="connsiteY141" fmla="*/ 2151586 h 2323145"/>
              <a:gd name="connsiteX142" fmla="*/ 4678455 w 11269336"/>
              <a:gd name="connsiteY142" fmla="*/ 2156131 h 2323145"/>
              <a:gd name="connsiteX143" fmla="*/ 4593061 w 11269336"/>
              <a:gd name="connsiteY143" fmla="*/ 2171597 h 2323145"/>
              <a:gd name="connsiteX144" fmla="*/ 4579902 w 11269336"/>
              <a:gd name="connsiteY144" fmla="*/ 2177927 h 2323145"/>
              <a:gd name="connsiteX145" fmla="*/ 4533444 w 11269336"/>
              <a:gd name="connsiteY145" fmla="*/ 2181200 h 2323145"/>
              <a:gd name="connsiteX146" fmla="*/ 4492832 w 11269336"/>
              <a:gd name="connsiteY146" fmla="*/ 2188033 h 2323145"/>
              <a:gd name="connsiteX147" fmla="*/ 4467257 w 11269336"/>
              <a:gd name="connsiteY147" fmla="*/ 2196121 h 2323145"/>
              <a:gd name="connsiteX148" fmla="*/ 4459937 w 11269336"/>
              <a:gd name="connsiteY148" fmla="*/ 2195182 h 2323145"/>
              <a:gd name="connsiteX149" fmla="*/ 4433312 w 11269336"/>
              <a:gd name="connsiteY149" fmla="*/ 2199004 h 2323145"/>
              <a:gd name="connsiteX150" fmla="*/ 4420601 w 11269336"/>
              <a:gd name="connsiteY150" fmla="*/ 2205158 h 2323145"/>
              <a:gd name="connsiteX151" fmla="*/ 4405765 w 11269336"/>
              <a:gd name="connsiteY151" fmla="*/ 2199902 h 2323145"/>
              <a:gd name="connsiteX152" fmla="*/ 4401354 w 11269336"/>
              <a:gd name="connsiteY152" fmla="*/ 2194745 h 2323145"/>
              <a:gd name="connsiteX153" fmla="*/ 4383151 w 11269336"/>
              <a:gd name="connsiteY153" fmla="*/ 2201140 h 2323145"/>
              <a:gd name="connsiteX154" fmla="*/ 4366646 w 11269336"/>
              <a:gd name="connsiteY154" fmla="*/ 2198564 h 2323145"/>
              <a:gd name="connsiteX155" fmla="*/ 4354009 w 11269336"/>
              <a:gd name="connsiteY155" fmla="*/ 2204984 h 2323145"/>
              <a:gd name="connsiteX156" fmla="*/ 4348284 w 11269336"/>
              <a:gd name="connsiteY156" fmla="*/ 2205270 h 2323145"/>
              <a:gd name="connsiteX157" fmla="*/ 4333906 w 11269336"/>
              <a:gd name="connsiteY157" fmla="*/ 2205251 h 2323145"/>
              <a:gd name="connsiteX158" fmla="*/ 4308819 w 11269336"/>
              <a:gd name="connsiteY158" fmla="*/ 2203822 h 2323145"/>
              <a:gd name="connsiteX159" fmla="*/ 4301210 w 11269336"/>
              <a:gd name="connsiteY159" fmla="*/ 2204456 h 2323145"/>
              <a:gd name="connsiteX160" fmla="*/ 4283095 w 11269336"/>
              <a:gd name="connsiteY160" fmla="*/ 2198177 h 2323145"/>
              <a:gd name="connsiteX161" fmla="*/ 4250119 w 11269336"/>
              <a:gd name="connsiteY161" fmla="*/ 2196342 h 2323145"/>
              <a:gd name="connsiteX162" fmla="*/ 4189203 w 11269336"/>
              <a:gd name="connsiteY162" fmla="*/ 2178994 h 2323145"/>
              <a:gd name="connsiteX163" fmla="*/ 4154035 w 11269336"/>
              <a:gd name="connsiteY163" fmla="*/ 2171950 h 2323145"/>
              <a:gd name="connsiteX164" fmla="*/ 4129569 w 11269336"/>
              <a:gd name="connsiteY164" fmla="*/ 2163850 h 2323145"/>
              <a:gd name="connsiteX165" fmla="*/ 4061250 w 11269336"/>
              <a:gd name="connsiteY165" fmla="*/ 2159236 h 2323145"/>
              <a:gd name="connsiteX166" fmla="*/ 3945480 w 11269336"/>
              <a:gd name="connsiteY166" fmla="*/ 2158279 h 2323145"/>
              <a:gd name="connsiteX167" fmla="*/ 3921468 w 11269336"/>
              <a:gd name="connsiteY167" fmla="*/ 2156588 h 2323145"/>
              <a:gd name="connsiteX168" fmla="*/ 3903348 w 11269336"/>
              <a:gd name="connsiteY168" fmla="*/ 2149220 h 2323145"/>
              <a:gd name="connsiteX169" fmla="*/ 3901342 w 11269336"/>
              <a:gd name="connsiteY169" fmla="*/ 2142355 h 2323145"/>
              <a:gd name="connsiteX170" fmla="*/ 3888539 w 11269336"/>
              <a:gd name="connsiteY170" fmla="*/ 2140476 h 2323145"/>
              <a:gd name="connsiteX171" fmla="*/ 3885662 w 11269336"/>
              <a:gd name="connsiteY171" fmla="*/ 2138740 h 2323145"/>
              <a:gd name="connsiteX172" fmla="*/ 3868627 w 11269336"/>
              <a:gd name="connsiteY172" fmla="*/ 2130023 h 2323145"/>
              <a:gd name="connsiteX173" fmla="*/ 3819177 w 11269336"/>
              <a:gd name="connsiteY173" fmla="*/ 2142111 h 2323145"/>
              <a:gd name="connsiteX174" fmla="*/ 3769100 w 11269336"/>
              <a:gd name="connsiteY174" fmla="*/ 2131731 h 2323145"/>
              <a:gd name="connsiteX175" fmla="*/ 3562752 w 11269336"/>
              <a:gd name="connsiteY175" fmla="*/ 2131785 h 2323145"/>
              <a:gd name="connsiteX176" fmla="*/ 3541402 w 11269336"/>
              <a:gd name="connsiteY176" fmla="*/ 2106821 h 2323145"/>
              <a:gd name="connsiteX177" fmla="*/ 3365341 w 11269336"/>
              <a:gd name="connsiteY177" fmla="*/ 2077638 h 2323145"/>
              <a:gd name="connsiteX178" fmla="*/ 3170922 w 11269336"/>
              <a:gd name="connsiteY178" fmla="*/ 2115957 h 2323145"/>
              <a:gd name="connsiteX179" fmla="*/ 3156256 w 11269336"/>
              <a:gd name="connsiteY179" fmla="*/ 2124773 h 2323145"/>
              <a:gd name="connsiteX180" fmla="*/ 3140298 w 11269336"/>
              <a:gd name="connsiteY180" fmla="*/ 2129182 h 2323145"/>
              <a:gd name="connsiteX181" fmla="*/ 3138514 w 11269336"/>
              <a:gd name="connsiteY181" fmla="*/ 2128069 h 2323145"/>
              <a:gd name="connsiteX182" fmla="*/ 3120467 w 11269336"/>
              <a:gd name="connsiteY182" fmla="*/ 2128281 h 2323145"/>
              <a:gd name="connsiteX183" fmla="*/ 3116175 w 11269336"/>
              <a:gd name="connsiteY183" fmla="*/ 2131633 h 2323145"/>
              <a:gd name="connsiteX184" fmla="*/ 3103685 w 11269336"/>
              <a:gd name="connsiteY184" fmla="*/ 2132814 h 2323145"/>
              <a:gd name="connsiteX185" fmla="*/ 3078794 w 11269336"/>
              <a:gd name="connsiteY185" fmla="*/ 2137935 h 2323145"/>
              <a:gd name="connsiteX186" fmla="*/ 3074407 w 11269336"/>
              <a:gd name="connsiteY186" fmla="*/ 2136274 h 2323145"/>
              <a:gd name="connsiteX187" fmla="*/ 3037285 w 11269336"/>
              <a:gd name="connsiteY187" fmla="*/ 2139919 h 2323145"/>
              <a:gd name="connsiteX188" fmla="*/ 3036901 w 11269336"/>
              <a:gd name="connsiteY188" fmla="*/ 2138726 h 2323145"/>
              <a:gd name="connsiteX189" fmla="*/ 3026996 w 11269336"/>
              <a:gd name="connsiteY189" fmla="*/ 2134322 h 2323145"/>
              <a:gd name="connsiteX190" fmla="*/ 3007772 w 11269336"/>
              <a:gd name="connsiteY190" fmla="*/ 2128742 h 2323145"/>
              <a:gd name="connsiteX191" fmla="*/ 2965030 w 11269336"/>
              <a:gd name="connsiteY191" fmla="*/ 2100494 h 2323145"/>
              <a:gd name="connsiteX192" fmla="*/ 2926342 w 11269336"/>
              <a:gd name="connsiteY192" fmla="*/ 2104155 h 2323145"/>
              <a:gd name="connsiteX193" fmla="*/ 2918608 w 11269336"/>
              <a:gd name="connsiteY193" fmla="*/ 2104215 h 2323145"/>
              <a:gd name="connsiteX194" fmla="*/ 2918475 w 11269336"/>
              <a:gd name="connsiteY194" fmla="*/ 2103937 h 2323145"/>
              <a:gd name="connsiteX195" fmla="*/ 2910360 w 11269336"/>
              <a:gd name="connsiteY195" fmla="*/ 2103444 h 2323145"/>
              <a:gd name="connsiteX196" fmla="*/ 2904507 w 11269336"/>
              <a:gd name="connsiteY196" fmla="*/ 2104326 h 2323145"/>
              <a:gd name="connsiteX197" fmla="*/ 2889503 w 11269336"/>
              <a:gd name="connsiteY197" fmla="*/ 2104443 h 2323145"/>
              <a:gd name="connsiteX198" fmla="*/ 2884480 w 11269336"/>
              <a:gd name="connsiteY198" fmla="*/ 2102626 h 2323145"/>
              <a:gd name="connsiteX199" fmla="*/ 2882689 w 11269336"/>
              <a:gd name="connsiteY199" fmla="*/ 2099228 h 2323145"/>
              <a:gd name="connsiteX200" fmla="*/ 2881291 w 11269336"/>
              <a:gd name="connsiteY200" fmla="*/ 2099618 h 2323145"/>
              <a:gd name="connsiteX201" fmla="*/ 2853979 w 11269336"/>
              <a:gd name="connsiteY201" fmla="*/ 2090388 h 2323145"/>
              <a:gd name="connsiteX202" fmla="*/ 2791790 w 11269336"/>
              <a:gd name="connsiteY202" fmla="*/ 2080332 h 2323145"/>
              <a:gd name="connsiteX203" fmla="*/ 2755844 w 11269336"/>
              <a:gd name="connsiteY203" fmla="*/ 2078874 h 2323145"/>
              <a:gd name="connsiteX204" fmla="*/ 2657742 w 11269336"/>
              <a:gd name="connsiteY204" fmla="*/ 2070179 h 2323145"/>
              <a:gd name="connsiteX205" fmla="*/ 2559549 w 11269336"/>
              <a:gd name="connsiteY205" fmla="*/ 2057873 h 2323145"/>
              <a:gd name="connsiteX206" fmla="*/ 2512054 w 11269336"/>
              <a:gd name="connsiteY206" fmla="*/ 2031671 h 2323145"/>
              <a:gd name="connsiteX207" fmla="*/ 2506437 w 11269336"/>
              <a:gd name="connsiteY207" fmla="*/ 2030918 h 2323145"/>
              <a:gd name="connsiteX208" fmla="*/ 2491752 w 11269336"/>
              <a:gd name="connsiteY208" fmla="*/ 2033906 h 2323145"/>
              <a:gd name="connsiteX209" fmla="*/ 2486338 w 11269336"/>
              <a:gd name="connsiteY209" fmla="*/ 2035862 h 2323145"/>
              <a:gd name="connsiteX210" fmla="*/ 2478186 w 11269336"/>
              <a:gd name="connsiteY210" fmla="*/ 2036953 h 2323145"/>
              <a:gd name="connsiteX211" fmla="*/ 2477950 w 11269336"/>
              <a:gd name="connsiteY211" fmla="*/ 2036715 h 2323145"/>
              <a:gd name="connsiteX212" fmla="*/ 2470381 w 11269336"/>
              <a:gd name="connsiteY212" fmla="*/ 2038256 h 2323145"/>
              <a:gd name="connsiteX213" fmla="*/ 2433781 w 11269336"/>
              <a:gd name="connsiteY213" fmla="*/ 2049140 h 2323145"/>
              <a:gd name="connsiteX214" fmla="*/ 2381172 w 11269336"/>
              <a:gd name="connsiteY214" fmla="*/ 2030645 h 2323145"/>
              <a:gd name="connsiteX215" fmla="*/ 2360198 w 11269336"/>
              <a:gd name="connsiteY215" fmla="*/ 2029059 h 2323145"/>
              <a:gd name="connsiteX216" fmla="*/ 2348815 w 11269336"/>
              <a:gd name="connsiteY216" fmla="*/ 2026798 h 2323145"/>
              <a:gd name="connsiteX217" fmla="*/ 2347988 w 11269336"/>
              <a:gd name="connsiteY217" fmla="*/ 2025745 h 2323145"/>
              <a:gd name="connsiteX218" fmla="*/ 2312920 w 11269336"/>
              <a:gd name="connsiteY218" fmla="*/ 2036311 h 2323145"/>
              <a:gd name="connsiteX219" fmla="*/ 2307986 w 11269336"/>
              <a:gd name="connsiteY219" fmla="*/ 2035583 h 2323145"/>
              <a:gd name="connsiteX220" fmla="*/ 2285481 w 11269336"/>
              <a:gd name="connsiteY220" fmla="*/ 2045197 h 2323145"/>
              <a:gd name="connsiteX221" fmla="*/ 2273666 w 11269336"/>
              <a:gd name="connsiteY221" fmla="*/ 2048710 h 2323145"/>
              <a:gd name="connsiteX222" fmla="*/ 2270719 w 11269336"/>
              <a:gd name="connsiteY222" fmla="*/ 2052702 h 2323145"/>
              <a:gd name="connsiteX223" fmla="*/ 2253080 w 11269336"/>
              <a:gd name="connsiteY223" fmla="*/ 2056363 h 2323145"/>
              <a:gd name="connsiteX224" fmla="*/ 2250906 w 11269336"/>
              <a:gd name="connsiteY224" fmla="*/ 2055654 h 2323145"/>
              <a:gd name="connsiteX225" fmla="*/ 2236905 w 11269336"/>
              <a:gd name="connsiteY225" fmla="*/ 2062882 h 2323145"/>
              <a:gd name="connsiteX226" fmla="*/ 2225830 w 11269336"/>
              <a:gd name="connsiteY226" fmla="*/ 2074027 h 2323145"/>
              <a:gd name="connsiteX227" fmla="*/ 2073776 w 11269336"/>
              <a:gd name="connsiteY227" fmla="*/ 2089244 h 2323145"/>
              <a:gd name="connsiteX228" fmla="*/ 1948256 w 11269336"/>
              <a:gd name="connsiteY228" fmla="*/ 2146616 h 2323145"/>
              <a:gd name="connsiteX229" fmla="*/ 1865582 w 11269336"/>
              <a:gd name="connsiteY229" fmla="*/ 2153738 h 2323145"/>
              <a:gd name="connsiteX230" fmla="*/ 1835210 w 11269336"/>
              <a:gd name="connsiteY230" fmla="*/ 2134244 h 2323145"/>
              <a:gd name="connsiteX231" fmla="*/ 1632661 w 11269336"/>
              <a:gd name="connsiteY231" fmla="*/ 2173882 h 2323145"/>
              <a:gd name="connsiteX232" fmla="*/ 1579590 w 11269336"/>
              <a:gd name="connsiteY232" fmla="*/ 2173680 h 2323145"/>
              <a:gd name="connsiteX233" fmla="*/ 1535601 w 11269336"/>
              <a:gd name="connsiteY233" fmla="*/ 2194590 h 2323145"/>
              <a:gd name="connsiteX234" fmla="*/ 1515594 w 11269336"/>
              <a:gd name="connsiteY234" fmla="*/ 2189622 h 2323145"/>
              <a:gd name="connsiteX235" fmla="*/ 1512113 w 11269336"/>
              <a:gd name="connsiteY235" fmla="*/ 2188534 h 2323145"/>
              <a:gd name="connsiteX236" fmla="*/ 1498838 w 11269336"/>
              <a:gd name="connsiteY236" fmla="*/ 2189213 h 2323145"/>
              <a:gd name="connsiteX237" fmla="*/ 1494279 w 11269336"/>
              <a:gd name="connsiteY237" fmla="*/ 2183112 h 2323145"/>
              <a:gd name="connsiteX238" fmla="*/ 1473714 w 11269336"/>
              <a:gd name="connsiteY238" fmla="*/ 2179625 h 2323145"/>
              <a:gd name="connsiteX239" fmla="*/ 1449503 w 11269336"/>
              <a:gd name="connsiteY239" fmla="*/ 2182633 h 2323145"/>
              <a:gd name="connsiteX240" fmla="*/ 1266687 w 11269336"/>
              <a:gd name="connsiteY240" fmla="*/ 2212688 h 2323145"/>
              <a:gd name="connsiteX241" fmla="*/ 1239614 w 11269336"/>
              <a:gd name="connsiteY241" fmla="*/ 2209727 h 2323145"/>
              <a:gd name="connsiteX242" fmla="*/ 1202436 w 11269336"/>
              <a:gd name="connsiteY242" fmla="*/ 2209817 h 2323145"/>
              <a:gd name="connsiteX243" fmla="*/ 1136097 w 11269336"/>
              <a:gd name="connsiteY243" fmla="*/ 2205112 h 2323145"/>
              <a:gd name="connsiteX244" fmla="*/ 988232 w 11269336"/>
              <a:gd name="connsiteY244" fmla="*/ 2235635 h 2323145"/>
              <a:gd name="connsiteX245" fmla="*/ 981959 w 11269336"/>
              <a:gd name="connsiteY245" fmla="*/ 2231607 h 2323145"/>
              <a:gd name="connsiteX246" fmla="*/ 938600 w 11269336"/>
              <a:gd name="connsiteY246" fmla="*/ 2238113 h 2323145"/>
              <a:gd name="connsiteX247" fmla="*/ 791788 w 11269336"/>
              <a:gd name="connsiteY247" fmla="*/ 2293224 h 2323145"/>
              <a:gd name="connsiteX248" fmla="*/ 706914 w 11269336"/>
              <a:gd name="connsiteY248" fmla="*/ 2305046 h 2323145"/>
              <a:gd name="connsiteX249" fmla="*/ 675971 w 11269336"/>
              <a:gd name="connsiteY249" fmla="*/ 2304030 h 2323145"/>
              <a:gd name="connsiteX250" fmla="*/ 624180 w 11269336"/>
              <a:gd name="connsiteY250" fmla="*/ 2302650 h 2323145"/>
              <a:gd name="connsiteX251" fmla="*/ 583453 w 11269336"/>
              <a:gd name="connsiteY251" fmla="*/ 2288788 h 2323145"/>
              <a:gd name="connsiteX252" fmla="*/ 540946 w 11269336"/>
              <a:gd name="connsiteY252" fmla="*/ 2292721 h 2323145"/>
              <a:gd name="connsiteX253" fmla="*/ 533680 w 11269336"/>
              <a:gd name="connsiteY253" fmla="*/ 2310233 h 2323145"/>
              <a:gd name="connsiteX254" fmla="*/ 487366 w 11269336"/>
              <a:gd name="connsiteY254" fmla="*/ 2309053 h 2323145"/>
              <a:gd name="connsiteX255" fmla="*/ 416820 w 11269336"/>
              <a:gd name="connsiteY255" fmla="*/ 2305443 h 2323145"/>
              <a:gd name="connsiteX256" fmla="*/ 376805 w 11269336"/>
              <a:gd name="connsiteY256" fmla="*/ 2307647 h 2323145"/>
              <a:gd name="connsiteX257" fmla="*/ 266777 w 11269336"/>
              <a:gd name="connsiteY257" fmla="*/ 2309012 h 2323145"/>
              <a:gd name="connsiteX258" fmla="*/ 156013 w 11269336"/>
              <a:gd name="connsiteY258" fmla="*/ 2306832 h 2323145"/>
              <a:gd name="connsiteX259" fmla="*/ 87258 w 11269336"/>
              <a:gd name="connsiteY259" fmla="*/ 2285511 h 2323145"/>
              <a:gd name="connsiteX260" fmla="*/ 23798 w 11269336"/>
              <a:gd name="connsiteY260" fmla="*/ 2281822 h 2323145"/>
              <a:gd name="connsiteX261" fmla="*/ 0 w 11269336"/>
              <a:gd name="connsiteY261" fmla="*/ 2285369 h 2323145"/>
              <a:gd name="connsiteX262" fmla="*/ 0 w 11269336"/>
              <a:gd name="connsiteY26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41688 w 11269336"/>
              <a:gd name="connsiteY133" fmla="*/ 2022334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702453 w 11269336"/>
              <a:gd name="connsiteY141" fmla="*/ 2151586 h 2323145"/>
              <a:gd name="connsiteX142" fmla="*/ 4678455 w 11269336"/>
              <a:gd name="connsiteY142" fmla="*/ 2156131 h 2323145"/>
              <a:gd name="connsiteX143" fmla="*/ 4593061 w 11269336"/>
              <a:gd name="connsiteY143" fmla="*/ 2171597 h 2323145"/>
              <a:gd name="connsiteX144" fmla="*/ 4579902 w 11269336"/>
              <a:gd name="connsiteY144" fmla="*/ 2177927 h 2323145"/>
              <a:gd name="connsiteX145" fmla="*/ 4533444 w 11269336"/>
              <a:gd name="connsiteY145" fmla="*/ 2181200 h 2323145"/>
              <a:gd name="connsiteX146" fmla="*/ 4492832 w 11269336"/>
              <a:gd name="connsiteY146" fmla="*/ 2188033 h 2323145"/>
              <a:gd name="connsiteX147" fmla="*/ 4467257 w 11269336"/>
              <a:gd name="connsiteY147" fmla="*/ 2196121 h 2323145"/>
              <a:gd name="connsiteX148" fmla="*/ 4459937 w 11269336"/>
              <a:gd name="connsiteY148" fmla="*/ 2195182 h 2323145"/>
              <a:gd name="connsiteX149" fmla="*/ 4433312 w 11269336"/>
              <a:gd name="connsiteY149" fmla="*/ 2199004 h 2323145"/>
              <a:gd name="connsiteX150" fmla="*/ 4420601 w 11269336"/>
              <a:gd name="connsiteY150" fmla="*/ 2205158 h 2323145"/>
              <a:gd name="connsiteX151" fmla="*/ 4405765 w 11269336"/>
              <a:gd name="connsiteY151" fmla="*/ 2199902 h 2323145"/>
              <a:gd name="connsiteX152" fmla="*/ 4401354 w 11269336"/>
              <a:gd name="connsiteY152" fmla="*/ 2194745 h 2323145"/>
              <a:gd name="connsiteX153" fmla="*/ 4383151 w 11269336"/>
              <a:gd name="connsiteY153" fmla="*/ 2201140 h 2323145"/>
              <a:gd name="connsiteX154" fmla="*/ 4366646 w 11269336"/>
              <a:gd name="connsiteY154" fmla="*/ 2198564 h 2323145"/>
              <a:gd name="connsiteX155" fmla="*/ 4354009 w 11269336"/>
              <a:gd name="connsiteY155" fmla="*/ 2204984 h 2323145"/>
              <a:gd name="connsiteX156" fmla="*/ 4348284 w 11269336"/>
              <a:gd name="connsiteY156" fmla="*/ 2205270 h 2323145"/>
              <a:gd name="connsiteX157" fmla="*/ 4333906 w 11269336"/>
              <a:gd name="connsiteY157" fmla="*/ 2205251 h 2323145"/>
              <a:gd name="connsiteX158" fmla="*/ 4308819 w 11269336"/>
              <a:gd name="connsiteY158" fmla="*/ 2203822 h 2323145"/>
              <a:gd name="connsiteX159" fmla="*/ 4301210 w 11269336"/>
              <a:gd name="connsiteY159" fmla="*/ 2204456 h 2323145"/>
              <a:gd name="connsiteX160" fmla="*/ 4283095 w 11269336"/>
              <a:gd name="connsiteY160" fmla="*/ 2198177 h 2323145"/>
              <a:gd name="connsiteX161" fmla="*/ 4250119 w 11269336"/>
              <a:gd name="connsiteY161" fmla="*/ 2196342 h 2323145"/>
              <a:gd name="connsiteX162" fmla="*/ 4189203 w 11269336"/>
              <a:gd name="connsiteY162" fmla="*/ 2178994 h 2323145"/>
              <a:gd name="connsiteX163" fmla="*/ 4154035 w 11269336"/>
              <a:gd name="connsiteY163" fmla="*/ 2171950 h 2323145"/>
              <a:gd name="connsiteX164" fmla="*/ 4129569 w 11269336"/>
              <a:gd name="connsiteY164" fmla="*/ 2163850 h 2323145"/>
              <a:gd name="connsiteX165" fmla="*/ 4061250 w 11269336"/>
              <a:gd name="connsiteY165" fmla="*/ 2159236 h 2323145"/>
              <a:gd name="connsiteX166" fmla="*/ 3945480 w 11269336"/>
              <a:gd name="connsiteY166" fmla="*/ 2158279 h 2323145"/>
              <a:gd name="connsiteX167" fmla="*/ 3921468 w 11269336"/>
              <a:gd name="connsiteY167" fmla="*/ 2156588 h 2323145"/>
              <a:gd name="connsiteX168" fmla="*/ 3903348 w 11269336"/>
              <a:gd name="connsiteY168" fmla="*/ 2149220 h 2323145"/>
              <a:gd name="connsiteX169" fmla="*/ 3901342 w 11269336"/>
              <a:gd name="connsiteY169" fmla="*/ 2142355 h 2323145"/>
              <a:gd name="connsiteX170" fmla="*/ 3888539 w 11269336"/>
              <a:gd name="connsiteY170" fmla="*/ 2140476 h 2323145"/>
              <a:gd name="connsiteX171" fmla="*/ 3885662 w 11269336"/>
              <a:gd name="connsiteY171" fmla="*/ 2138740 h 2323145"/>
              <a:gd name="connsiteX172" fmla="*/ 3868627 w 11269336"/>
              <a:gd name="connsiteY172" fmla="*/ 2130023 h 2323145"/>
              <a:gd name="connsiteX173" fmla="*/ 3819177 w 11269336"/>
              <a:gd name="connsiteY173" fmla="*/ 2142111 h 2323145"/>
              <a:gd name="connsiteX174" fmla="*/ 3769100 w 11269336"/>
              <a:gd name="connsiteY174" fmla="*/ 2131731 h 2323145"/>
              <a:gd name="connsiteX175" fmla="*/ 3562752 w 11269336"/>
              <a:gd name="connsiteY175" fmla="*/ 2131785 h 2323145"/>
              <a:gd name="connsiteX176" fmla="*/ 3541402 w 11269336"/>
              <a:gd name="connsiteY176" fmla="*/ 2106821 h 2323145"/>
              <a:gd name="connsiteX177" fmla="*/ 3365341 w 11269336"/>
              <a:gd name="connsiteY177" fmla="*/ 2077638 h 2323145"/>
              <a:gd name="connsiteX178" fmla="*/ 3170922 w 11269336"/>
              <a:gd name="connsiteY178" fmla="*/ 2115957 h 2323145"/>
              <a:gd name="connsiteX179" fmla="*/ 3156256 w 11269336"/>
              <a:gd name="connsiteY179" fmla="*/ 2124773 h 2323145"/>
              <a:gd name="connsiteX180" fmla="*/ 3140298 w 11269336"/>
              <a:gd name="connsiteY180" fmla="*/ 2129182 h 2323145"/>
              <a:gd name="connsiteX181" fmla="*/ 3138514 w 11269336"/>
              <a:gd name="connsiteY181" fmla="*/ 2128069 h 2323145"/>
              <a:gd name="connsiteX182" fmla="*/ 3120467 w 11269336"/>
              <a:gd name="connsiteY182" fmla="*/ 2128281 h 2323145"/>
              <a:gd name="connsiteX183" fmla="*/ 3116175 w 11269336"/>
              <a:gd name="connsiteY183" fmla="*/ 2131633 h 2323145"/>
              <a:gd name="connsiteX184" fmla="*/ 3103685 w 11269336"/>
              <a:gd name="connsiteY184" fmla="*/ 2132814 h 2323145"/>
              <a:gd name="connsiteX185" fmla="*/ 3078794 w 11269336"/>
              <a:gd name="connsiteY185" fmla="*/ 2137935 h 2323145"/>
              <a:gd name="connsiteX186" fmla="*/ 3074407 w 11269336"/>
              <a:gd name="connsiteY186" fmla="*/ 2136274 h 2323145"/>
              <a:gd name="connsiteX187" fmla="*/ 3037285 w 11269336"/>
              <a:gd name="connsiteY187" fmla="*/ 2139919 h 2323145"/>
              <a:gd name="connsiteX188" fmla="*/ 3036901 w 11269336"/>
              <a:gd name="connsiteY188" fmla="*/ 2138726 h 2323145"/>
              <a:gd name="connsiteX189" fmla="*/ 3026996 w 11269336"/>
              <a:gd name="connsiteY189" fmla="*/ 2134322 h 2323145"/>
              <a:gd name="connsiteX190" fmla="*/ 3007772 w 11269336"/>
              <a:gd name="connsiteY190" fmla="*/ 2128742 h 2323145"/>
              <a:gd name="connsiteX191" fmla="*/ 2965030 w 11269336"/>
              <a:gd name="connsiteY191" fmla="*/ 2100494 h 2323145"/>
              <a:gd name="connsiteX192" fmla="*/ 2926342 w 11269336"/>
              <a:gd name="connsiteY192" fmla="*/ 2104155 h 2323145"/>
              <a:gd name="connsiteX193" fmla="*/ 2918608 w 11269336"/>
              <a:gd name="connsiteY193" fmla="*/ 2104215 h 2323145"/>
              <a:gd name="connsiteX194" fmla="*/ 2918475 w 11269336"/>
              <a:gd name="connsiteY194" fmla="*/ 2103937 h 2323145"/>
              <a:gd name="connsiteX195" fmla="*/ 2910360 w 11269336"/>
              <a:gd name="connsiteY195" fmla="*/ 2103444 h 2323145"/>
              <a:gd name="connsiteX196" fmla="*/ 2904507 w 11269336"/>
              <a:gd name="connsiteY196" fmla="*/ 2104326 h 2323145"/>
              <a:gd name="connsiteX197" fmla="*/ 2889503 w 11269336"/>
              <a:gd name="connsiteY197" fmla="*/ 2104443 h 2323145"/>
              <a:gd name="connsiteX198" fmla="*/ 2884480 w 11269336"/>
              <a:gd name="connsiteY198" fmla="*/ 2102626 h 2323145"/>
              <a:gd name="connsiteX199" fmla="*/ 2882689 w 11269336"/>
              <a:gd name="connsiteY199" fmla="*/ 2099228 h 2323145"/>
              <a:gd name="connsiteX200" fmla="*/ 2881291 w 11269336"/>
              <a:gd name="connsiteY200" fmla="*/ 2099618 h 2323145"/>
              <a:gd name="connsiteX201" fmla="*/ 2853979 w 11269336"/>
              <a:gd name="connsiteY201" fmla="*/ 2090388 h 2323145"/>
              <a:gd name="connsiteX202" fmla="*/ 2791790 w 11269336"/>
              <a:gd name="connsiteY202" fmla="*/ 2080332 h 2323145"/>
              <a:gd name="connsiteX203" fmla="*/ 2755844 w 11269336"/>
              <a:gd name="connsiteY203" fmla="*/ 2078874 h 2323145"/>
              <a:gd name="connsiteX204" fmla="*/ 2657742 w 11269336"/>
              <a:gd name="connsiteY204" fmla="*/ 2070179 h 2323145"/>
              <a:gd name="connsiteX205" fmla="*/ 2559549 w 11269336"/>
              <a:gd name="connsiteY205" fmla="*/ 2057873 h 2323145"/>
              <a:gd name="connsiteX206" fmla="*/ 2512054 w 11269336"/>
              <a:gd name="connsiteY206" fmla="*/ 2031671 h 2323145"/>
              <a:gd name="connsiteX207" fmla="*/ 2506437 w 11269336"/>
              <a:gd name="connsiteY207" fmla="*/ 2030918 h 2323145"/>
              <a:gd name="connsiteX208" fmla="*/ 2491752 w 11269336"/>
              <a:gd name="connsiteY208" fmla="*/ 2033906 h 2323145"/>
              <a:gd name="connsiteX209" fmla="*/ 2486338 w 11269336"/>
              <a:gd name="connsiteY209" fmla="*/ 2035862 h 2323145"/>
              <a:gd name="connsiteX210" fmla="*/ 2478186 w 11269336"/>
              <a:gd name="connsiteY210" fmla="*/ 2036953 h 2323145"/>
              <a:gd name="connsiteX211" fmla="*/ 2477950 w 11269336"/>
              <a:gd name="connsiteY211" fmla="*/ 2036715 h 2323145"/>
              <a:gd name="connsiteX212" fmla="*/ 2470381 w 11269336"/>
              <a:gd name="connsiteY212" fmla="*/ 2038256 h 2323145"/>
              <a:gd name="connsiteX213" fmla="*/ 2433781 w 11269336"/>
              <a:gd name="connsiteY213" fmla="*/ 2049140 h 2323145"/>
              <a:gd name="connsiteX214" fmla="*/ 2381172 w 11269336"/>
              <a:gd name="connsiteY214" fmla="*/ 2030645 h 2323145"/>
              <a:gd name="connsiteX215" fmla="*/ 2360198 w 11269336"/>
              <a:gd name="connsiteY215" fmla="*/ 2029059 h 2323145"/>
              <a:gd name="connsiteX216" fmla="*/ 2348815 w 11269336"/>
              <a:gd name="connsiteY216" fmla="*/ 2026798 h 2323145"/>
              <a:gd name="connsiteX217" fmla="*/ 2347988 w 11269336"/>
              <a:gd name="connsiteY217" fmla="*/ 2025745 h 2323145"/>
              <a:gd name="connsiteX218" fmla="*/ 2312920 w 11269336"/>
              <a:gd name="connsiteY218" fmla="*/ 2036311 h 2323145"/>
              <a:gd name="connsiteX219" fmla="*/ 2307986 w 11269336"/>
              <a:gd name="connsiteY219" fmla="*/ 2035583 h 2323145"/>
              <a:gd name="connsiteX220" fmla="*/ 2285481 w 11269336"/>
              <a:gd name="connsiteY220" fmla="*/ 2045197 h 2323145"/>
              <a:gd name="connsiteX221" fmla="*/ 2273666 w 11269336"/>
              <a:gd name="connsiteY221" fmla="*/ 2048710 h 2323145"/>
              <a:gd name="connsiteX222" fmla="*/ 2270719 w 11269336"/>
              <a:gd name="connsiteY222" fmla="*/ 2052702 h 2323145"/>
              <a:gd name="connsiteX223" fmla="*/ 2253080 w 11269336"/>
              <a:gd name="connsiteY223" fmla="*/ 2056363 h 2323145"/>
              <a:gd name="connsiteX224" fmla="*/ 2250906 w 11269336"/>
              <a:gd name="connsiteY224" fmla="*/ 2055654 h 2323145"/>
              <a:gd name="connsiteX225" fmla="*/ 2236905 w 11269336"/>
              <a:gd name="connsiteY225" fmla="*/ 2062882 h 2323145"/>
              <a:gd name="connsiteX226" fmla="*/ 2225830 w 11269336"/>
              <a:gd name="connsiteY226" fmla="*/ 2074027 h 2323145"/>
              <a:gd name="connsiteX227" fmla="*/ 2073776 w 11269336"/>
              <a:gd name="connsiteY227" fmla="*/ 2089244 h 2323145"/>
              <a:gd name="connsiteX228" fmla="*/ 1948256 w 11269336"/>
              <a:gd name="connsiteY228" fmla="*/ 2146616 h 2323145"/>
              <a:gd name="connsiteX229" fmla="*/ 1865582 w 11269336"/>
              <a:gd name="connsiteY229" fmla="*/ 2153738 h 2323145"/>
              <a:gd name="connsiteX230" fmla="*/ 1835210 w 11269336"/>
              <a:gd name="connsiteY230" fmla="*/ 2134244 h 2323145"/>
              <a:gd name="connsiteX231" fmla="*/ 1632661 w 11269336"/>
              <a:gd name="connsiteY231" fmla="*/ 2173882 h 2323145"/>
              <a:gd name="connsiteX232" fmla="*/ 1579590 w 11269336"/>
              <a:gd name="connsiteY232" fmla="*/ 2173680 h 2323145"/>
              <a:gd name="connsiteX233" fmla="*/ 1535601 w 11269336"/>
              <a:gd name="connsiteY233" fmla="*/ 2194590 h 2323145"/>
              <a:gd name="connsiteX234" fmla="*/ 1515594 w 11269336"/>
              <a:gd name="connsiteY234" fmla="*/ 2189622 h 2323145"/>
              <a:gd name="connsiteX235" fmla="*/ 1512113 w 11269336"/>
              <a:gd name="connsiteY235" fmla="*/ 2188534 h 2323145"/>
              <a:gd name="connsiteX236" fmla="*/ 1498838 w 11269336"/>
              <a:gd name="connsiteY236" fmla="*/ 2189213 h 2323145"/>
              <a:gd name="connsiteX237" fmla="*/ 1494279 w 11269336"/>
              <a:gd name="connsiteY237" fmla="*/ 2183112 h 2323145"/>
              <a:gd name="connsiteX238" fmla="*/ 1473714 w 11269336"/>
              <a:gd name="connsiteY238" fmla="*/ 2179625 h 2323145"/>
              <a:gd name="connsiteX239" fmla="*/ 1449503 w 11269336"/>
              <a:gd name="connsiteY239" fmla="*/ 2182633 h 2323145"/>
              <a:gd name="connsiteX240" fmla="*/ 1266687 w 11269336"/>
              <a:gd name="connsiteY240" fmla="*/ 2212688 h 2323145"/>
              <a:gd name="connsiteX241" fmla="*/ 1239614 w 11269336"/>
              <a:gd name="connsiteY241" fmla="*/ 2209727 h 2323145"/>
              <a:gd name="connsiteX242" fmla="*/ 1202436 w 11269336"/>
              <a:gd name="connsiteY242" fmla="*/ 2209817 h 2323145"/>
              <a:gd name="connsiteX243" fmla="*/ 1136097 w 11269336"/>
              <a:gd name="connsiteY243" fmla="*/ 2205112 h 2323145"/>
              <a:gd name="connsiteX244" fmla="*/ 988232 w 11269336"/>
              <a:gd name="connsiteY244" fmla="*/ 2235635 h 2323145"/>
              <a:gd name="connsiteX245" fmla="*/ 981959 w 11269336"/>
              <a:gd name="connsiteY245" fmla="*/ 2231607 h 2323145"/>
              <a:gd name="connsiteX246" fmla="*/ 938600 w 11269336"/>
              <a:gd name="connsiteY246" fmla="*/ 2238113 h 2323145"/>
              <a:gd name="connsiteX247" fmla="*/ 791788 w 11269336"/>
              <a:gd name="connsiteY247" fmla="*/ 2293224 h 2323145"/>
              <a:gd name="connsiteX248" fmla="*/ 706914 w 11269336"/>
              <a:gd name="connsiteY248" fmla="*/ 2305046 h 2323145"/>
              <a:gd name="connsiteX249" fmla="*/ 675971 w 11269336"/>
              <a:gd name="connsiteY249" fmla="*/ 2304030 h 2323145"/>
              <a:gd name="connsiteX250" fmla="*/ 624180 w 11269336"/>
              <a:gd name="connsiteY250" fmla="*/ 2302650 h 2323145"/>
              <a:gd name="connsiteX251" fmla="*/ 583453 w 11269336"/>
              <a:gd name="connsiteY251" fmla="*/ 2288788 h 2323145"/>
              <a:gd name="connsiteX252" fmla="*/ 540946 w 11269336"/>
              <a:gd name="connsiteY252" fmla="*/ 2292721 h 2323145"/>
              <a:gd name="connsiteX253" fmla="*/ 533680 w 11269336"/>
              <a:gd name="connsiteY253" fmla="*/ 2310233 h 2323145"/>
              <a:gd name="connsiteX254" fmla="*/ 487366 w 11269336"/>
              <a:gd name="connsiteY254" fmla="*/ 2309053 h 2323145"/>
              <a:gd name="connsiteX255" fmla="*/ 416820 w 11269336"/>
              <a:gd name="connsiteY255" fmla="*/ 2305443 h 2323145"/>
              <a:gd name="connsiteX256" fmla="*/ 376805 w 11269336"/>
              <a:gd name="connsiteY256" fmla="*/ 2307647 h 2323145"/>
              <a:gd name="connsiteX257" fmla="*/ 266777 w 11269336"/>
              <a:gd name="connsiteY257" fmla="*/ 2309012 h 2323145"/>
              <a:gd name="connsiteX258" fmla="*/ 156013 w 11269336"/>
              <a:gd name="connsiteY258" fmla="*/ 2306832 h 2323145"/>
              <a:gd name="connsiteX259" fmla="*/ 87258 w 11269336"/>
              <a:gd name="connsiteY259" fmla="*/ 2285511 h 2323145"/>
              <a:gd name="connsiteX260" fmla="*/ 23798 w 11269336"/>
              <a:gd name="connsiteY260" fmla="*/ 2281822 h 2323145"/>
              <a:gd name="connsiteX261" fmla="*/ 0 w 11269336"/>
              <a:gd name="connsiteY261" fmla="*/ 2285369 h 2323145"/>
              <a:gd name="connsiteX262" fmla="*/ 0 w 11269336"/>
              <a:gd name="connsiteY26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702453 w 11269336"/>
              <a:gd name="connsiteY141" fmla="*/ 2151586 h 2323145"/>
              <a:gd name="connsiteX142" fmla="*/ 4678455 w 11269336"/>
              <a:gd name="connsiteY142" fmla="*/ 2156131 h 2323145"/>
              <a:gd name="connsiteX143" fmla="*/ 4593061 w 11269336"/>
              <a:gd name="connsiteY143" fmla="*/ 2171597 h 2323145"/>
              <a:gd name="connsiteX144" fmla="*/ 4579902 w 11269336"/>
              <a:gd name="connsiteY144" fmla="*/ 2177927 h 2323145"/>
              <a:gd name="connsiteX145" fmla="*/ 4533444 w 11269336"/>
              <a:gd name="connsiteY145" fmla="*/ 2181200 h 2323145"/>
              <a:gd name="connsiteX146" fmla="*/ 4492832 w 11269336"/>
              <a:gd name="connsiteY146" fmla="*/ 2188033 h 2323145"/>
              <a:gd name="connsiteX147" fmla="*/ 4467257 w 11269336"/>
              <a:gd name="connsiteY147" fmla="*/ 2196121 h 2323145"/>
              <a:gd name="connsiteX148" fmla="*/ 4459937 w 11269336"/>
              <a:gd name="connsiteY148" fmla="*/ 2195182 h 2323145"/>
              <a:gd name="connsiteX149" fmla="*/ 4433312 w 11269336"/>
              <a:gd name="connsiteY149" fmla="*/ 2199004 h 2323145"/>
              <a:gd name="connsiteX150" fmla="*/ 4420601 w 11269336"/>
              <a:gd name="connsiteY150" fmla="*/ 2205158 h 2323145"/>
              <a:gd name="connsiteX151" fmla="*/ 4405765 w 11269336"/>
              <a:gd name="connsiteY151" fmla="*/ 2199902 h 2323145"/>
              <a:gd name="connsiteX152" fmla="*/ 4401354 w 11269336"/>
              <a:gd name="connsiteY152" fmla="*/ 2194745 h 2323145"/>
              <a:gd name="connsiteX153" fmla="*/ 4383151 w 11269336"/>
              <a:gd name="connsiteY153" fmla="*/ 2201140 h 2323145"/>
              <a:gd name="connsiteX154" fmla="*/ 4366646 w 11269336"/>
              <a:gd name="connsiteY154" fmla="*/ 2198564 h 2323145"/>
              <a:gd name="connsiteX155" fmla="*/ 4354009 w 11269336"/>
              <a:gd name="connsiteY155" fmla="*/ 2204984 h 2323145"/>
              <a:gd name="connsiteX156" fmla="*/ 4348284 w 11269336"/>
              <a:gd name="connsiteY156" fmla="*/ 2205270 h 2323145"/>
              <a:gd name="connsiteX157" fmla="*/ 4333906 w 11269336"/>
              <a:gd name="connsiteY157" fmla="*/ 2205251 h 2323145"/>
              <a:gd name="connsiteX158" fmla="*/ 4308819 w 11269336"/>
              <a:gd name="connsiteY158" fmla="*/ 2203822 h 2323145"/>
              <a:gd name="connsiteX159" fmla="*/ 4301210 w 11269336"/>
              <a:gd name="connsiteY159" fmla="*/ 2204456 h 2323145"/>
              <a:gd name="connsiteX160" fmla="*/ 4283095 w 11269336"/>
              <a:gd name="connsiteY160" fmla="*/ 2198177 h 2323145"/>
              <a:gd name="connsiteX161" fmla="*/ 4250119 w 11269336"/>
              <a:gd name="connsiteY161" fmla="*/ 2196342 h 2323145"/>
              <a:gd name="connsiteX162" fmla="*/ 4189203 w 11269336"/>
              <a:gd name="connsiteY162" fmla="*/ 2178994 h 2323145"/>
              <a:gd name="connsiteX163" fmla="*/ 4154035 w 11269336"/>
              <a:gd name="connsiteY163" fmla="*/ 2171950 h 2323145"/>
              <a:gd name="connsiteX164" fmla="*/ 4129569 w 11269336"/>
              <a:gd name="connsiteY164" fmla="*/ 2163850 h 2323145"/>
              <a:gd name="connsiteX165" fmla="*/ 4061250 w 11269336"/>
              <a:gd name="connsiteY165" fmla="*/ 2159236 h 2323145"/>
              <a:gd name="connsiteX166" fmla="*/ 3945480 w 11269336"/>
              <a:gd name="connsiteY166" fmla="*/ 2158279 h 2323145"/>
              <a:gd name="connsiteX167" fmla="*/ 3921468 w 11269336"/>
              <a:gd name="connsiteY167" fmla="*/ 2156588 h 2323145"/>
              <a:gd name="connsiteX168" fmla="*/ 3903348 w 11269336"/>
              <a:gd name="connsiteY168" fmla="*/ 2149220 h 2323145"/>
              <a:gd name="connsiteX169" fmla="*/ 3901342 w 11269336"/>
              <a:gd name="connsiteY169" fmla="*/ 2142355 h 2323145"/>
              <a:gd name="connsiteX170" fmla="*/ 3888539 w 11269336"/>
              <a:gd name="connsiteY170" fmla="*/ 2140476 h 2323145"/>
              <a:gd name="connsiteX171" fmla="*/ 3885662 w 11269336"/>
              <a:gd name="connsiteY171" fmla="*/ 2138740 h 2323145"/>
              <a:gd name="connsiteX172" fmla="*/ 3868627 w 11269336"/>
              <a:gd name="connsiteY172" fmla="*/ 2130023 h 2323145"/>
              <a:gd name="connsiteX173" fmla="*/ 3819177 w 11269336"/>
              <a:gd name="connsiteY173" fmla="*/ 2142111 h 2323145"/>
              <a:gd name="connsiteX174" fmla="*/ 3769100 w 11269336"/>
              <a:gd name="connsiteY174" fmla="*/ 2131731 h 2323145"/>
              <a:gd name="connsiteX175" fmla="*/ 3562752 w 11269336"/>
              <a:gd name="connsiteY175" fmla="*/ 2131785 h 2323145"/>
              <a:gd name="connsiteX176" fmla="*/ 3541402 w 11269336"/>
              <a:gd name="connsiteY176" fmla="*/ 2106821 h 2323145"/>
              <a:gd name="connsiteX177" fmla="*/ 3365341 w 11269336"/>
              <a:gd name="connsiteY177" fmla="*/ 2077638 h 2323145"/>
              <a:gd name="connsiteX178" fmla="*/ 3170922 w 11269336"/>
              <a:gd name="connsiteY178" fmla="*/ 2115957 h 2323145"/>
              <a:gd name="connsiteX179" fmla="*/ 3156256 w 11269336"/>
              <a:gd name="connsiteY179" fmla="*/ 2124773 h 2323145"/>
              <a:gd name="connsiteX180" fmla="*/ 3140298 w 11269336"/>
              <a:gd name="connsiteY180" fmla="*/ 2129182 h 2323145"/>
              <a:gd name="connsiteX181" fmla="*/ 3138514 w 11269336"/>
              <a:gd name="connsiteY181" fmla="*/ 2128069 h 2323145"/>
              <a:gd name="connsiteX182" fmla="*/ 3120467 w 11269336"/>
              <a:gd name="connsiteY182" fmla="*/ 2128281 h 2323145"/>
              <a:gd name="connsiteX183" fmla="*/ 3116175 w 11269336"/>
              <a:gd name="connsiteY183" fmla="*/ 2131633 h 2323145"/>
              <a:gd name="connsiteX184" fmla="*/ 3103685 w 11269336"/>
              <a:gd name="connsiteY184" fmla="*/ 2132814 h 2323145"/>
              <a:gd name="connsiteX185" fmla="*/ 3078794 w 11269336"/>
              <a:gd name="connsiteY185" fmla="*/ 2137935 h 2323145"/>
              <a:gd name="connsiteX186" fmla="*/ 3074407 w 11269336"/>
              <a:gd name="connsiteY186" fmla="*/ 2136274 h 2323145"/>
              <a:gd name="connsiteX187" fmla="*/ 3037285 w 11269336"/>
              <a:gd name="connsiteY187" fmla="*/ 2139919 h 2323145"/>
              <a:gd name="connsiteX188" fmla="*/ 3036901 w 11269336"/>
              <a:gd name="connsiteY188" fmla="*/ 2138726 h 2323145"/>
              <a:gd name="connsiteX189" fmla="*/ 3026996 w 11269336"/>
              <a:gd name="connsiteY189" fmla="*/ 2134322 h 2323145"/>
              <a:gd name="connsiteX190" fmla="*/ 3007772 w 11269336"/>
              <a:gd name="connsiteY190" fmla="*/ 2128742 h 2323145"/>
              <a:gd name="connsiteX191" fmla="*/ 2965030 w 11269336"/>
              <a:gd name="connsiteY191" fmla="*/ 2100494 h 2323145"/>
              <a:gd name="connsiteX192" fmla="*/ 2926342 w 11269336"/>
              <a:gd name="connsiteY192" fmla="*/ 2104155 h 2323145"/>
              <a:gd name="connsiteX193" fmla="*/ 2918608 w 11269336"/>
              <a:gd name="connsiteY193" fmla="*/ 2104215 h 2323145"/>
              <a:gd name="connsiteX194" fmla="*/ 2918475 w 11269336"/>
              <a:gd name="connsiteY194" fmla="*/ 2103937 h 2323145"/>
              <a:gd name="connsiteX195" fmla="*/ 2910360 w 11269336"/>
              <a:gd name="connsiteY195" fmla="*/ 2103444 h 2323145"/>
              <a:gd name="connsiteX196" fmla="*/ 2904507 w 11269336"/>
              <a:gd name="connsiteY196" fmla="*/ 2104326 h 2323145"/>
              <a:gd name="connsiteX197" fmla="*/ 2889503 w 11269336"/>
              <a:gd name="connsiteY197" fmla="*/ 2104443 h 2323145"/>
              <a:gd name="connsiteX198" fmla="*/ 2884480 w 11269336"/>
              <a:gd name="connsiteY198" fmla="*/ 2102626 h 2323145"/>
              <a:gd name="connsiteX199" fmla="*/ 2882689 w 11269336"/>
              <a:gd name="connsiteY199" fmla="*/ 2099228 h 2323145"/>
              <a:gd name="connsiteX200" fmla="*/ 2881291 w 11269336"/>
              <a:gd name="connsiteY200" fmla="*/ 2099618 h 2323145"/>
              <a:gd name="connsiteX201" fmla="*/ 2853979 w 11269336"/>
              <a:gd name="connsiteY201" fmla="*/ 2090388 h 2323145"/>
              <a:gd name="connsiteX202" fmla="*/ 2791790 w 11269336"/>
              <a:gd name="connsiteY202" fmla="*/ 2080332 h 2323145"/>
              <a:gd name="connsiteX203" fmla="*/ 2755844 w 11269336"/>
              <a:gd name="connsiteY203" fmla="*/ 2078874 h 2323145"/>
              <a:gd name="connsiteX204" fmla="*/ 2657742 w 11269336"/>
              <a:gd name="connsiteY204" fmla="*/ 2070179 h 2323145"/>
              <a:gd name="connsiteX205" fmla="*/ 2559549 w 11269336"/>
              <a:gd name="connsiteY205" fmla="*/ 2057873 h 2323145"/>
              <a:gd name="connsiteX206" fmla="*/ 2512054 w 11269336"/>
              <a:gd name="connsiteY206" fmla="*/ 2031671 h 2323145"/>
              <a:gd name="connsiteX207" fmla="*/ 2506437 w 11269336"/>
              <a:gd name="connsiteY207" fmla="*/ 2030918 h 2323145"/>
              <a:gd name="connsiteX208" fmla="*/ 2491752 w 11269336"/>
              <a:gd name="connsiteY208" fmla="*/ 2033906 h 2323145"/>
              <a:gd name="connsiteX209" fmla="*/ 2486338 w 11269336"/>
              <a:gd name="connsiteY209" fmla="*/ 2035862 h 2323145"/>
              <a:gd name="connsiteX210" fmla="*/ 2478186 w 11269336"/>
              <a:gd name="connsiteY210" fmla="*/ 2036953 h 2323145"/>
              <a:gd name="connsiteX211" fmla="*/ 2477950 w 11269336"/>
              <a:gd name="connsiteY211" fmla="*/ 2036715 h 2323145"/>
              <a:gd name="connsiteX212" fmla="*/ 2470381 w 11269336"/>
              <a:gd name="connsiteY212" fmla="*/ 2038256 h 2323145"/>
              <a:gd name="connsiteX213" fmla="*/ 2433781 w 11269336"/>
              <a:gd name="connsiteY213" fmla="*/ 2049140 h 2323145"/>
              <a:gd name="connsiteX214" fmla="*/ 2381172 w 11269336"/>
              <a:gd name="connsiteY214" fmla="*/ 2030645 h 2323145"/>
              <a:gd name="connsiteX215" fmla="*/ 2360198 w 11269336"/>
              <a:gd name="connsiteY215" fmla="*/ 2029059 h 2323145"/>
              <a:gd name="connsiteX216" fmla="*/ 2348815 w 11269336"/>
              <a:gd name="connsiteY216" fmla="*/ 2026798 h 2323145"/>
              <a:gd name="connsiteX217" fmla="*/ 2347988 w 11269336"/>
              <a:gd name="connsiteY217" fmla="*/ 2025745 h 2323145"/>
              <a:gd name="connsiteX218" fmla="*/ 2312920 w 11269336"/>
              <a:gd name="connsiteY218" fmla="*/ 2036311 h 2323145"/>
              <a:gd name="connsiteX219" fmla="*/ 2307986 w 11269336"/>
              <a:gd name="connsiteY219" fmla="*/ 2035583 h 2323145"/>
              <a:gd name="connsiteX220" fmla="*/ 2285481 w 11269336"/>
              <a:gd name="connsiteY220" fmla="*/ 2045197 h 2323145"/>
              <a:gd name="connsiteX221" fmla="*/ 2273666 w 11269336"/>
              <a:gd name="connsiteY221" fmla="*/ 2048710 h 2323145"/>
              <a:gd name="connsiteX222" fmla="*/ 2270719 w 11269336"/>
              <a:gd name="connsiteY222" fmla="*/ 2052702 h 2323145"/>
              <a:gd name="connsiteX223" fmla="*/ 2253080 w 11269336"/>
              <a:gd name="connsiteY223" fmla="*/ 2056363 h 2323145"/>
              <a:gd name="connsiteX224" fmla="*/ 2250906 w 11269336"/>
              <a:gd name="connsiteY224" fmla="*/ 2055654 h 2323145"/>
              <a:gd name="connsiteX225" fmla="*/ 2236905 w 11269336"/>
              <a:gd name="connsiteY225" fmla="*/ 2062882 h 2323145"/>
              <a:gd name="connsiteX226" fmla="*/ 2225830 w 11269336"/>
              <a:gd name="connsiteY226" fmla="*/ 2074027 h 2323145"/>
              <a:gd name="connsiteX227" fmla="*/ 2073776 w 11269336"/>
              <a:gd name="connsiteY227" fmla="*/ 2089244 h 2323145"/>
              <a:gd name="connsiteX228" fmla="*/ 1948256 w 11269336"/>
              <a:gd name="connsiteY228" fmla="*/ 2146616 h 2323145"/>
              <a:gd name="connsiteX229" fmla="*/ 1865582 w 11269336"/>
              <a:gd name="connsiteY229" fmla="*/ 2153738 h 2323145"/>
              <a:gd name="connsiteX230" fmla="*/ 1835210 w 11269336"/>
              <a:gd name="connsiteY230" fmla="*/ 2134244 h 2323145"/>
              <a:gd name="connsiteX231" fmla="*/ 1632661 w 11269336"/>
              <a:gd name="connsiteY231" fmla="*/ 2173882 h 2323145"/>
              <a:gd name="connsiteX232" fmla="*/ 1579590 w 11269336"/>
              <a:gd name="connsiteY232" fmla="*/ 2173680 h 2323145"/>
              <a:gd name="connsiteX233" fmla="*/ 1535601 w 11269336"/>
              <a:gd name="connsiteY233" fmla="*/ 2194590 h 2323145"/>
              <a:gd name="connsiteX234" fmla="*/ 1515594 w 11269336"/>
              <a:gd name="connsiteY234" fmla="*/ 2189622 h 2323145"/>
              <a:gd name="connsiteX235" fmla="*/ 1512113 w 11269336"/>
              <a:gd name="connsiteY235" fmla="*/ 2188534 h 2323145"/>
              <a:gd name="connsiteX236" fmla="*/ 1498838 w 11269336"/>
              <a:gd name="connsiteY236" fmla="*/ 2189213 h 2323145"/>
              <a:gd name="connsiteX237" fmla="*/ 1494279 w 11269336"/>
              <a:gd name="connsiteY237" fmla="*/ 2183112 h 2323145"/>
              <a:gd name="connsiteX238" fmla="*/ 1473714 w 11269336"/>
              <a:gd name="connsiteY238" fmla="*/ 2179625 h 2323145"/>
              <a:gd name="connsiteX239" fmla="*/ 1449503 w 11269336"/>
              <a:gd name="connsiteY239" fmla="*/ 2182633 h 2323145"/>
              <a:gd name="connsiteX240" fmla="*/ 1266687 w 11269336"/>
              <a:gd name="connsiteY240" fmla="*/ 2212688 h 2323145"/>
              <a:gd name="connsiteX241" fmla="*/ 1239614 w 11269336"/>
              <a:gd name="connsiteY241" fmla="*/ 2209727 h 2323145"/>
              <a:gd name="connsiteX242" fmla="*/ 1202436 w 11269336"/>
              <a:gd name="connsiteY242" fmla="*/ 2209817 h 2323145"/>
              <a:gd name="connsiteX243" fmla="*/ 1136097 w 11269336"/>
              <a:gd name="connsiteY243" fmla="*/ 2205112 h 2323145"/>
              <a:gd name="connsiteX244" fmla="*/ 988232 w 11269336"/>
              <a:gd name="connsiteY244" fmla="*/ 2235635 h 2323145"/>
              <a:gd name="connsiteX245" fmla="*/ 981959 w 11269336"/>
              <a:gd name="connsiteY245" fmla="*/ 2231607 h 2323145"/>
              <a:gd name="connsiteX246" fmla="*/ 938600 w 11269336"/>
              <a:gd name="connsiteY246" fmla="*/ 2238113 h 2323145"/>
              <a:gd name="connsiteX247" fmla="*/ 791788 w 11269336"/>
              <a:gd name="connsiteY247" fmla="*/ 2293224 h 2323145"/>
              <a:gd name="connsiteX248" fmla="*/ 706914 w 11269336"/>
              <a:gd name="connsiteY248" fmla="*/ 2305046 h 2323145"/>
              <a:gd name="connsiteX249" fmla="*/ 675971 w 11269336"/>
              <a:gd name="connsiteY249" fmla="*/ 2304030 h 2323145"/>
              <a:gd name="connsiteX250" fmla="*/ 624180 w 11269336"/>
              <a:gd name="connsiteY250" fmla="*/ 2302650 h 2323145"/>
              <a:gd name="connsiteX251" fmla="*/ 583453 w 11269336"/>
              <a:gd name="connsiteY251" fmla="*/ 2288788 h 2323145"/>
              <a:gd name="connsiteX252" fmla="*/ 540946 w 11269336"/>
              <a:gd name="connsiteY252" fmla="*/ 2292721 h 2323145"/>
              <a:gd name="connsiteX253" fmla="*/ 533680 w 11269336"/>
              <a:gd name="connsiteY253" fmla="*/ 2310233 h 2323145"/>
              <a:gd name="connsiteX254" fmla="*/ 487366 w 11269336"/>
              <a:gd name="connsiteY254" fmla="*/ 2309053 h 2323145"/>
              <a:gd name="connsiteX255" fmla="*/ 416820 w 11269336"/>
              <a:gd name="connsiteY255" fmla="*/ 2305443 h 2323145"/>
              <a:gd name="connsiteX256" fmla="*/ 376805 w 11269336"/>
              <a:gd name="connsiteY256" fmla="*/ 2307647 h 2323145"/>
              <a:gd name="connsiteX257" fmla="*/ 266777 w 11269336"/>
              <a:gd name="connsiteY257" fmla="*/ 2309012 h 2323145"/>
              <a:gd name="connsiteX258" fmla="*/ 156013 w 11269336"/>
              <a:gd name="connsiteY258" fmla="*/ 2306832 h 2323145"/>
              <a:gd name="connsiteX259" fmla="*/ 87258 w 11269336"/>
              <a:gd name="connsiteY259" fmla="*/ 2285511 h 2323145"/>
              <a:gd name="connsiteX260" fmla="*/ 23798 w 11269336"/>
              <a:gd name="connsiteY260" fmla="*/ 2281822 h 2323145"/>
              <a:gd name="connsiteX261" fmla="*/ 0 w 11269336"/>
              <a:gd name="connsiteY261" fmla="*/ 2285369 h 2323145"/>
              <a:gd name="connsiteX262" fmla="*/ 0 w 11269336"/>
              <a:gd name="connsiteY26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702453 w 11269336"/>
              <a:gd name="connsiteY141" fmla="*/ 2151586 h 2323145"/>
              <a:gd name="connsiteX142" fmla="*/ 4678455 w 11269336"/>
              <a:gd name="connsiteY142" fmla="*/ 2156131 h 2323145"/>
              <a:gd name="connsiteX143" fmla="*/ 4593061 w 11269336"/>
              <a:gd name="connsiteY143" fmla="*/ 2171597 h 2323145"/>
              <a:gd name="connsiteX144" fmla="*/ 4533444 w 11269336"/>
              <a:gd name="connsiteY144" fmla="*/ 2181200 h 2323145"/>
              <a:gd name="connsiteX145" fmla="*/ 4492832 w 11269336"/>
              <a:gd name="connsiteY145" fmla="*/ 2188033 h 2323145"/>
              <a:gd name="connsiteX146" fmla="*/ 4467257 w 11269336"/>
              <a:gd name="connsiteY146" fmla="*/ 2196121 h 2323145"/>
              <a:gd name="connsiteX147" fmla="*/ 4459937 w 11269336"/>
              <a:gd name="connsiteY147" fmla="*/ 2195182 h 2323145"/>
              <a:gd name="connsiteX148" fmla="*/ 4433312 w 11269336"/>
              <a:gd name="connsiteY148" fmla="*/ 2199004 h 2323145"/>
              <a:gd name="connsiteX149" fmla="*/ 4420601 w 11269336"/>
              <a:gd name="connsiteY149" fmla="*/ 2205158 h 2323145"/>
              <a:gd name="connsiteX150" fmla="*/ 4405765 w 11269336"/>
              <a:gd name="connsiteY150" fmla="*/ 2199902 h 2323145"/>
              <a:gd name="connsiteX151" fmla="*/ 4401354 w 11269336"/>
              <a:gd name="connsiteY151" fmla="*/ 2194745 h 2323145"/>
              <a:gd name="connsiteX152" fmla="*/ 4383151 w 11269336"/>
              <a:gd name="connsiteY152" fmla="*/ 2201140 h 2323145"/>
              <a:gd name="connsiteX153" fmla="*/ 4366646 w 11269336"/>
              <a:gd name="connsiteY153" fmla="*/ 2198564 h 2323145"/>
              <a:gd name="connsiteX154" fmla="*/ 4354009 w 11269336"/>
              <a:gd name="connsiteY154" fmla="*/ 2204984 h 2323145"/>
              <a:gd name="connsiteX155" fmla="*/ 4348284 w 11269336"/>
              <a:gd name="connsiteY155" fmla="*/ 2205270 h 2323145"/>
              <a:gd name="connsiteX156" fmla="*/ 4333906 w 11269336"/>
              <a:gd name="connsiteY156" fmla="*/ 2205251 h 2323145"/>
              <a:gd name="connsiteX157" fmla="*/ 4308819 w 11269336"/>
              <a:gd name="connsiteY157" fmla="*/ 2203822 h 2323145"/>
              <a:gd name="connsiteX158" fmla="*/ 4301210 w 11269336"/>
              <a:gd name="connsiteY158" fmla="*/ 2204456 h 2323145"/>
              <a:gd name="connsiteX159" fmla="*/ 4283095 w 11269336"/>
              <a:gd name="connsiteY159" fmla="*/ 2198177 h 2323145"/>
              <a:gd name="connsiteX160" fmla="*/ 4250119 w 11269336"/>
              <a:gd name="connsiteY160" fmla="*/ 2196342 h 2323145"/>
              <a:gd name="connsiteX161" fmla="*/ 4189203 w 11269336"/>
              <a:gd name="connsiteY161" fmla="*/ 2178994 h 2323145"/>
              <a:gd name="connsiteX162" fmla="*/ 4154035 w 11269336"/>
              <a:gd name="connsiteY162" fmla="*/ 2171950 h 2323145"/>
              <a:gd name="connsiteX163" fmla="*/ 4129569 w 11269336"/>
              <a:gd name="connsiteY163" fmla="*/ 2163850 h 2323145"/>
              <a:gd name="connsiteX164" fmla="*/ 4061250 w 11269336"/>
              <a:gd name="connsiteY164" fmla="*/ 2159236 h 2323145"/>
              <a:gd name="connsiteX165" fmla="*/ 3945480 w 11269336"/>
              <a:gd name="connsiteY165" fmla="*/ 2158279 h 2323145"/>
              <a:gd name="connsiteX166" fmla="*/ 3921468 w 11269336"/>
              <a:gd name="connsiteY166" fmla="*/ 2156588 h 2323145"/>
              <a:gd name="connsiteX167" fmla="*/ 3903348 w 11269336"/>
              <a:gd name="connsiteY167" fmla="*/ 2149220 h 2323145"/>
              <a:gd name="connsiteX168" fmla="*/ 3901342 w 11269336"/>
              <a:gd name="connsiteY168" fmla="*/ 2142355 h 2323145"/>
              <a:gd name="connsiteX169" fmla="*/ 3888539 w 11269336"/>
              <a:gd name="connsiteY169" fmla="*/ 2140476 h 2323145"/>
              <a:gd name="connsiteX170" fmla="*/ 3885662 w 11269336"/>
              <a:gd name="connsiteY170" fmla="*/ 2138740 h 2323145"/>
              <a:gd name="connsiteX171" fmla="*/ 3868627 w 11269336"/>
              <a:gd name="connsiteY171" fmla="*/ 2130023 h 2323145"/>
              <a:gd name="connsiteX172" fmla="*/ 3819177 w 11269336"/>
              <a:gd name="connsiteY172" fmla="*/ 2142111 h 2323145"/>
              <a:gd name="connsiteX173" fmla="*/ 3769100 w 11269336"/>
              <a:gd name="connsiteY173" fmla="*/ 2131731 h 2323145"/>
              <a:gd name="connsiteX174" fmla="*/ 3562752 w 11269336"/>
              <a:gd name="connsiteY174" fmla="*/ 2131785 h 2323145"/>
              <a:gd name="connsiteX175" fmla="*/ 3541402 w 11269336"/>
              <a:gd name="connsiteY175" fmla="*/ 2106821 h 2323145"/>
              <a:gd name="connsiteX176" fmla="*/ 3365341 w 11269336"/>
              <a:gd name="connsiteY176" fmla="*/ 2077638 h 2323145"/>
              <a:gd name="connsiteX177" fmla="*/ 3170922 w 11269336"/>
              <a:gd name="connsiteY177" fmla="*/ 2115957 h 2323145"/>
              <a:gd name="connsiteX178" fmla="*/ 3156256 w 11269336"/>
              <a:gd name="connsiteY178" fmla="*/ 2124773 h 2323145"/>
              <a:gd name="connsiteX179" fmla="*/ 3140298 w 11269336"/>
              <a:gd name="connsiteY179" fmla="*/ 2129182 h 2323145"/>
              <a:gd name="connsiteX180" fmla="*/ 3138514 w 11269336"/>
              <a:gd name="connsiteY180" fmla="*/ 2128069 h 2323145"/>
              <a:gd name="connsiteX181" fmla="*/ 3120467 w 11269336"/>
              <a:gd name="connsiteY181" fmla="*/ 2128281 h 2323145"/>
              <a:gd name="connsiteX182" fmla="*/ 3116175 w 11269336"/>
              <a:gd name="connsiteY182" fmla="*/ 2131633 h 2323145"/>
              <a:gd name="connsiteX183" fmla="*/ 3103685 w 11269336"/>
              <a:gd name="connsiteY183" fmla="*/ 2132814 h 2323145"/>
              <a:gd name="connsiteX184" fmla="*/ 3078794 w 11269336"/>
              <a:gd name="connsiteY184" fmla="*/ 2137935 h 2323145"/>
              <a:gd name="connsiteX185" fmla="*/ 3074407 w 11269336"/>
              <a:gd name="connsiteY185" fmla="*/ 2136274 h 2323145"/>
              <a:gd name="connsiteX186" fmla="*/ 3037285 w 11269336"/>
              <a:gd name="connsiteY186" fmla="*/ 2139919 h 2323145"/>
              <a:gd name="connsiteX187" fmla="*/ 3036901 w 11269336"/>
              <a:gd name="connsiteY187" fmla="*/ 2138726 h 2323145"/>
              <a:gd name="connsiteX188" fmla="*/ 3026996 w 11269336"/>
              <a:gd name="connsiteY188" fmla="*/ 2134322 h 2323145"/>
              <a:gd name="connsiteX189" fmla="*/ 3007772 w 11269336"/>
              <a:gd name="connsiteY189" fmla="*/ 2128742 h 2323145"/>
              <a:gd name="connsiteX190" fmla="*/ 2965030 w 11269336"/>
              <a:gd name="connsiteY190" fmla="*/ 2100494 h 2323145"/>
              <a:gd name="connsiteX191" fmla="*/ 2926342 w 11269336"/>
              <a:gd name="connsiteY191" fmla="*/ 2104155 h 2323145"/>
              <a:gd name="connsiteX192" fmla="*/ 2918608 w 11269336"/>
              <a:gd name="connsiteY192" fmla="*/ 2104215 h 2323145"/>
              <a:gd name="connsiteX193" fmla="*/ 2918475 w 11269336"/>
              <a:gd name="connsiteY193" fmla="*/ 2103937 h 2323145"/>
              <a:gd name="connsiteX194" fmla="*/ 2910360 w 11269336"/>
              <a:gd name="connsiteY194" fmla="*/ 2103444 h 2323145"/>
              <a:gd name="connsiteX195" fmla="*/ 2904507 w 11269336"/>
              <a:gd name="connsiteY195" fmla="*/ 2104326 h 2323145"/>
              <a:gd name="connsiteX196" fmla="*/ 2889503 w 11269336"/>
              <a:gd name="connsiteY196" fmla="*/ 2104443 h 2323145"/>
              <a:gd name="connsiteX197" fmla="*/ 2884480 w 11269336"/>
              <a:gd name="connsiteY197" fmla="*/ 2102626 h 2323145"/>
              <a:gd name="connsiteX198" fmla="*/ 2882689 w 11269336"/>
              <a:gd name="connsiteY198" fmla="*/ 2099228 h 2323145"/>
              <a:gd name="connsiteX199" fmla="*/ 2881291 w 11269336"/>
              <a:gd name="connsiteY199" fmla="*/ 2099618 h 2323145"/>
              <a:gd name="connsiteX200" fmla="*/ 2853979 w 11269336"/>
              <a:gd name="connsiteY200" fmla="*/ 2090388 h 2323145"/>
              <a:gd name="connsiteX201" fmla="*/ 2791790 w 11269336"/>
              <a:gd name="connsiteY201" fmla="*/ 2080332 h 2323145"/>
              <a:gd name="connsiteX202" fmla="*/ 2755844 w 11269336"/>
              <a:gd name="connsiteY202" fmla="*/ 2078874 h 2323145"/>
              <a:gd name="connsiteX203" fmla="*/ 2657742 w 11269336"/>
              <a:gd name="connsiteY203" fmla="*/ 2070179 h 2323145"/>
              <a:gd name="connsiteX204" fmla="*/ 2559549 w 11269336"/>
              <a:gd name="connsiteY204" fmla="*/ 2057873 h 2323145"/>
              <a:gd name="connsiteX205" fmla="*/ 2512054 w 11269336"/>
              <a:gd name="connsiteY205" fmla="*/ 2031671 h 2323145"/>
              <a:gd name="connsiteX206" fmla="*/ 2506437 w 11269336"/>
              <a:gd name="connsiteY206" fmla="*/ 2030918 h 2323145"/>
              <a:gd name="connsiteX207" fmla="*/ 2491752 w 11269336"/>
              <a:gd name="connsiteY207" fmla="*/ 2033906 h 2323145"/>
              <a:gd name="connsiteX208" fmla="*/ 2486338 w 11269336"/>
              <a:gd name="connsiteY208" fmla="*/ 2035862 h 2323145"/>
              <a:gd name="connsiteX209" fmla="*/ 2478186 w 11269336"/>
              <a:gd name="connsiteY209" fmla="*/ 2036953 h 2323145"/>
              <a:gd name="connsiteX210" fmla="*/ 2477950 w 11269336"/>
              <a:gd name="connsiteY210" fmla="*/ 2036715 h 2323145"/>
              <a:gd name="connsiteX211" fmla="*/ 2470381 w 11269336"/>
              <a:gd name="connsiteY211" fmla="*/ 2038256 h 2323145"/>
              <a:gd name="connsiteX212" fmla="*/ 2433781 w 11269336"/>
              <a:gd name="connsiteY212" fmla="*/ 2049140 h 2323145"/>
              <a:gd name="connsiteX213" fmla="*/ 2381172 w 11269336"/>
              <a:gd name="connsiteY213" fmla="*/ 2030645 h 2323145"/>
              <a:gd name="connsiteX214" fmla="*/ 2360198 w 11269336"/>
              <a:gd name="connsiteY214" fmla="*/ 2029059 h 2323145"/>
              <a:gd name="connsiteX215" fmla="*/ 2348815 w 11269336"/>
              <a:gd name="connsiteY215" fmla="*/ 2026798 h 2323145"/>
              <a:gd name="connsiteX216" fmla="*/ 2347988 w 11269336"/>
              <a:gd name="connsiteY216" fmla="*/ 2025745 h 2323145"/>
              <a:gd name="connsiteX217" fmla="*/ 2312920 w 11269336"/>
              <a:gd name="connsiteY217" fmla="*/ 2036311 h 2323145"/>
              <a:gd name="connsiteX218" fmla="*/ 2307986 w 11269336"/>
              <a:gd name="connsiteY218" fmla="*/ 2035583 h 2323145"/>
              <a:gd name="connsiteX219" fmla="*/ 2285481 w 11269336"/>
              <a:gd name="connsiteY219" fmla="*/ 2045197 h 2323145"/>
              <a:gd name="connsiteX220" fmla="*/ 2273666 w 11269336"/>
              <a:gd name="connsiteY220" fmla="*/ 2048710 h 2323145"/>
              <a:gd name="connsiteX221" fmla="*/ 2270719 w 11269336"/>
              <a:gd name="connsiteY221" fmla="*/ 2052702 h 2323145"/>
              <a:gd name="connsiteX222" fmla="*/ 2253080 w 11269336"/>
              <a:gd name="connsiteY222" fmla="*/ 2056363 h 2323145"/>
              <a:gd name="connsiteX223" fmla="*/ 2250906 w 11269336"/>
              <a:gd name="connsiteY223" fmla="*/ 2055654 h 2323145"/>
              <a:gd name="connsiteX224" fmla="*/ 2236905 w 11269336"/>
              <a:gd name="connsiteY224" fmla="*/ 2062882 h 2323145"/>
              <a:gd name="connsiteX225" fmla="*/ 2225830 w 11269336"/>
              <a:gd name="connsiteY225" fmla="*/ 2074027 h 2323145"/>
              <a:gd name="connsiteX226" fmla="*/ 2073776 w 11269336"/>
              <a:gd name="connsiteY226" fmla="*/ 2089244 h 2323145"/>
              <a:gd name="connsiteX227" fmla="*/ 1948256 w 11269336"/>
              <a:gd name="connsiteY227" fmla="*/ 2146616 h 2323145"/>
              <a:gd name="connsiteX228" fmla="*/ 1865582 w 11269336"/>
              <a:gd name="connsiteY228" fmla="*/ 2153738 h 2323145"/>
              <a:gd name="connsiteX229" fmla="*/ 1835210 w 11269336"/>
              <a:gd name="connsiteY229" fmla="*/ 2134244 h 2323145"/>
              <a:gd name="connsiteX230" fmla="*/ 1632661 w 11269336"/>
              <a:gd name="connsiteY230" fmla="*/ 2173882 h 2323145"/>
              <a:gd name="connsiteX231" fmla="*/ 1579590 w 11269336"/>
              <a:gd name="connsiteY231" fmla="*/ 2173680 h 2323145"/>
              <a:gd name="connsiteX232" fmla="*/ 1535601 w 11269336"/>
              <a:gd name="connsiteY232" fmla="*/ 2194590 h 2323145"/>
              <a:gd name="connsiteX233" fmla="*/ 1515594 w 11269336"/>
              <a:gd name="connsiteY233" fmla="*/ 2189622 h 2323145"/>
              <a:gd name="connsiteX234" fmla="*/ 1512113 w 11269336"/>
              <a:gd name="connsiteY234" fmla="*/ 2188534 h 2323145"/>
              <a:gd name="connsiteX235" fmla="*/ 1498838 w 11269336"/>
              <a:gd name="connsiteY235" fmla="*/ 2189213 h 2323145"/>
              <a:gd name="connsiteX236" fmla="*/ 1494279 w 11269336"/>
              <a:gd name="connsiteY236" fmla="*/ 2183112 h 2323145"/>
              <a:gd name="connsiteX237" fmla="*/ 1473714 w 11269336"/>
              <a:gd name="connsiteY237" fmla="*/ 2179625 h 2323145"/>
              <a:gd name="connsiteX238" fmla="*/ 1449503 w 11269336"/>
              <a:gd name="connsiteY238" fmla="*/ 2182633 h 2323145"/>
              <a:gd name="connsiteX239" fmla="*/ 1266687 w 11269336"/>
              <a:gd name="connsiteY239" fmla="*/ 2212688 h 2323145"/>
              <a:gd name="connsiteX240" fmla="*/ 1239614 w 11269336"/>
              <a:gd name="connsiteY240" fmla="*/ 2209727 h 2323145"/>
              <a:gd name="connsiteX241" fmla="*/ 1202436 w 11269336"/>
              <a:gd name="connsiteY241" fmla="*/ 2209817 h 2323145"/>
              <a:gd name="connsiteX242" fmla="*/ 1136097 w 11269336"/>
              <a:gd name="connsiteY242" fmla="*/ 2205112 h 2323145"/>
              <a:gd name="connsiteX243" fmla="*/ 988232 w 11269336"/>
              <a:gd name="connsiteY243" fmla="*/ 2235635 h 2323145"/>
              <a:gd name="connsiteX244" fmla="*/ 981959 w 11269336"/>
              <a:gd name="connsiteY244" fmla="*/ 2231607 h 2323145"/>
              <a:gd name="connsiteX245" fmla="*/ 938600 w 11269336"/>
              <a:gd name="connsiteY245" fmla="*/ 2238113 h 2323145"/>
              <a:gd name="connsiteX246" fmla="*/ 791788 w 11269336"/>
              <a:gd name="connsiteY246" fmla="*/ 2293224 h 2323145"/>
              <a:gd name="connsiteX247" fmla="*/ 706914 w 11269336"/>
              <a:gd name="connsiteY247" fmla="*/ 2305046 h 2323145"/>
              <a:gd name="connsiteX248" fmla="*/ 675971 w 11269336"/>
              <a:gd name="connsiteY248" fmla="*/ 2304030 h 2323145"/>
              <a:gd name="connsiteX249" fmla="*/ 624180 w 11269336"/>
              <a:gd name="connsiteY249" fmla="*/ 2302650 h 2323145"/>
              <a:gd name="connsiteX250" fmla="*/ 583453 w 11269336"/>
              <a:gd name="connsiteY250" fmla="*/ 2288788 h 2323145"/>
              <a:gd name="connsiteX251" fmla="*/ 540946 w 11269336"/>
              <a:gd name="connsiteY251" fmla="*/ 2292721 h 2323145"/>
              <a:gd name="connsiteX252" fmla="*/ 533680 w 11269336"/>
              <a:gd name="connsiteY252" fmla="*/ 2310233 h 2323145"/>
              <a:gd name="connsiteX253" fmla="*/ 487366 w 11269336"/>
              <a:gd name="connsiteY253" fmla="*/ 2309053 h 2323145"/>
              <a:gd name="connsiteX254" fmla="*/ 416820 w 11269336"/>
              <a:gd name="connsiteY254" fmla="*/ 2305443 h 2323145"/>
              <a:gd name="connsiteX255" fmla="*/ 376805 w 11269336"/>
              <a:gd name="connsiteY255" fmla="*/ 2307647 h 2323145"/>
              <a:gd name="connsiteX256" fmla="*/ 266777 w 11269336"/>
              <a:gd name="connsiteY256" fmla="*/ 2309012 h 2323145"/>
              <a:gd name="connsiteX257" fmla="*/ 156013 w 11269336"/>
              <a:gd name="connsiteY257" fmla="*/ 2306832 h 2323145"/>
              <a:gd name="connsiteX258" fmla="*/ 87258 w 11269336"/>
              <a:gd name="connsiteY258" fmla="*/ 2285511 h 2323145"/>
              <a:gd name="connsiteX259" fmla="*/ 23798 w 11269336"/>
              <a:gd name="connsiteY259" fmla="*/ 2281822 h 2323145"/>
              <a:gd name="connsiteX260" fmla="*/ 0 w 11269336"/>
              <a:gd name="connsiteY260" fmla="*/ 2285369 h 2323145"/>
              <a:gd name="connsiteX261" fmla="*/ 0 w 11269336"/>
              <a:gd name="connsiteY261"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702453 w 11269336"/>
              <a:gd name="connsiteY141" fmla="*/ 2151586 h 2323145"/>
              <a:gd name="connsiteX142" fmla="*/ 4593061 w 11269336"/>
              <a:gd name="connsiteY142" fmla="*/ 2171597 h 2323145"/>
              <a:gd name="connsiteX143" fmla="*/ 4533444 w 11269336"/>
              <a:gd name="connsiteY143" fmla="*/ 2181200 h 2323145"/>
              <a:gd name="connsiteX144" fmla="*/ 4492832 w 11269336"/>
              <a:gd name="connsiteY144" fmla="*/ 2188033 h 2323145"/>
              <a:gd name="connsiteX145" fmla="*/ 4467257 w 11269336"/>
              <a:gd name="connsiteY145" fmla="*/ 2196121 h 2323145"/>
              <a:gd name="connsiteX146" fmla="*/ 4459937 w 11269336"/>
              <a:gd name="connsiteY146" fmla="*/ 2195182 h 2323145"/>
              <a:gd name="connsiteX147" fmla="*/ 4433312 w 11269336"/>
              <a:gd name="connsiteY147" fmla="*/ 2199004 h 2323145"/>
              <a:gd name="connsiteX148" fmla="*/ 4420601 w 11269336"/>
              <a:gd name="connsiteY148" fmla="*/ 2205158 h 2323145"/>
              <a:gd name="connsiteX149" fmla="*/ 4405765 w 11269336"/>
              <a:gd name="connsiteY149" fmla="*/ 2199902 h 2323145"/>
              <a:gd name="connsiteX150" fmla="*/ 4401354 w 11269336"/>
              <a:gd name="connsiteY150" fmla="*/ 2194745 h 2323145"/>
              <a:gd name="connsiteX151" fmla="*/ 4383151 w 11269336"/>
              <a:gd name="connsiteY151" fmla="*/ 2201140 h 2323145"/>
              <a:gd name="connsiteX152" fmla="*/ 4366646 w 11269336"/>
              <a:gd name="connsiteY152" fmla="*/ 2198564 h 2323145"/>
              <a:gd name="connsiteX153" fmla="*/ 4354009 w 11269336"/>
              <a:gd name="connsiteY153" fmla="*/ 2204984 h 2323145"/>
              <a:gd name="connsiteX154" fmla="*/ 4348284 w 11269336"/>
              <a:gd name="connsiteY154" fmla="*/ 2205270 h 2323145"/>
              <a:gd name="connsiteX155" fmla="*/ 4333906 w 11269336"/>
              <a:gd name="connsiteY155" fmla="*/ 2205251 h 2323145"/>
              <a:gd name="connsiteX156" fmla="*/ 4308819 w 11269336"/>
              <a:gd name="connsiteY156" fmla="*/ 2203822 h 2323145"/>
              <a:gd name="connsiteX157" fmla="*/ 4301210 w 11269336"/>
              <a:gd name="connsiteY157" fmla="*/ 2204456 h 2323145"/>
              <a:gd name="connsiteX158" fmla="*/ 4283095 w 11269336"/>
              <a:gd name="connsiteY158" fmla="*/ 2198177 h 2323145"/>
              <a:gd name="connsiteX159" fmla="*/ 4250119 w 11269336"/>
              <a:gd name="connsiteY159" fmla="*/ 2196342 h 2323145"/>
              <a:gd name="connsiteX160" fmla="*/ 4189203 w 11269336"/>
              <a:gd name="connsiteY160" fmla="*/ 2178994 h 2323145"/>
              <a:gd name="connsiteX161" fmla="*/ 4154035 w 11269336"/>
              <a:gd name="connsiteY161" fmla="*/ 2171950 h 2323145"/>
              <a:gd name="connsiteX162" fmla="*/ 4129569 w 11269336"/>
              <a:gd name="connsiteY162" fmla="*/ 2163850 h 2323145"/>
              <a:gd name="connsiteX163" fmla="*/ 4061250 w 11269336"/>
              <a:gd name="connsiteY163" fmla="*/ 2159236 h 2323145"/>
              <a:gd name="connsiteX164" fmla="*/ 3945480 w 11269336"/>
              <a:gd name="connsiteY164" fmla="*/ 2158279 h 2323145"/>
              <a:gd name="connsiteX165" fmla="*/ 3921468 w 11269336"/>
              <a:gd name="connsiteY165" fmla="*/ 2156588 h 2323145"/>
              <a:gd name="connsiteX166" fmla="*/ 3903348 w 11269336"/>
              <a:gd name="connsiteY166" fmla="*/ 2149220 h 2323145"/>
              <a:gd name="connsiteX167" fmla="*/ 3901342 w 11269336"/>
              <a:gd name="connsiteY167" fmla="*/ 2142355 h 2323145"/>
              <a:gd name="connsiteX168" fmla="*/ 3888539 w 11269336"/>
              <a:gd name="connsiteY168" fmla="*/ 2140476 h 2323145"/>
              <a:gd name="connsiteX169" fmla="*/ 3885662 w 11269336"/>
              <a:gd name="connsiteY169" fmla="*/ 2138740 h 2323145"/>
              <a:gd name="connsiteX170" fmla="*/ 3868627 w 11269336"/>
              <a:gd name="connsiteY170" fmla="*/ 2130023 h 2323145"/>
              <a:gd name="connsiteX171" fmla="*/ 3819177 w 11269336"/>
              <a:gd name="connsiteY171" fmla="*/ 2142111 h 2323145"/>
              <a:gd name="connsiteX172" fmla="*/ 3769100 w 11269336"/>
              <a:gd name="connsiteY172" fmla="*/ 2131731 h 2323145"/>
              <a:gd name="connsiteX173" fmla="*/ 3562752 w 11269336"/>
              <a:gd name="connsiteY173" fmla="*/ 2131785 h 2323145"/>
              <a:gd name="connsiteX174" fmla="*/ 3541402 w 11269336"/>
              <a:gd name="connsiteY174" fmla="*/ 2106821 h 2323145"/>
              <a:gd name="connsiteX175" fmla="*/ 3365341 w 11269336"/>
              <a:gd name="connsiteY175" fmla="*/ 2077638 h 2323145"/>
              <a:gd name="connsiteX176" fmla="*/ 3170922 w 11269336"/>
              <a:gd name="connsiteY176" fmla="*/ 2115957 h 2323145"/>
              <a:gd name="connsiteX177" fmla="*/ 3156256 w 11269336"/>
              <a:gd name="connsiteY177" fmla="*/ 2124773 h 2323145"/>
              <a:gd name="connsiteX178" fmla="*/ 3140298 w 11269336"/>
              <a:gd name="connsiteY178" fmla="*/ 2129182 h 2323145"/>
              <a:gd name="connsiteX179" fmla="*/ 3138514 w 11269336"/>
              <a:gd name="connsiteY179" fmla="*/ 2128069 h 2323145"/>
              <a:gd name="connsiteX180" fmla="*/ 3120467 w 11269336"/>
              <a:gd name="connsiteY180" fmla="*/ 2128281 h 2323145"/>
              <a:gd name="connsiteX181" fmla="*/ 3116175 w 11269336"/>
              <a:gd name="connsiteY181" fmla="*/ 2131633 h 2323145"/>
              <a:gd name="connsiteX182" fmla="*/ 3103685 w 11269336"/>
              <a:gd name="connsiteY182" fmla="*/ 2132814 h 2323145"/>
              <a:gd name="connsiteX183" fmla="*/ 3078794 w 11269336"/>
              <a:gd name="connsiteY183" fmla="*/ 2137935 h 2323145"/>
              <a:gd name="connsiteX184" fmla="*/ 3074407 w 11269336"/>
              <a:gd name="connsiteY184" fmla="*/ 2136274 h 2323145"/>
              <a:gd name="connsiteX185" fmla="*/ 3037285 w 11269336"/>
              <a:gd name="connsiteY185" fmla="*/ 2139919 h 2323145"/>
              <a:gd name="connsiteX186" fmla="*/ 3036901 w 11269336"/>
              <a:gd name="connsiteY186" fmla="*/ 2138726 h 2323145"/>
              <a:gd name="connsiteX187" fmla="*/ 3026996 w 11269336"/>
              <a:gd name="connsiteY187" fmla="*/ 2134322 h 2323145"/>
              <a:gd name="connsiteX188" fmla="*/ 3007772 w 11269336"/>
              <a:gd name="connsiteY188" fmla="*/ 2128742 h 2323145"/>
              <a:gd name="connsiteX189" fmla="*/ 2965030 w 11269336"/>
              <a:gd name="connsiteY189" fmla="*/ 2100494 h 2323145"/>
              <a:gd name="connsiteX190" fmla="*/ 2926342 w 11269336"/>
              <a:gd name="connsiteY190" fmla="*/ 2104155 h 2323145"/>
              <a:gd name="connsiteX191" fmla="*/ 2918608 w 11269336"/>
              <a:gd name="connsiteY191" fmla="*/ 2104215 h 2323145"/>
              <a:gd name="connsiteX192" fmla="*/ 2918475 w 11269336"/>
              <a:gd name="connsiteY192" fmla="*/ 2103937 h 2323145"/>
              <a:gd name="connsiteX193" fmla="*/ 2910360 w 11269336"/>
              <a:gd name="connsiteY193" fmla="*/ 2103444 h 2323145"/>
              <a:gd name="connsiteX194" fmla="*/ 2904507 w 11269336"/>
              <a:gd name="connsiteY194" fmla="*/ 2104326 h 2323145"/>
              <a:gd name="connsiteX195" fmla="*/ 2889503 w 11269336"/>
              <a:gd name="connsiteY195" fmla="*/ 2104443 h 2323145"/>
              <a:gd name="connsiteX196" fmla="*/ 2884480 w 11269336"/>
              <a:gd name="connsiteY196" fmla="*/ 2102626 h 2323145"/>
              <a:gd name="connsiteX197" fmla="*/ 2882689 w 11269336"/>
              <a:gd name="connsiteY197" fmla="*/ 2099228 h 2323145"/>
              <a:gd name="connsiteX198" fmla="*/ 2881291 w 11269336"/>
              <a:gd name="connsiteY198" fmla="*/ 2099618 h 2323145"/>
              <a:gd name="connsiteX199" fmla="*/ 2853979 w 11269336"/>
              <a:gd name="connsiteY199" fmla="*/ 2090388 h 2323145"/>
              <a:gd name="connsiteX200" fmla="*/ 2791790 w 11269336"/>
              <a:gd name="connsiteY200" fmla="*/ 2080332 h 2323145"/>
              <a:gd name="connsiteX201" fmla="*/ 2755844 w 11269336"/>
              <a:gd name="connsiteY201" fmla="*/ 2078874 h 2323145"/>
              <a:gd name="connsiteX202" fmla="*/ 2657742 w 11269336"/>
              <a:gd name="connsiteY202" fmla="*/ 2070179 h 2323145"/>
              <a:gd name="connsiteX203" fmla="*/ 2559549 w 11269336"/>
              <a:gd name="connsiteY203" fmla="*/ 2057873 h 2323145"/>
              <a:gd name="connsiteX204" fmla="*/ 2512054 w 11269336"/>
              <a:gd name="connsiteY204" fmla="*/ 2031671 h 2323145"/>
              <a:gd name="connsiteX205" fmla="*/ 2506437 w 11269336"/>
              <a:gd name="connsiteY205" fmla="*/ 2030918 h 2323145"/>
              <a:gd name="connsiteX206" fmla="*/ 2491752 w 11269336"/>
              <a:gd name="connsiteY206" fmla="*/ 2033906 h 2323145"/>
              <a:gd name="connsiteX207" fmla="*/ 2486338 w 11269336"/>
              <a:gd name="connsiteY207" fmla="*/ 2035862 h 2323145"/>
              <a:gd name="connsiteX208" fmla="*/ 2478186 w 11269336"/>
              <a:gd name="connsiteY208" fmla="*/ 2036953 h 2323145"/>
              <a:gd name="connsiteX209" fmla="*/ 2477950 w 11269336"/>
              <a:gd name="connsiteY209" fmla="*/ 2036715 h 2323145"/>
              <a:gd name="connsiteX210" fmla="*/ 2470381 w 11269336"/>
              <a:gd name="connsiteY210" fmla="*/ 2038256 h 2323145"/>
              <a:gd name="connsiteX211" fmla="*/ 2433781 w 11269336"/>
              <a:gd name="connsiteY211" fmla="*/ 2049140 h 2323145"/>
              <a:gd name="connsiteX212" fmla="*/ 2381172 w 11269336"/>
              <a:gd name="connsiteY212" fmla="*/ 2030645 h 2323145"/>
              <a:gd name="connsiteX213" fmla="*/ 2360198 w 11269336"/>
              <a:gd name="connsiteY213" fmla="*/ 2029059 h 2323145"/>
              <a:gd name="connsiteX214" fmla="*/ 2348815 w 11269336"/>
              <a:gd name="connsiteY214" fmla="*/ 2026798 h 2323145"/>
              <a:gd name="connsiteX215" fmla="*/ 2347988 w 11269336"/>
              <a:gd name="connsiteY215" fmla="*/ 2025745 h 2323145"/>
              <a:gd name="connsiteX216" fmla="*/ 2312920 w 11269336"/>
              <a:gd name="connsiteY216" fmla="*/ 2036311 h 2323145"/>
              <a:gd name="connsiteX217" fmla="*/ 2307986 w 11269336"/>
              <a:gd name="connsiteY217" fmla="*/ 2035583 h 2323145"/>
              <a:gd name="connsiteX218" fmla="*/ 2285481 w 11269336"/>
              <a:gd name="connsiteY218" fmla="*/ 2045197 h 2323145"/>
              <a:gd name="connsiteX219" fmla="*/ 2273666 w 11269336"/>
              <a:gd name="connsiteY219" fmla="*/ 2048710 h 2323145"/>
              <a:gd name="connsiteX220" fmla="*/ 2270719 w 11269336"/>
              <a:gd name="connsiteY220" fmla="*/ 2052702 h 2323145"/>
              <a:gd name="connsiteX221" fmla="*/ 2253080 w 11269336"/>
              <a:gd name="connsiteY221" fmla="*/ 2056363 h 2323145"/>
              <a:gd name="connsiteX222" fmla="*/ 2250906 w 11269336"/>
              <a:gd name="connsiteY222" fmla="*/ 2055654 h 2323145"/>
              <a:gd name="connsiteX223" fmla="*/ 2236905 w 11269336"/>
              <a:gd name="connsiteY223" fmla="*/ 2062882 h 2323145"/>
              <a:gd name="connsiteX224" fmla="*/ 2225830 w 11269336"/>
              <a:gd name="connsiteY224" fmla="*/ 2074027 h 2323145"/>
              <a:gd name="connsiteX225" fmla="*/ 2073776 w 11269336"/>
              <a:gd name="connsiteY225" fmla="*/ 2089244 h 2323145"/>
              <a:gd name="connsiteX226" fmla="*/ 1948256 w 11269336"/>
              <a:gd name="connsiteY226" fmla="*/ 2146616 h 2323145"/>
              <a:gd name="connsiteX227" fmla="*/ 1865582 w 11269336"/>
              <a:gd name="connsiteY227" fmla="*/ 2153738 h 2323145"/>
              <a:gd name="connsiteX228" fmla="*/ 1835210 w 11269336"/>
              <a:gd name="connsiteY228" fmla="*/ 2134244 h 2323145"/>
              <a:gd name="connsiteX229" fmla="*/ 1632661 w 11269336"/>
              <a:gd name="connsiteY229" fmla="*/ 2173882 h 2323145"/>
              <a:gd name="connsiteX230" fmla="*/ 1579590 w 11269336"/>
              <a:gd name="connsiteY230" fmla="*/ 2173680 h 2323145"/>
              <a:gd name="connsiteX231" fmla="*/ 1535601 w 11269336"/>
              <a:gd name="connsiteY231" fmla="*/ 2194590 h 2323145"/>
              <a:gd name="connsiteX232" fmla="*/ 1515594 w 11269336"/>
              <a:gd name="connsiteY232" fmla="*/ 2189622 h 2323145"/>
              <a:gd name="connsiteX233" fmla="*/ 1512113 w 11269336"/>
              <a:gd name="connsiteY233" fmla="*/ 2188534 h 2323145"/>
              <a:gd name="connsiteX234" fmla="*/ 1498838 w 11269336"/>
              <a:gd name="connsiteY234" fmla="*/ 2189213 h 2323145"/>
              <a:gd name="connsiteX235" fmla="*/ 1494279 w 11269336"/>
              <a:gd name="connsiteY235" fmla="*/ 2183112 h 2323145"/>
              <a:gd name="connsiteX236" fmla="*/ 1473714 w 11269336"/>
              <a:gd name="connsiteY236" fmla="*/ 2179625 h 2323145"/>
              <a:gd name="connsiteX237" fmla="*/ 1449503 w 11269336"/>
              <a:gd name="connsiteY237" fmla="*/ 2182633 h 2323145"/>
              <a:gd name="connsiteX238" fmla="*/ 1266687 w 11269336"/>
              <a:gd name="connsiteY238" fmla="*/ 2212688 h 2323145"/>
              <a:gd name="connsiteX239" fmla="*/ 1239614 w 11269336"/>
              <a:gd name="connsiteY239" fmla="*/ 2209727 h 2323145"/>
              <a:gd name="connsiteX240" fmla="*/ 1202436 w 11269336"/>
              <a:gd name="connsiteY240" fmla="*/ 2209817 h 2323145"/>
              <a:gd name="connsiteX241" fmla="*/ 1136097 w 11269336"/>
              <a:gd name="connsiteY241" fmla="*/ 2205112 h 2323145"/>
              <a:gd name="connsiteX242" fmla="*/ 988232 w 11269336"/>
              <a:gd name="connsiteY242" fmla="*/ 2235635 h 2323145"/>
              <a:gd name="connsiteX243" fmla="*/ 981959 w 11269336"/>
              <a:gd name="connsiteY243" fmla="*/ 2231607 h 2323145"/>
              <a:gd name="connsiteX244" fmla="*/ 938600 w 11269336"/>
              <a:gd name="connsiteY244" fmla="*/ 2238113 h 2323145"/>
              <a:gd name="connsiteX245" fmla="*/ 791788 w 11269336"/>
              <a:gd name="connsiteY245" fmla="*/ 2293224 h 2323145"/>
              <a:gd name="connsiteX246" fmla="*/ 706914 w 11269336"/>
              <a:gd name="connsiteY246" fmla="*/ 2305046 h 2323145"/>
              <a:gd name="connsiteX247" fmla="*/ 675971 w 11269336"/>
              <a:gd name="connsiteY247" fmla="*/ 2304030 h 2323145"/>
              <a:gd name="connsiteX248" fmla="*/ 624180 w 11269336"/>
              <a:gd name="connsiteY248" fmla="*/ 2302650 h 2323145"/>
              <a:gd name="connsiteX249" fmla="*/ 583453 w 11269336"/>
              <a:gd name="connsiteY249" fmla="*/ 2288788 h 2323145"/>
              <a:gd name="connsiteX250" fmla="*/ 540946 w 11269336"/>
              <a:gd name="connsiteY250" fmla="*/ 2292721 h 2323145"/>
              <a:gd name="connsiteX251" fmla="*/ 533680 w 11269336"/>
              <a:gd name="connsiteY251" fmla="*/ 2310233 h 2323145"/>
              <a:gd name="connsiteX252" fmla="*/ 487366 w 11269336"/>
              <a:gd name="connsiteY252" fmla="*/ 2309053 h 2323145"/>
              <a:gd name="connsiteX253" fmla="*/ 416820 w 11269336"/>
              <a:gd name="connsiteY253" fmla="*/ 2305443 h 2323145"/>
              <a:gd name="connsiteX254" fmla="*/ 376805 w 11269336"/>
              <a:gd name="connsiteY254" fmla="*/ 2307647 h 2323145"/>
              <a:gd name="connsiteX255" fmla="*/ 266777 w 11269336"/>
              <a:gd name="connsiteY255" fmla="*/ 2309012 h 2323145"/>
              <a:gd name="connsiteX256" fmla="*/ 156013 w 11269336"/>
              <a:gd name="connsiteY256" fmla="*/ 2306832 h 2323145"/>
              <a:gd name="connsiteX257" fmla="*/ 87258 w 11269336"/>
              <a:gd name="connsiteY257" fmla="*/ 2285511 h 2323145"/>
              <a:gd name="connsiteX258" fmla="*/ 23798 w 11269336"/>
              <a:gd name="connsiteY258" fmla="*/ 2281822 h 2323145"/>
              <a:gd name="connsiteX259" fmla="*/ 0 w 11269336"/>
              <a:gd name="connsiteY259" fmla="*/ 2285369 h 2323145"/>
              <a:gd name="connsiteX260" fmla="*/ 0 w 11269336"/>
              <a:gd name="connsiteY260"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593061 w 11269336"/>
              <a:gd name="connsiteY141" fmla="*/ 2171597 h 2323145"/>
              <a:gd name="connsiteX142" fmla="*/ 4533444 w 11269336"/>
              <a:gd name="connsiteY142" fmla="*/ 2181200 h 2323145"/>
              <a:gd name="connsiteX143" fmla="*/ 4492832 w 11269336"/>
              <a:gd name="connsiteY143" fmla="*/ 2188033 h 2323145"/>
              <a:gd name="connsiteX144" fmla="*/ 4467257 w 11269336"/>
              <a:gd name="connsiteY144" fmla="*/ 2196121 h 2323145"/>
              <a:gd name="connsiteX145" fmla="*/ 4459937 w 11269336"/>
              <a:gd name="connsiteY145" fmla="*/ 2195182 h 2323145"/>
              <a:gd name="connsiteX146" fmla="*/ 4433312 w 11269336"/>
              <a:gd name="connsiteY146" fmla="*/ 2199004 h 2323145"/>
              <a:gd name="connsiteX147" fmla="*/ 4420601 w 11269336"/>
              <a:gd name="connsiteY147" fmla="*/ 2205158 h 2323145"/>
              <a:gd name="connsiteX148" fmla="*/ 4405765 w 11269336"/>
              <a:gd name="connsiteY148" fmla="*/ 2199902 h 2323145"/>
              <a:gd name="connsiteX149" fmla="*/ 4401354 w 11269336"/>
              <a:gd name="connsiteY149" fmla="*/ 2194745 h 2323145"/>
              <a:gd name="connsiteX150" fmla="*/ 4383151 w 11269336"/>
              <a:gd name="connsiteY150" fmla="*/ 2201140 h 2323145"/>
              <a:gd name="connsiteX151" fmla="*/ 4366646 w 11269336"/>
              <a:gd name="connsiteY151" fmla="*/ 2198564 h 2323145"/>
              <a:gd name="connsiteX152" fmla="*/ 4354009 w 11269336"/>
              <a:gd name="connsiteY152" fmla="*/ 2204984 h 2323145"/>
              <a:gd name="connsiteX153" fmla="*/ 4348284 w 11269336"/>
              <a:gd name="connsiteY153" fmla="*/ 2205270 h 2323145"/>
              <a:gd name="connsiteX154" fmla="*/ 4333906 w 11269336"/>
              <a:gd name="connsiteY154" fmla="*/ 2205251 h 2323145"/>
              <a:gd name="connsiteX155" fmla="*/ 4308819 w 11269336"/>
              <a:gd name="connsiteY155" fmla="*/ 2203822 h 2323145"/>
              <a:gd name="connsiteX156" fmla="*/ 4301210 w 11269336"/>
              <a:gd name="connsiteY156" fmla="*/ 2204456 h 2323145"/>
              <a:gd name="connsiteX157" fmla="*/ 4283095 w 11269336"/>
              <a:gd name="connsiteY157" fmla="*/ 2198177 h 2323145"/>
              <a:gd name="connsiteX158" fmla="*/ 4250119 w 11269336"/>
              <a:gd name="connsiteY158" fmla="*/ 2196342 h 2323145"/>
              <a:gd name="connsiteX159" fmla="*/ 4189203 w 11269336"/>
              <a:gd name="connsiteY159" fmla="*/ 2178994 h 2323145"/>
              <a:gd name="connsiteX160" fmla="*/ 4154035 w 11269336"/>
              <a:gd name="connsiteY160" fmla="*/ 2171950 h 2323145"/>
              <a:gd name="connsiteX161" fmla="*/ 4129569 w 11269336"/>
              <a:gd name="connsiteY161" fmla="*/ 2163850 h 2323145"/>
              <a:gd name="connsiteX162" fmla="*/ 4061250 w 11269336"/>
              <a:gd name="connsiteY162" fmla="*/ 2159236 h 2323145"/>
              <a:gd name="connsiteX163" fmla="*/ 3945480 w 11269336"/>
              <a:gd name="connsiteY163" fmla="*/ 2158279 h 2323145"/>
              <a:gd name="connsiteX164" fmla="*/ 3921468 w 11269336"/>
              <a:gd name="connsiteY164" fmla="*/ 2156588 h 2323145"/>
              <a:gd name="connsiteX165" fmla="*/ 3903348 w 11269336"/>
              <a:gd name="connsiteY165" fmla="*/ 2149220 h 2323145"/>
              <a:gd name="connsiteX166" fmla="*/ 3901342 w 11269336"/>
              <a:gd name="connsiteY166" fmla="*/ 2142355 h 2323145"/>
              <a:gd name="connsiteX167" fmla="*/ 3888539 w 11269336"/>
              <a:gd name="connsiteY167" fmla="*/ 2140476 h 2323145"/>
              <a:gd name="connsiteX168" fmla="*/ 3885662 w 11269336"/>
              <a:gd name="connsiteY168" fmla="*/ 2138740 h 2323145"/>
              <a:gd name="connsiteX169" fmla="*/ 3868627 w 11269336"/>
              <a:gd name="connsiteY169" fmla="*/ 2130023 h 2323145"/>
              <a:gd name="connsiteX170" fmla="*/ 3819177 w 11269336"/>
              <a:gd name="connsiteY170" fmla="*/ 2142111 h 2323145"/>
              <a:gd name="connsiteX171" fmla="*/ 3769100 w 11269336"/>
              <a:gd name="connsiteY171" fmla="*/ 2131731 h 2323145"/>
              <a:gd name="connsiteX172" fmla="*/ 3562752 w 11269336"/>
              <a:gd name="connsiteY172" fmla="*/ 2131785 h 2323145"/>
              <a:gd name="connsiteX173" fmla="*/ 3541402 w 11269336"/>
              <a:gd name="connsiteY173" fmla="*/ 2106821 h 2323145"/>
              <a:gd name="connsiteX174" fmla="*/ 3365341 w 11269336"/>
              <a:gd name="connsiteY174" fmla="*/ 2077638 h 2323145"/>
              <a:gd name="connsiteX175" fmla="*/ 3170922 w 11269336"/>
              <a:gd name="connsiteY175" fmla="*/ 2115957 h 2323145"/>
              <a:gd name="connsiteX176" fmla="*/ 3156256 w 11269336"/>
              <a:gd name="connsiteY176" fmla="*/ 2124773 h 2323145"/>
              <a:gd name="connsiteX177" fmla="*/ 3140298 w 11269336"/>
              <a:gd name="connsiteY177" fmla="*/ 2129182 h 2323145"/>
              <a:gd name="connsiteX178" fmla="*/ 3138514 w 11269336"/>
              <a:gd name="connsiteY178" fmla="*/ 2128069 h 2323145"/>
              <a:gd name="connsiteX179" fmla="*/ 3120467 w 11269336"/>
              <a:gd name="connsiteY179" fmla="*/ 2128281 h 2323145"/>
              <a:gd name="connsiteX180" fmla="*/ 3116175 w 11269336"/>
              <a:gd name="connsiteY180" fmla="*/ 2131633 h 2323145"/>
              <a:gd name="connsiteX181" fmla="*/ 3103685 w 11269336"/>
              <a:gd name="connsiteY181" fmla="*/ 2132814 h 2323145"/>
              <a:gd name="connsiteX182" fmla="*/ 3078794 w 11269336"/>
              <a:gd name="connsiteY182" fmla="*/ 2137935 h 2323145"/>
              <a:gd name="connsiteX183" fmla="*/ 3074407 w 11269336"/>
              <a:gd name="connsiteY183" fmla="*/ 2136274 h 2323145"/>
              <a:gd name="connsiteX184" fmla="*/ 3037285 w 11269336"/>
              <a:gd name="connsiteY184" fmla="*/ 2139919 h 2323145"/>
              <a:gd name="connsiteX185" fmla="*/ 3036901 w 11269336"/>
              <a:gd name="connsiteY185" fmla="*/ 2138726 h 2323145"/>
              <a:gd name="connsiteX186" fmla="*/ 3026996 w 11269336"/>
              <a:gd name="connsiteY186" fmla="*/ 2134322 h 2323145"/>
              <a:gd name="connsiteX187" fmla="*/ 3007772 w 11269336"/>
              <a:gd name="connsiteY187" fmla="*/ 2128742 h 2323145"/>
              <a:gd name="connsiteX188" fmla="*/ 2965030 w 11269336"/>
              <a:gd name="connsiteY188" fmla="*/ 2100494 h 2323145"/>
              <a:gd name="connsiteX189" fmla="*/ 2926342 w 11269336"/>
              <a:gd name="connsiteY189" fmla="*/ 2104155 h 2323145"/>
              <a:gd name="connsiteX190" fmla="*/ 2918608 w 11269336"/>
              <a:gd name="connsiteY190" fmla="*/ 2104215 h 2323145"/>
              <a:gd name="connsiteX191" fmla="*/ 2918475 w 11269336"/>
              <a:gd name="connsiteY191" fmla="*/ 2103937 h 2323145"/>
              <a:gd name="connsiteX192" fmla="*/ 2910360 w 11269336"/>
              <a:gd name="connsiteY192" fmla="*/ 2103444 h 2323145"/>
              <a:gd name="connsiteX193" fmla="*/ 2904507 w 11269336"/>
              <a:gd name="connsiteY193" fmla="*/ 2104326 h 2323145"/>
              <a:gd name="connsiteX194" fmla="*/ 2889503 w 11269336"/>
              <a:gd name="connsiteY194" fmla="*/ 2104443 h 2323145"/>
              <a:gd name="connsiteX195" fmla="*/ 2884480 w 11269336"/>
              <a:gd name="connsiteY195" fmla="*/ 2102626 h 2323145"/>
              <a:gd name="connsiteX196" fmla="*/ 2882689 w 11269336"/>
              <a:gd name="connsiteY196" fmla="*/ 2099228 h 2323145"/>
              <a:gd name="connsiteX197" fmla="*/ 2881291 w 11269336"/>
              <a:gd name="connsiteY197" fmla="*/ 2099618 h 2323145"/>
              <a:gd name="connsiteX198" fmla="*/ 2853979 w 11269336"/>
              <a:gd name="connsiteY198" fmla="*/ 2090388 h 2323145"/>
              <a:gd name="connsiteX199" fmla="*/ 2791790 w 11269336"/>
              <a:gd name="connsiteY199" fmla="*/ 2080332 h 2323145"/>
              <a:gd name="connsiteX200" fmla="*/ 2755844 w 11269336"/>
              <a:gd name="connsiteY200" fmla="*/ 2078874 h 2323145"/>
              <a:gd name="connsiteX201" fmla="*/ 2657742 w 11269336"/>
              <a:gd name="connsiteY201" fmla="*/ 2070179 h 2323145"/>
              <a:gd name="connsiteX202" fmla="*/ 2559549 w 11269336"/>
              <a:gd name="connsiteY202" fmla="*/ 2057873 h 2323145"/>
              <a:gd name="connsiteX203" fmla="*/ 2512054 w 11269336"/>
              <a:gd name="connsiteY203" fmla="*/ 2031671 h 2323145"/>
              <a:gd name="connsiteX204" fmla="*/ 2506437 w 11269336"/>
              <a:gd name="connsiteY204" fmla="*/ 2030918 h 2323145"/>
              <a:gd name="connsiteX205" fmla="*/ 2491752 w 11269336"/>
              <a:gd name="connsiteY205" fmla="*/ 2033906 h 2323145"/>
              <a:gd name="connsiteX206" fmla="*/ 2486338 w 11269336"/>
              <a:gd name="connsiteY206" fmla="*/ 2035862 h 2323145"/>
              <a:gd name="connsiteX207" fmla="*/ 2478186 w 11269336"/>
              <a:gd name="connsiteY207" fmla="*/ 2036953 h 2323145"/>
              <a:gd name="connsiteX208" fmla="*/ 2477950 w 11269336"/>
              <a:gd name="connsiteY208" fmla="*/ 2036715 h 2323145"/>
              <a:gd name="connsiteX209" fmla="*/ 2470381 w 11269336"/>
              <a:gd name="connsiteY209" fmla="*/ 2038256 h 2323145"/>
              <a:gd name="connsiteX210" fmla="*/ 2433781 w 11269336"/>
              <a:gd name="connsiteY210" fmla="*/ 2049140 h 2323145"/>
              <a:gd name="connsiteX211" fmla="*/ 2381172 w 11269336"/>
              <a:gd name="connsiteY211" fmla="*/ 2030645 h 2323145"/>
              <a:gd name="connsiteX212" fmla="*/ 2360198 w 11269336"/>
              <a:gd name="connsiteY212" fmla="*/ 2029059 h 2323145"/>
              <a:gd name="connsiteX213" fmla="*/ 2348815 w 11269336"/>
              <a:gd name="connsiteY213" fmla="*/ 2026798 h 2323145"/>
              <a:gd name="connsiteX214" fmla="*/ 2347988 w 11269336"/>
              <a:gd name="connsiteY214" fmla="*/ 2025745 h 2323145"/>
              <a:gd name="connsiteX215" fmla="*/ 2312920 w 11269336"/>
              <a:gd name="connsiteY215" fmla="*/ 2036311 h 2323145"/>
              <a:gd name="connsiteX216" fmla="*/ 2307986 w 11269336"/>
              <a:gd name="connsiteY216" fmla="*/ 2035583 h 2323145"/>
              <a:gd name="connsiteX217" fmla="*/ 2285481 w 11269336"/>
              <a:gd name="connsiteY217" fmla="*/ 2045197 h 2323145"/>
              <a:gd name="connsiteX218" fmla="*/ 2273666 w 11269336"/>
              <a:gd name="connsiteY218" fmla="*/ 2048710 h 2323145"/>
              <a:gd name="connsiteX219" fmla="*/ 2270719 w 11269336"/>
              <a:gd name="connsiteY219" fmla="*/ 2052702 h 2323145"/>
              <a:gd name="connsiteX220" fmla="*/ 2253080 w 11269336"/>
              <a:gd name="connsiteY220" fmla="*/ 2056363 h 2323145"/>
              <a:gd name="connsiteX221" fmla="*/ 2250906 w 11269336"/>
              <a:gd name="connsiteY221" fmla="*/ 2055654 h 2323145"/>
              <a:gd name="connsiteX222" fmla="*/ 2236905 w 11269336"/>
              <a:gd name="connsiteY222" fmla="*/ 2062882 h 2323145"/>
              <a:gd name="connsiteX223" fmla="*/ 2225830 w 11269336"/>
              <a:gd name="connsiteY223" fmla="*/ 2074027 h 2323145"/>
              <a:gd name="connsiteX224" fmla="*/ 2073776 w 11269336"/>
              <a:gd name="connsiteY224" fmla="*/ 2089244 h 2323145"/>
              <a:gd name="connsiteX225" fmla="*/ 1948256 w 11269336"/>
              <a:gd name="connsiteY225" fmla="*/ 2146616 h 2323145"/>
              <a:gd name="connsiteX226" fmla="*/ 1865582 w 11269336"/>
              <a:gd name="connsiteY226" fmla="*/ 2153738 h 2323145"/>
              <a:gd name="connsiteX227" fmla="*/ 1835210 w 11269336"/>
              <a:gd name="connsiteY227" fmla="*/ 2134244 h 2323145"/>
              <a:gd name="connsiteX228" fmla="*/ 1632661 w 11269336"/>
              <a:gd name="connsiteY228" fmla="*/ 2173882 h 2323145"/>
              <a:gd name="connsiteX229" fmla="*/ 1579590 w 11269336"/>
              <a:gd name="connsiteY229" fmla="*/ 2173680 h 2323145"/>
              <a:gd name="connsiteX230" fmla="*/ 1535601 w 11269336"/>
              <a:gd name="connsiteY230" fmla="*/ 2194590 h 2323145"/>
              <a:gd name="connsiteX231" fmla="*/ 1515594 w 11269336"/>
              <a:gd name="connsiteY231" fmla="*/ 2189622 h 2323145"/>
              <a:gd name="connsiteX232" fmla="*/ 1512113 w 11269336"/>
              <a:gd name="connsiteY232" fmla="*/ 2188534 h 2323145"/>
              <a:gd name="connsiteX233" fmla="*/ 1498838 w 11269336"/>
              <a:gd name="connsiteY233" fmla="*/ 2189213 h 2323145"/>
              <a:gd name="connsiteX234" fmla="*/ 1494279 w 11269336"/>
              <a:gd name="connsiteY234" fmla="*/ 2183112 h 2323145"/>
              <a:gd name="connsiteX235" fmla="*/ 1473714 w 11269336"/>
              <a:gd name="connsiteY235" fmla="*/ 2179625 h 2323145"/>
              <a:gd name="connsiteX236" fmla="*/ 1449503 w 11269336"/>
              <a:gd name="connsiteY236" fmla="*/ 2182633 h 2323145"/>
              <a:gd name="connsiteX237" fmla="*/ 1266687 w 11269336"/>
              <a:gd name="connsiteY237" fmla="*/ 2212688 h 2323145"/>
              <a:gd name="connsiteX238" fmla="*/ 1239614 w 11269336"/>
              <a:gd name="connsiteY238" fmla="*/ 2209727 h 2323145"/>
              <a:gd name="connsiteX239" fmla="*/ 1202436 w 11269336"/>
              <a:gd name="connsiteY239" fmla="*/ 2209817 h 2323145"/>
              <a:gd name="connsiteX240" fmla="*/ 1136097 w 11269336"/>
              <a:gd name="connsiteY240" fmla="*/ 2205112 h 2323145"/>
              <a:gd name="connsiteX241" fmla="*/ 988232 w 11269336"/>
              <a:gd name="connsiteY241" fmla="*/ 2235635 h 2323145"/>
              <a:gd name="connsiteX242" fmla="*/ 981959 w 11269336"/>
              <a:gd name="connsiteY242" fmla="*/ 2231607 h 2323145"/>
              <a:gd name="connsiteX243" fmla="*/ 938600 w 11269336"/>
              <a:gd name="connsiteY243" fmla="*/ 2238113 h 2323145"/>
              <a:gd name="connsiteX244" fmla="*/ 791788 w 11269336"/>
              <a:gd name="connsiteY244" fmla="*/ 2293224 h 2323145"/>
              <a:gd name="connsiteX245" fmla="*/ 706914 w 11269336"/>
              <a:gd name="connsiteY245" fmla="*/ 2305046 h 2323145"/>
              <a:gd name="connsiteX246" fmla="*/ 675971 w 11269336"/>
              <a:gd name="connsiteY246" fmla="*/ 2304030 h 2323145"/>
              <a:gd name="connsiteX247" fmla="*/ 624180 w 11269336"/>
              <a:gd name="connsiteY247" fmla="*/ 2302650 h 2323145"/>
              <a:gd name="connsiteX248" fmla="*/ 583453 w 11269336"/>
              <a:gd name="connsiteY248" fmla="*/ 2288788 h 2323145"/>
              <a:gd name="connsiteX249" fmla="*/ 540946 w 11269336"/>
              <a:gd name="connsiteY249" fmla="*/ 2292721 h 2323145"/>
              <a:gd name="connsiteX250" fmla="*/ 533680 w 11269336"/>
              <a:gd name="connsiteY250" fmla="*/ 2310233 h 2323145"/>
              <a:gd name="connsiteX251" fmla="*/ 487366 w 11269336"/>
              <a:gd name="connsiteY251" fmla="*/ 2309053 h 2323145"/>
              <a:gd name="connsiteX252" fmla="*/ 416820 w 11269336"/>
              <a:gd name="connsiteY252" fmla="*/ 2305443 h 2323145"/>
              <a:gd name="connsiteX253" fmla="*/ 376805 w 11269336"/>
              <a:gd name="connsiteY253" fmla="*/ 2307647 h 2323145"/>
              <a:gd name="connsiteX254" fmla="*/ 266777 w 11269336"/>
              <a:gd name="connsiteY254" fmla="*/ 2309012 h 2323145"/>
              <a:gd name="connsiteX255" fmla="*/ 156013 w 11269336"/>
              <a:gd name="connsiteY255" fmla="*/ 2306832 h 2323145"/>
              <a:gd name="connsiteX256" fmla="*/ 87258 w 11269336"/>
              <a:gd name="connsiteY256" fmla="*/ 2285511 h 2323145"/>
              <a:gd name="connsiteX257" fmla="*/ 23798 w 11269336"/>
              <a:gd name="connsiteY257" fmla="*/ 2281822 h 2323145"/>
              <a:gd name="connsiteX258" fmla="*/ 0 w 11269336"/>
              <a:gd name="connsiteY258" fmla="*/ 2285369 h 2323145"/>
              <a:gd name="connsiteX259" fmla="*/ 0 w 11269336"/>
              <a:gd name="connsiteY259"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92832 w 11269336"/>
              <a:gd name="connsiteY142" fmla="*/ 2188033 h 2323145"/>
              <a:gd name="connsiteX143" fmla="*/ 4467257 w 11269336"/>
              <a:gd name="connsiteY143" fmla="*/ 2196121 h 2323145"/>
              <a:gd name="connsiteX144" fmla="*/ 4459937 w 11269336"/>
              <a:gd name="connsiteY144" fmla="*/ 2195182 h 2323145"/>
              <a:gd name="connsiteX145" fmla="*/ 4433312 w 11269336"/>
              <a:gd name="connsiteY145" fmla="*/ 2199004 h 2323145"/>
              <a:gd name="connsiteX146" fmla="*/ 4420601 w 11269336"/>
              <a:gd name="connsiteY146" fmla="*/ 2205158 h 2323145"/>
              <a:gd name="connsiteX147" fmla="*/ 4405765 w 11269336"/>
              <a:gd name="connsiteY147" fmla="*/ 2199902 h 2323145"/>
              <a:gd name="connsiteX148" fmla="*/ 4401354 w 11269336"/>
              <a:gd name="connsiteY148" fmla="*/ 2194745 h 2323145"/>
              <a:gd name="connsiteX149" fmla="*/ 4383151 w 11269336"/>
              <a:gd name="connsiteY149" fmla="*/ 2201140 h 2323145"/>
              <a:gd name="connsiteX150" fmla="*/ 4366646 w 11269336"/>
              <a:gd name="connsiteY150" fmla="*/ 2198564 h 2323145"/>
              <a:gd name="connsiteX151" fmla="*/ 4354009 w 11269336"/>
              <a:gd name="connsiteY151" fmla="*/ 2204984 h 2323145"/>
              <a:gd name="connsiteX152" fmla="*/ 4348284 w 11269336"/>
              <a:gd name="connsiteY152" fmla="*/ 2205270 h 2323145"/>
              <a:gd name="connsiteX153" fmla="*/ 4333906 w 11269336"/>
              <a:gd name="connsiteY153" fmla="*/ 2205251 h 2323145"/>
              <a:gd name="connsiteX154" fmla="*/ 4308819 w 11269336"/>
              <a:gd name="connsiteY154" fmla="*/ 2203822 h 2323145"/>
              <a:gd name="connsiteX155" fmla="*/ 4301210 w 11269336"/>
              <a:gd name="connsiteY155" fmla="*/ 2204456 h 2323145"/>
              <a:gd name="connsiteX156" fmla="*/ 4283095 w 11269336"/>
              <a:gd name="connsiteY156" fmla="*/ 2198177 h 2323145"/>
              <a:gd name="connsiteX157" fmla="*/ 4250119 w 11269336"/>
              <a:gd name="connsiteY157" fmla="*/ 2196342 h 2323145"/>
              <a:gd name="connsiteX158" fmla="*/ 4189203 w 11269336"/>
              <a:gd name="connsiteY158" fmla="*/ 2178994 h 2323145"/>
              <a:gd name="connsiteX159" fmla="*/ 4154035 w 11269336"/>
              <a:gd name="connsiteY159" fmla="*/ 2171950 h 2323145"/>
              <a:gd name="connsiteX160" fmla="*/ 4129569 w 11269336"/>
              <a:gd name="connsiteY160" fmla="*/ 2163850 h 2323145"/>
              <a:gd name="connsiteX161" fmla="*/ 4061250 w 11269336"/>
              <a:gd name="connsiteY161" fmla="*/ 2159236 h 2323145"/>
              <a:gd name="connsiteX162" fmla="*/ 3945480 w 11269336"/>
              <a:gd name="connsiteY162" fmla="*/ 2158279 h 2323145"/>
              <a:gd name="connsiteX163" fmla="*/ 3921468 w 11269336"/>
              <a:gd name="connsiteY163" fmla="*/ 2156588 h 2323145"/>
              <a:gd name="connsiteX164" fmla="*/ 3903348 w 11269336"/>
              <a:gd name="connsiteY164" fmla="*/ 2149220 h 2323145"/>
              <a:gd name="connsiteX165" fmla="*/ 3901342 w 11269336"/>
              <a:gd name="connsiteY165" fmla="*/ 2142355 h 2323145"/>
              <a:gd name="connsiteX166" fmla="*/ 3888539 w 11269336"/>
              <a:gd name="connsiteY166" fmla="*/ 2140476 h 2323145"/>
              <a:gd name="connsiteX167" fmla="*/ 3885662 w 11269336"/>
              <a:gd name="connsiteY167" fmla="*/ 2138740 h 2323145"/>
              <a:gd name="connsiteX168" fmla="*/ 3868627 w 11269336"/>
              <a:gd name="connsiteY168" fmla="*/ 2130023 h 2323145"/>
              <a:gd name="connsiteX169" fmla="*/ 3819177 w 11269336"/>
              <a:gd name="connsiteY169" fmla="*/ 2142111 h 2323145"/>
              <a:gd name="connsiteX170" fmla="*/ 3769100 w 11269336"/>
              <a:gd name="connsiteY170" fmla="*/ 2131731 h 2323145"/>
              <a:gd name="connsiteX171" fmla="*/ 3562752 w 11269336"/>
              <a:gd name="connsiteY171" fmla="*/ 2131785 h 2323145"/>
              <a:gd name="connsiteX172" fmla="*/ 3541402 w 11269336"/>
              <a:gd name="connsiteY172" fmla="*/ 2106821 h 2323145"/>
              <a:gd name="connsiteX173" fmla="*/ 3365341 w 11269336"/>
              <a:gd name="connsiteY173" fmla="*/ 2077638 h 2323145"/>
              <a:gd name="connsiteX174" fmla="*/ 3170922 w 11269336"/>
              <a:gd name="connsiteY174" fmla="*/ 2115957 h 2323145"/>
              <a:gd name="connsiteX175" fmla="*/ 3156256 w 11269336"/>
              <a:gd name="connsiteY175" fmla="*/ 2124773 h 2323145"/>
              <a:gd name="connsiteX176" fmla="*/ 3140298 w 11269336"/>
              <a:gd name="connsiteY176" fmla="*/ 2129182 h 2323145"/>
              <a:gd name="connsiteX177" fmla="*/ 3138514 w 11269336"/>
              <a:gd name="connsiteY177" fmla="*/ 2128069 h 2323145"/>
              <a:gd name="connsiteX178" fmla="*/ 3120467 w 11269336"/>
              <a:gd name="connsiteY178" fmla="*/ 2128281 h 2323145"/>
              <a:gd name="connsiteX179" fmla="*/ 3116175 w 11269336"/>
              <a:gd name="connsiteY179" fmla="*/ 2131633 h 2323145"/>
              <a:gd name="connsiteX180" fmla="*/ 3103685 w 11269336"/>
              <a:gd name="connsiteY180" fmla="*/ 2132814 h 2323145"/>
              <a:gd name="connsiteX181" fmla="*/ 3078794 w 11269336"/>
              <a:gd name="connsiteY181" fmla="*/ 2137935 h 2323145"/>
              <a:gd name="connsiteX182" fmla="*/ 3074407 w 11269336"/>
              <a:gd name="connsiteY182" fmla="*/ 2136274 h 2323145"/>
              <a:gd name="connsiteX183" fmla="*/ 3037285 w 11269336"/>
              <a:gd name="connsiteY183" fmla="*/ 2139919 h 2323145"/>
              <a:gd name="connsiteX184" fmla="*/ 3036901 w 11269336"/>
              <a:gd name="connsiteY184" fmla="*/ 2138726 h 2323145"/>
              <a:gd name="connsiteX185" fmla="*/ 3026996 w 11269336"/>
              <a:gd name="connsiteY185" fmla="*/ 2134322 h 2323145"/>
              <a:gd name="connsiteX186" fmla="*/ 3007772 w 11269336"/>
              <a:gd name="connsiteY186" fmla="*/ 2128742 h 2323145"/>
              <a:gd name="connsiteX187" fmla="*/ 2965030 w 11269336"/>
              <a:gd name="connsiteY187" fmla="*/ 2100494 h 2323145"/>
              <a:gd name="connsiteX188" fmla="*/ 2926342 w 11269336"/>
              <a:gd name="connsiteY188" fmla="*/ 2104155 h 2323145"/>
              <a:gd name="connsiteX189" fmla="*/ 2918608 w 11269336"/>
              <a:gd name="connsiteY189" fmla="*/ 2104215 h 2323145"/>
              <a:gd name="connsiteX190" fmla="*/ 2918475 w 11269336"/>
              <a:gd name="connsiteY190" fmla="*/ 2103937 h 2323145"/>
              <a:gd name="connsiteX191" fmla="*/ 2910360 w 11269336"/>
              <a:gd name="connsiteY191" fmla="*/ 2103444 h 2323145"/>
              <a:gd name="connsiteX192" fmla="*/ 2904507 w 11269336"/>
              <a:gd name="connsiteY192" fmla="*/ 2104326 h 2323145"/>
              <a:gd name="connsiteX193" fmla="*/ 2889503 w 11269336"/>
              <a:gd name="connsiteY193" fmla="*/ 2104443 h 2323145"/>
              <a:gd name="connsiteX194" fmla="*/ 2884480 w 11269336"/>
              <a:gd name="connsiteY194" fmla="*/ 2102626 h 2323145"/>
              <a:gd name="connsiteX195" fmla="*/ 2882689 w 11269336"/>
              <a:gd name="connsiteY195" fmla="*/ 2099228 h 2323145"/>
              <a:gd name="connsiteX196" fmla="*/ 2881291 w 11269336"/>
              <a:gd name="connsiteY196" fmla="*/ 2099618 h 2323145"/>
              <a:gd name="connsiteX197" fmla="*/ 2853979 w 11269336"/>
              <a:gd name="connsiteY197" fmla="*/ 2090388 h 2323145"/>
              <a:gd name="connsiteX198" fmla="*/ 2791790 w 11269336"/>
              <a:gd name="connsiteY198" fmla="*/ 2080332 h 2323145"/>
              <a:gd name="connsiteX199" fmla="*/ 2755844 w 11269336"/>
              <a:gd name="connsiteY199" fmla="*/ 2078874 h 2323145"/>
              <a:gd name="connsiteX200" fmla="*/ 2657742 w 11269336"/>
              <a:gd name="connsiteY200" fmla="*/ 2070179 h 2323145"/>
              <a:gd name="connsiteX201" fmla="*/ 2559549 w 11269336"/>
              <a:gd name="connsiteY201" fmla="*/ 2057873 h 2323145"/>
              <a:gd name="connsiteX202" fmla="*/ 2512054 w 11269336"/>
              <a:gd name="connsiteY202" fmla="*/ 2031671 h 2323145"/>
              <a:gd name="connsiteX203" fmla="*/ 2506437 w 11269336"/>
              <a:gd name="connsiteY203" fmla="*/ 2030918 h 2323145"/>
              <a:gd name="connsiteX204" fmla="*/ 2491752 w 11269336"/>
              <a:gd name="connsiteY204" fmla="*/ 2033906 h 2323145"/>
              <a:gd name="connsiteX205" fmla="*/ 2486338 w 11269336"/>
              <a:gd name="connsiteY205" fmla="*/ 2035862 h 2323145"/>
              <a:gd name="connsiteX206" fmla="*/ 2478186 w 11269336"/>
              <a:gd name="connsiteY206" fmla="*/ 2036953 h 2323145"/>
              <a:gd name="connsiteX207" fmla="*/ 2477950 w 11269336"/>
              <a:gd name="connsiteY207" fmla="*/ 2036715 h 2323145"/>
              <a:gd name="connsiteX208" fmla="*/ 2470381 w 11269336"/>
              <a:gd name="connsiteY208" fmla="*/ 2038256 h 2323145"/>
              <a:gd name="connsiteX209" fmla="*/ 2433781 w 11269336"/>
              <a:gd name="connsiteY209" fmla="*/ 2049140 h 2323145"/>
              <a:gd name="connsiteX210" fmla="*/ 2381172 w 11269336"/>
              <a:gd name="connsiteY210" fmla="*/ 2030645 h 2323145"/>
              <a:gd name="connsiteX211" fmla="*/ 2360198 w 11269336"/>
              <a:gd name="connsiteY211" fmla="*/ 2029059 h 2323145"/>
              <a:gd name="connsiteX212" fmla="*/ 2348815 w 11269336"/>
              <a:gd name="connsiteY212" fmla="*/ 2026798 h 2323145"/>
              <a:gd name="connsiteX213" fmla="*/ 2347988 w 11269336"/>
              <a:gd name="connsiteY213" fmla="*/ 2025745 h 2323145"/>
              <a:gd name="connsiteX214" fmla="*/ 2312920 w 11269336"/>
              <a:gd name="connsiteY214" fmla="*/ 2036311 h 2323145"/>
              <a:gd name="connsiteX215" fmla="*/ 2307986 w 11269336"/>
              <a:gd name="connsiteY215" fmla="*/ 2035583 h 2323145"/>
              <a:gd name="connsiteX216" fmla="*/ 2285481 w 11269336"/>
              <a:gd name="connsiteY216" fmla="*/ 2045197 h 2323145"/>
              <a:gd name="connsiteX217" fmla="*/ 2273666 w 11269336"/>
              <a:gd name="connsiteY217" fmla="*/ 2048710 h 2323145"/>
              <a:gd name="connsiteX218" fmla="*/ 2270719 w 11269336"/>
              <a:gd name="connsiteY218" fmla="*/ 2052702 h 2323145"/>
              <a:gd name="connsiteX219" fmla="*/ 2253080 w 11269336"/>
              <a:gd name="connsiteY219" fmla="*/ 2056363 h 2323145"/>
              <a:gd name="connsiteX220" fmla="*/ 2250906 w 11269336"/>
              <a:gd name="connsiteY220" fmla="*/ 2055654 h 2323145"/>
              <a:gd name="connsiteX221" fmla="*/ 2236905 w 11269336"/>
              <a:gd name="connsiteY221" fmla="*/ 2062882 h 2323145"/>
              <a:gd name="connsiteX222" fmla="*/ 2225830 w 11269336"/>
              <a:gd name="connsiteY222" fmla="*/ 2074027 h 2323145"/>
              <a:gd name="connsiteX223" fmla="*/ 2073776 w 11269336"/>
              <a:gd name="connsiteY223" fmla="*/ 2089244 h 2323145"/>
              <a:gd name="connsiteX224" fmla="*/ 1948256 w 11269336"/>
              <a:gd name="connsiteY224" fmla="*/ 2146616 h 2323145"/>
              <a:gd name="connsiteX225" fmla="*/ 1865582 w 11269336"/>
              <a:gd name="connsiteY225" fmla="*/ 2153738 h 2323145"/>
              <a:gd name="connsiteX226" fmla="*/ 1835210 w 11269336"/>
              <a:gd name="connsiteY226" fmla="*/ 2134244 h 2323145"/>
              <a:gd name="connsiteX227" fmla="*/ 1632661 w 11269336"/>
              <a:gd name="connsiteY227" fmla="*/ 2173882 h 2323145"/>
              <a:gd name="connsiteX228" fmla="*/ 1579590 w 11269336"/>
              <a:gd name="connsiteY228" fmla="*/ 2173680 h 2323145"/>
              <a:gd name="connsiteX229" fmla="*/ 1535601 w 11269336"/>
              <a:gd name="connsiteY229" fmla="*/ 2194590 h 2323145"/>
              <a:gd name="connsiteX230" fmla="*/ 1515594 w 11269336"/>
              <a:gd name="connsiteY230" fmla="*/ 2189622 h 2323145"/>
              <a:gd name="connsiteX231" fmla="*/ 1512113 w 11269336"/>
              <a:gd name="connsiteY231" fmla="*/ 2188534 h 2323145"/>
              <a:gd name="connsiteX232" fmla="*/ 1498838 w 11269336"/>
              <a:gd name="connsiteY232" fmla="*/ 2189213 h 2323145"/>
              <a:gd name="connsiteX233" fmla="*/ 1494279 w 11269336"/>
              <a:gd name="connsiteY233" fmla="*/ 2183112 h 2323145"/>
              <a:gd name="connsiteX234" fmla="*/ 1473714 w 11269336"/>
              <a:gd name="connsiteY234" fmla="*/ 2179625 h 2323145"/>
              <a:gd name="connsiteX235" fmla="*/ 1449503 w 11269336"/>
              <a:gd name="connsiteY235" fmla="*/ 2182633 h 2323145"/>
              <a:gd name="connsiteX236" fmla="*/ 1266687 w 11269336"/>
              <a:gd name="connsiteY236" fmla="*/ 2212688 h 2323145"/>
              <a:gd name="connsiteX237" fmla="*/ 1239614 w 11269336"/>
              <a:gd name="connsiteY237" fmla="*/ 2209727 h 2323145"/>
              <a:gd name="connsiteX238" fmla="*/ 1202436 w 11269336"/>
              <a:gd name="connsiteY238" fmla="*/ 2209817 h 2323145"/>
              <a:gd name="connsiteX239" fmla="*/ 1136097 w 11269336"/>
              <a:gd name="connsiteY239" fmla="*/ 2205112 h 2323145"/>
              <a:gd name="connsiteX240" fmla="*/ 988232 w 11269336"/>
              <a:gd name="connsiteY240" fmla="*/ 2235635 h 2323145"/>
              <a:gd name="connsiteX241" fmla="*/ 981959 w 11269336"/>
              <a:gd name="connsiteY241" fmla="*/ 2231607 h 2323145"/>
              <a:gd name="connsiteX242" fmla="*/ 938600 w 11269336"/>
              <a:gd name="connsiteY242" fmla="*/ 2238113 h 2323145"/>
              <a:gd name="connsiteX243" fmla="*/ 791788 w 11269336"/>
              <a:gd name="connsiteY243" fmla="*/ 2293224 h 2323145"/>
              <a:gd name="connsiteX244" fmla="*/ 706914 w 11269336"/>
              <a:gd name="connsiteY244" fmla="*/ 2305046 h 2323145"/>
              <a:gd name="connsiteX245" fmla="*/ 675971 w 11269336"/>
              <a:gd name="connsiteY245" fmla="*/ 2304030 h 2323145"/>
              <a:gd name="connsiteX246" fmla="*/ 624180 w 11269336"/>
              <a:gd name="connsiteY246" fmla="*/ 2302650 h 2323145"/>
              <a:gd name="connsiteX247" fmla="*/ 583453 w 11269336"/>
              <a:gd name="connsiteY247" fmla="*/ 2288788 h 2323145"/>
              <a:gd name="connsiteX248" fmla="*/ 540946 w 11269336"/>
              <a:gd name="connsiteY248" fmla="*/ 2292721 h 2323145"/>
              <a:gd name="connsiteX249" fmla="*/ 533680 w 11269336"/>
              <a:gd name="connsiteY249" fmla="*/ 2310233 h 2323145"/>
              <a:gd name="connsiteX250" fmla="*/ 487366 w 11269336"/>
              <a:gd name="connsiteY250" fmla="*/ 2309053 h 2323145"/>
              <a:gd name="connsiteX251" fmla="*/ 416820 w 11269336"/>
              <a:gd name="connsiteY251" fmla="*/ 2305443 h 2323145"/>
              <a:gd name="connsiteX252" fmla="*/ 376805 w 11269336"/>
              <a:gd name="connsiteY252" fmla="*/ 2307647 h 2323145"/>
              <a:gd name="connsiteX253" fmla="*/ 266777 w 11269336"/>
              <a:gd name="connsiteY253" fmla="*/ 2309012 h 2323145"/>
              <a:gd name="connsiteX254" fmla="*/ 156013 w 11269336"/>
              <a:gd name="connsiteY254" fmla="*/ 2306832 h 2323145"/>
              <a:gd name="connsiteX255" fmla="*/ 87258 w 11269336"/>
              <a:gd name="connsiteY255" fmla="*/ 2285511 h 2323145"/>
              <a:gd name="connsiteX256" fmla="*/ 23798 w 11269336"/>
              <a:gd name="connsiteY256" fmla="*/ 2281822 h 2323145"/>
              <a:gd name="connsiteX257" fmla="*/ 0 w 11269336"/>
              <a:gd name="connsiteY257" fmla="*/ 2285369 h 2323145"/>
              <a:gd name="connsiteX258" fmla="*/ 0 w 11269336"/>
              <a:gd name="connsiteY258"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92832 w 11269336"/>
              <a:gd name="connsiteY142" fmla="*/ 2188033 h 2323145"/>
              <a:gd name="connsiteX143" fmla="*/ 4467257 w 11269336"/>
              <a:gd name="connsiteY143" fmla="*/ 2196121 h 2323145"/>
              <a:gd name="connsiteX144" fmla="*/ 4459937 w 11269336"/>
              <a:gd name="connsiteY144" fmla="*/ 2195182 h 2323145"/>
              <a:gd name="connsiteX145" fmla="*/ 4433312 w 11269336"/>
              <a:gd name="connsiteY145" fmla="*/ 2199004 h 2323145"/>
              <a:gd name="connsiteX146" fmla="*/ 4420601 w 11269336"/>
              <a:gd name="connsiteY146" fmla="*/ 2205158 h 2323145"/>
              <a:gd name="connsiteX147" fmla="*/ 4405765 w 11269336"/>
              <a:gd name="connsiteY147" fmla="*/ 2199902 h 2323145"/>
              <a:gd name="connsiteX148" fmla="*/ 4401354 w 11269336"/>
              <a:gd name="connsiteY148" fmla="*/ 2194745 h 2323145"/>
              <a:gd name="connsiteX149" fmla="*/ 4366646 w 11269336"/>
              <a:gd name="connsiteY149" fmla="*/ 2198564 h 2323145"/>
              <a:gd name="connsiteX150" fmla="*/ 4354009 w 11269336"/>
              <a:gd name="connsiteY150" fmla="*/ 2204984 h 2323145"/>
              <a:gd name="connsiteX151" fmla="*/ 4348284 w 11269336"/>
              <a:gd name="connsiteY151" fmla="*/ 2205270 h 2323145"/>
              <a:gd name="connsiteX152" fmla="*/ 4333906 w 11269336"/>
              <a:gd name="connsiteY152" fmla="*/ 2205251 h 2323145"/>
              <a:gd name="connsiteX153" fmla="*/ 4308819 w 11269336"/>
              <a:gd name="connsiteY153" fmla="*/ 2203822 h 2323145"/>
              <a:gd name="connsiteX154" fmla="*/ 4301210 w 11269336"/>
              <a:gd name="connsiteY154" fmla="*/ 2204456 h 2323145"/>
              <a:gd name="connsiteX155" fmla="*/ 4283095 w 11269336"/>
              <a:gd name="connsiteY155" fmla="*/ 2198177 h 2323145"/>
              <a:gd name="connsiteX156" fmla="*/ 4250119 w 11269336"/>
              <a:gd name="connsiteY156" fmla="*/ 2196342 h 2323145"/>
              <a:gd name="connsiteX157" fmla="*/ 4189203 w 11269336"/>
              <a:gd name="connsiteY157" fmla="*/ 2178994 h 2323145"/>
              <a:gd name="connsiteX158" fmla="*/ 4154035 w 11269336"/>
              <a:gd name="connsiteY158" fmla="*/ 2171950 h 2323145"/>
              <a:gd name="connsiteX159" fmla="*/ 4129569 w 11269336"/>
              <a:gd name="connsiteY159" fmla="*/ 2163850 h 2323145"/>
              <a:gd name="connsiteX160" fmla="*/ 4061250 w 11269336"/>
              <a:gd name="connsiteY160" fmla="*/ 2159236 h 2323145"/>
              <a:gd name="connsiteX161" fmla="*/ 3945480 w 11269336"/>
              <a:gd name="connsiteY161" fmla="*/ 2158279 h 2323145"/>
              <a:gd name="connsiteX162" fmla="*/ 3921468 w 11269336"/>
              <a:gd name="connsiteY162" fmla="*/ 2156588 h 2323145"/>
              <a:gd name="connsiteX163" fmla="*/ 3903348 w 11269336"/>
              <a:gd name="connsiteY163" fmla="*/ 2149220 h 2323145"/>
              <a:gd name="connsiteX164" fmla="*/ 3901342 w 11269336"/>
              <a:gd name="connsiteY164" fmla="*/ 2142355 h 2323145"/>
              <a:gd name="connsiteX165" fmla="*/ 3888539 w 11269336"/>
              <a:gd name="connsiteY165" fmla="*/ 2140476 h 2323145"/>
              <a:gd name="connsiteX166" fmla="*/ 3885662 w 11269336"/>
              <a:gd name="connsiteY166" fmla="*/ 2138740 h 2323145"/>
              <a:gd name="connsiteX167" fmla="*/ 3868627 w 11269336"/>
              <a:gd name="connsiteY167" fmla="*/ 2130023 h 2323145"/>
              <a:gd name="connsiteX168" fmla="*/ 3819177 w 11269336"/>
              <a:gd name="connsiteY168" fmla="*/ 2142111 h 2323145"/>
              <a:gd name="connsiteX169" fmla="*/ 3769100 w 11269336"/>
              <a:gd name="connsiteY169" fmla="*/ 2131731 h 2323145"/>
              <a:gd name="connsiteX170" fmla="*/ 3562752 w 11269336"/>
              <a:gd name="connsiteY170" fmla="*/ 2131785 h 2323145"/>
              <a:gd name="connsiteX171" fmla="*/ 3541402 w 11269336"/>
              <a:gd name="connsiteY171" fmla="*/ 2106821 h 2323145"/>
              <a:gd name="connsiteX172" fmla="*/ 3365341 w 11269336"/>
              <a:gd name="connsiteY172" fmla="*/ 2077638 h 2323145"/>
              <a:gd name="connsiteX173" fmla="*/ 3170922 w 11269336"/>
              <a:gd name="connsiteY173" fmla="*/ 2115957 h 2323145"/>
              <a:gd name="connsiteX174" fmla="*/ 3156256 w 11269336"/>
              <a:gd name="connsiteY174" fmla="*/ 2124773 h 2323145"/>
              <a:gd name="connsiteX175" fmla="*/ 3140298 w 11269336"/>
              <a:gd name="connsiteY175" fmla="*/ 2129182 h 2323145"/>
              <a:gd name="connsiteX176" fmla="*/ 3138514 w 11269336"/>
              <a:gd name="connsiteY176" fmla="*/ 2128069 h 2323145"/>
              <a:gd name="connsiteX177" fmla="*/ 3120467 w 11269336"/>
              <a:gd name="connsiteY177" fmla="*/ 2128281 h 2323145"/>
              <a:gd name="connsiteX178" fmla="*/ 3116175 w 11269336"/>
              <a:gd name="connsiteY178" fmla="*/ 2131633 h 2323145"/>
              <a:gd name="connsiteX179" fmla="*/ 3103685 w 11269336"/>
              <a:gd name="connsiteY179" fmla="*/ 2132814 h 2323145"/>
              <a:gd name="connsiteX180" fmla="*/ 3078794 w 11269336"/>
              <a:gd name="connsiteY180" fmla="*/ 2137935 h 2323145"/>
              <a:gd name="connsiteX181" fmla="*/ 3074407 w 11269336"/>
              <a:gd name="connsiteY181" fmla="*/ 2136274 h 2323145"/>
              <a:gd name="connsiteX182" fmla="*/ 3037285 w 11269336"/>
              <a:gd name="connsiteY182" fmla="*/ 2139919 h 2323145"/>
              <a:gd name="connsiteX183" fmla="*/ 3036901 w 11269336"/>
              <a:gd name="connsiteY183" fmla="*/ 2138726 h 2323145"/>
              <a:gd name="connsiteX184" fmla="*/ 3026996 w 11269336"/>
              <a:gd name="connsiteY184" fmla="*/ 2134322 h 2323145"/>
              <a:gd name="connsiteX185" fmla="*/ 3007772 w 11269336"/>
              <a:gd name="connsiteY185" fmla="*/ 2128742 h 2323145"/>
              <a:gd name="connsiteX186" fmla="*/ 2965030 w 11269336"/>
              <a:gd name="connsiteY186" fmla="*/ 2100494 h 2323145"/>
              <a:gd name="connsiteX187" fmla="*/ 2926342 w 11269336"/>
              <a:gd name="connsiteY187" fmla="*/ 2104155 h 2323145"/>
              <a:gd name="connsiteX188" fmla="*/ 2918608 w 11269336"/>
              <a:gd name="connsiteY188" fmla="*/ 2104215 h 2323145"/>
              <a:gd name="connsiteX189" fmla="*/ 2918475 w 11269336"/>
              <a:gd name="connsiteY189" fmla="*/ 2103937 h 2323145"/>
              <a:gd name="connsiteX190" fmla="*/ 2910360 w 11269336"/>
              <a:gd name="connsiteY190" fmla="*/ 2103444 h 2323145"/>
              <a:gd name="connsiteX191" fmla="*/ 2904507 w 11269336"/>
              <a:gd name="connsiteY191" fmla="*/ 2104326 h 2323145"/>
              <a:gd name="connsiteX192" fmla="*/ 2889503 w 11269336"/>
              <a:gd name="connsiteY192" fmla="*/ 2104443 h 2323145"/>
              <a:gd name="connsiteX193" fmla="*/ 2884480 w 11269336"/>
              <a:gd name="connsiteY193" fmla="*/ 2102626 h 2323145"/>
              <a:gd name="connsiteX194" fmla="*/ 2882689 w 11269336"/>
              <a:gd name="connsiteY194" fmla="*/ 2099228 h 2323145"/>
              <a:gd name="connsiteX195" fmla="*/ 2881291 w 11269336"/>
              <a:gd name="connsiteY195" fmla="*/ 2099618 h 2323145"/>
              <a:gd name="connsiteX196" fmla="*/ 2853979 w 11269336"/>
              <a:gd name="connsiteY196" fmla="*/ 2090388 h 2323145"/>
              <a:gd name="connsiteX197" fmla="*/ 2791790 w 11269336"/>
              <a:gd name="connsiteY197" fmla="*/ 2080332 h 2323145"/>
              <a:gd name="connsiteX198" fmla="*/ 2755844 w 11269336"/>
              <a:gd name="connsiteY198" fmla="*/ 2078874 h 2323145"/>
              <a:gd name="connsiteX199" fmla="*/ 2657742 w 11269336"/>
              <a:gd name="connsiteY199" fmla="*/ 2070179 h 2323145"/>
              <a:gd name="connsiteX200" fmla="*/ 2559549 w 11269336"/>
              <a:gd name="connsiteY200" fmla="*/ 2057873 h 2323145"/>
              <a:gd name="connsiteX201" fmla="*/ 2512054 w 11269336"/>
              <a:gd name="connsiteY201" fmla="*/ 2031671 h 2323145"/>
              <a:gd name="connsiteX202" fmla="*/ 2506437 w 11269336"/>
              <a:gd name="connsiteY202" fmla="*/ 2030918 h 2323145"/>
              <a:gd name="connsiteX203" fmla="*/ 2491752 w 11269336"/>
              <a:gd name="connsiteY203" fmla="*/ 2033906 h 2323145"/>
              <a:gd name="connsiteX204" fmla="*/ 2486338 w 11269336"/>
              <a:gd name="connsiteY204" fmla="*/ 2035862 h 2323145"/>
              <a:gd name="connsiteX205" fmla="*/ 2478186 w 11269336"/>
              <a:gd name="connsiteY205" fmla="*/ 2036953 h 2323145"/>
              <a:gd name="connsiteX206" fmla="*/ 2477950 w 11269336"/>
              <a:gd name="connsiteY206" fmla="*/ 2036715 h 2323145"/>
              <a:gd name="connsiteX207" fmla="*/ 2470381 w 11269336"/>
              <a:gd name="connsiteY207" fmla="*/ 2038256 h 2323145"/>
              <a:gd name="connsiteX208" fmla="*/ 2433781 w 11269336"/>
              <a:gd name="connsiteY208" fmla="*/ 2049140 h 2323145"/>
              <a:gd name="connsiteX209" fmla="*/ 2381172 w 11269336"/>
              <a:gd name="connsiteY209" fmla="*/ 2030645 h 2323145"/>
              <a:gd name="connsiteX210" fmla="*/ 2360198 w 11269336"/>
              <a:gd name="connsiteY210" fmla="*/ 2029059 h 2323145"/>
              <a:gd name="connsiteX211" fmla="*/ 2348815 w 11269336"/>
              <a:gd name="connsiteY211" fmla="*/ 2026798 h 2323145"/>
              <a:gd name="connsiteX212" fmla="*/ 2347988 w 11269336"/>
              <a:gd name="connsiteY212" fmla="*/ 2025745 h 2323145"/>
              <a:gd name="connsiteX213" fmla="*/ 2312920 w 11269336"/>
              <a:gd name="connsiteY213" fmla="*/ 2036311 h 2323145"/>
              <a:gd name="connsiteX214" fmla="*/ 2307986 w 11269336"/>
              <a:gd name="connsiteY214" fmla="*/ 2035583 h 2323145"/>
              <a:gd name="connsiteX215" fmla="*/ 2285481 w 11269336"/>
              <a:gd name="connsiteY215" fmla="*/ 2045197 h 2323145"/>
              <a:gd name="connsiteX216" fmla="*/ 2273666 w 11269336"/>
              <a:gd name="connsiteY216" fmla="*/ 2048710 h 2323145"/>
              <a:gd name="connsiteX217" fmla="*/ 2270719 w 11269336"/>
              <a:gd name="connsiteY217" fmla="*/ 2052702 h 2323145"/>
              <a:gd name="connsiteX218" fmla="*/ 2253080 w 11269336"/>
              <a:gd name="connsiteY218" fmla="*/ 2056363 h 2323145"/>
              <a:gd name="connsiteX219" fmla="*/ 2250906 w 11269336"/>
              <a:gd name="connsiteY219" fmla="*/ 2055654 h 2323145"/>
              <a:gd name="connsiteX220" fmla="*/ 2236905 w 11269336"/>
              <a:gd name="connsiteY220" fmla="*/ 2062882 h 2323145"/>
              <a:gd name="connsiteX221" fmla="*/ 2225830 w 11269336"/>
              <a:gd name="connsiteY221" fmla="*/ 2074027 h 2323145"/>
              <a:gd name="connsiteX222" fmla="*/ 2073776 w 11269336"/>
              <a:gd name="connsiteY222" fmla="*/ 2089244 h 2323145"/>
              <a:gd name="connsiteX223" fmla="*/ 1948256 w 11269336"/>
              <a:gd name="connsiteY223" fmla="*/ 2146616 h 2323145"/>
              <a:gd name="connsiteX224" fmla="*/ 1865582 w 11269336"/>
              <a:gd name="connsiteY224" fmla="*/ 2153738 h 2323145"/>
              <a:gd name="connsiteX225" fmla="*/ 1835210 w 11269336"/>
              <a:gd name="connsiteY225" fmla="*/ 2134244 h 2323145"/>
              <a:gd name="connsiteX226" fmla="*/ 1632661 w 11269336"/>
              <a:gd name="connsiteY226" fmla="*/ 2173882 h 2323145"/>
              <a:gd name="connsiteX227" fmla="*/ 1579590 w 11269336"/>
              <a:gd name="connsiteY227" fmla="*/ 2173680 h 2323145"/>
              <a:gd name="connsiteX228" fmla="*/ 1535601 w 11269336"/>
              <a:gd name="connsiteY228" fmla="*/ 2194590 h 2323145"/>
              <a:gd name="connsiteX229" fmla="*/ 1515594 w 11269336"/>
              <a:gd name="connsiteY229" fmla="*/ 2189622 h 2323145"/>
              <a:gd name="connsiteX230" fmla="*/ 1512113 w 11269336"/>
              <a:gd name="connsiteY230" fmla="*/ 2188534 h 2323145"/>
              <a:gd name="connsiteX231" fmla="*/ 1498838 w 11269336"/>
              <a:gd name="connsiteY231" fmla="*/ 2189213 h 2323145"/>
              <a:gd name="connsiteX232" fmla="*/ 1494279 w 11269336"/>
              <a:gd name="connsiteY232" fmla="*/ 2183112 h 2323145"/>
              <a:gd name="connsiteX233" fmla="*/ 1473714 w 11269336"/>
              <a:gd name="connsiteY233" fmla="*/ 2179625 h 2323145"/>
              <a:gd name="connsiteX234" fmla="*/ 1449503 w 11269336"/>
              <a:gd name="connsiteY234" fmla="*/ 2182633 h 2323145"/>
              <a:gd name="connsiteX235" fmla="*/ 1266687 w 11269336"/>
              <a:gd name="connsiteY235" fmla="*/ 2212688 h 2323145"/>
              <a:gd name="connsiteX236" fmla="*/ 1239614 w 11269336"/>
              <a:gd name="connsiteY236" fmla="*/ 2209727 h 2323145"/>
              <a:gd name="connsiteX237" fmla="*/ 1202436 w 11269336"/>
              <a:gd name="connsiteY237" fmla="*/ 2209817 h 2323145"/>
              <a:gd name="connsiteX238" fmla="*/ 1136097 w 11269336"/>
              <a:gd name="connsiteY238" fmla="*/ 2205112 h 2323145"/>
              <a:gd name="connsiteX239" fmla="*/ 988232 w 11269336"/>
              <a:gd name="connsiteY239" fmla="*/ 2235635 h 2323145"/>
              <a:gd name="connsiteX240" fmla="*/ 981959 w 11269336"/>
              <a:gd name="connsiteY240" fmla="*/ 2231607 h 2323145"/>
              <a:gd name="connsiteX241" fmla="*/ 938600 w 11269336"/>
              <a:gd name="connsiteY241" fmla="*/ 2238113 h 2323145"/>
              <a:gd name="connsiteX242" fmla="*/ 791788 w 11269336"/>
              <a:gd name="connsiteY242" fmla="*/ 2293224 h 2323145"/>
              <a:gd name="connsiteX243" fmla="*/ 706914 w 11269336"/>
              <a:gd name="connsiteY243" fmla="*/ 2305046 h 2323145"/>
              <a:gd name="connsiteX244" fmla="*/ 675971 w 11269336"/>
              <a:gd name="connsiteY244" fmla="*/ 2304030 h 2323145"/>
              <a:gd name="connsiteX245" fmla="*/ 624180 w 11269336"/>
              <a:gd name="connsiteY245" fmla="*/ 2302650 h 2323145"/>
              <a:gd name="connsiteX246" fmla="*/ 583453 w 11269336"/>
              <a:gd name="connsiteY246" fmla="*/ 2288788 h 2323145"/>
              <a:gd name="connsiteX247" fmla="*/ 540946 w 11269336"/>
              <a:gd name="connsiteY247" fmla="*/ 2292721 h 2323145"/>
              <a:gd name="connsiteX248" fmla="*/ 533680 w 11269336"/>
              <a:gd name="connsiteY248" fmla="*/ 2310233 h 2323145"/>
              <a:gd name="connsiteX249" fmla="*/ 487366 w 11269336"/>
              <a:gd name="connsiteY249" fmla="*/ 2309053 h 2323145"/>
              <a:gd name="connsiteX250" fmla="*/ 416820 w 11269336"/>
              <a:gd name="connsiteY250" fmla="*/ 2305443 h 2323145"/>
              <a:gd name="connsiteX251" fmla="*/ 376805 w 11269336"/>
              <a:gd name="connsiteY251" fmla="*/ 2307647 h 2323145"/>
              <a:gd name="connsiteX252" fmla="*/ 266777 w 11269336"/>
              <a:gd name="connsiteY252" fmla="*/ 2309012 h 2323145"/>
              <a:gd name="connsiteX253" fmla="*/ 156013 w 11269336"/>
              <a:gd name="connsiteY253" fmla="*/ 2306832 h 2323145"/>
              <a:gd name="connsiteX254" fmla="*/ 87258 w 11269336"/>
              <a:gd name="connsiteY254" fmla="*/ 2285511 h 2323145"/>
              <a:gd name="connsiteX255" fmla="*/ 23798 w 11269336"/>
              <a:gd name="connsiteY255" fmla="*/ 2281822 h 2323145"/>
              <a:gd name="connsiteX256" fmla="*/ 0 w 11269336"/>
              <a:gd name="connsiteY256" fmla="*/ 2285369 h 2323145"/>
              <a:gd name="connsiteX257" fmla="*/ 0 w 11269336"/>
              <a:gd name="connsiteY257"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92832 w 11269336"/>
              <a:gd name="connsiteY142" fmla="*/ 2188033 h 2323145"/>
              <a:gd name="connsiteX143" fmla="*/ 4467257 w 11269336"/>
              <a:gd name="connsiteY143" fmla="*/ 2196121 h 2323145"/>
              <a:gd name="connsiteX144" fmla="*/ 4459937 w 11269336"/>
              <a:gd name="connsiteY144" fmla="*/ 2195182 h 2323145"/>
              <a:gd name="connsiteX145" fmla="*/ 4433312 w 11269336"/>
              <a:gd name="connsiteY145" fmla="*/ 2199004 h 2323145"/>
              <a:gd name="connsiteX146" fmla="*/ 4405765 w 11269336"/>
              <a:gd name="connsiteY146" fmla="*/ 2199902 h 2323145"/>
              <a:gd name="connsiteX147" fmla="*/ 4401354 w 11269336"/>
              <a:gd name="connsiteY147" fmla="*/ 2194745 h 2323145"/>
              <a:gd name="connsiteX148" fmla="*/ 4366646 w 11269336"/>
              <a:gd name="connsiteY148" fmla="*/ 2198564 h 2323145"/>
              <a:gd name="connsiteX149" fmla="*/ 4354009 w 11269336"/>
              <a:gd name="connsiteY149" fmla="*/ 2204984 h 2323145"/>
              <a:gd name="connsiteX150" fmla="*/ 4348284 w 11269336"/>
              <a:gd name="connsiteY150" fmla="*/ 2205270 h 2323145"/>
              <a:gd name="connsiteX151" fmla="*/ 4333906 w 11269336"/>
              <a:gd name="connsiteY151" fmla="*/ 2205251 h 2323145"/>
              <a:gd name="connsiteX152" fmla="*/ 4308819 w 11269336"/>
              <a:gd name="connsiteY152" fmla="*/ 2203822 h 2323145"/>
              <a:gd name="connsiteX153" fmla="*/ 4301210 w 11269336"/>
              <a:gd name="connsiteY153" fmla="*/ 2204456 h 2323145"/>
              <a:gd name="connsiteX154" fmla="*/ 4283095 w 11269336"/>
              <a:gd name="connsiteY154" fmla="*/ 2198177 h 2323145"/>
              <a:gd name="connsiteX155" fmla="*/ 4250119 w 11269336"/>
              <a:gd name="connsiteY155" fmla="*/ 2196342 h 2323145"/>
              <a:gd name="connsiteX156" fmla="*/ 4189203 w 11269336"/>
              <a:gd name="connsiteY156" fmla="*/ 2178994 h 2323145"/>
              <a:gd name="connsiteX157" fmla="*/ 4154035 w 11269336"/>
              <a:gd name="connsiteY157" fmla="*/ 2171950 h 2323145"/>
              <a:gd name="connsiteX158" fmla="*/ 4129569 w 11269336"/>
              <a:gd name="connsiteY158" fmla="*/ 2163850 h 2323145"/>
              <a:gd name="connsiteX159" fmla="*/ 4061250 w 11269336"/>
              <a:gd name="connsiteY159" fmla="*/ 2159236 h 2323145"/>
              <a:gd name="connsiteX160" fmla="*/ 3945480 w 11269336"/>
              <a:gd name="connsiteY160" fmla="*/ 2158279 h 2323145"/>
              <a:gd name="connsiteX161" fmla="*/ 3921468 w 11269336"/>
              <a:gd name="connsiteY161" fmla="*/ 2156588 h 2323145"/>
              <a:gd name="connsiteX162" fmla="*/ 3903348 w 11269336"/>
              <a:gd name="connsiteY162" fmla="*/ 2149220 h 2323145"/>
              <a:gd name="connsiteX163" fmla="*/ 3901342 w 11269336"/>
              <a:gd name="connsiteY163" fmla="*/ 2142355 h 2323145"/>
              <a:gd name="connsiteX164" fmla="*/ 3888539 w 11269336"/>
              <a:gd name="connsiteY164" fmla="*/ 2140476 h 2323145"/>
              <a:gd name="connsiteX165" fmla="*/ 3885662 w 11269336"/>
              <a:gd name="connsiteY165" fmla="*/ 2138740 h 2323145"/>
              <a:gd name="connsiteX166" fmla="*/ 3868627 w 11269336"/>
              <a:gd name="connsiteY166" fmla="*/ 2130023 h 2323145"/>
              <a:gd name="connsiteX167" fmla="*/ 3819177 w 11269336"/>
              <a:gd name="connsiteY167" fmla="*/ 2142111 h 2323145"/>
              <a:gd name="connsiteX168" fmla="*/ 3769100 w 11269336"/>
              <a:gd name="connsiteY168" fmla="*/ 2131731 h 2323145"/>
              <a:gd name="connsiteX169" fmla="*/ 3562752 w 11269336"/>
              <a:gd name="connsiteY169" fmla="*/ 2131785 h 2323145"/>
              <a:gd name="connsiteX170" fmla="*/ 3541402 w 11269336"/>
              <a:gd name="connsiteY170" fmla="*/ 2106821 h 2323145"/>
              <a:gd name="connsiteX171" fmla="*/ 3365341 w 11269336"/>
              <a:gd name="connsiteY171" fmla="*/ 2077638 h 2323145"/>
              <a:gd name="connsiteX172" fmla="*/ 3170922 w 11269336"/>
              <a:gd name="connsiteY172" fmla="*/ 2115957 h 2323145"/>
              <a:gd name="connsiteX173" fmla="*/ 3156256 w 11269336"/>
              <a:gd name="connsiteY173" fmla="*/ 2124773 h 2323145"/>
              <a:gd name="connsiteX174" fmla="*/ 3140298 w 11269336"/>
              <a:gd name="connsiteY174" fmla="*/ 2129182 h 2323145"/>
              <a:gd name="connsiteX175" fmla="*/ 3138514 w 11269336"/>
              <a:gd name="connsiteY175" fmla="*/ 2128069 h 2323145"/>
              <a:gd name="connsiteX176" fmla="*/ 3120467 w 11269336"/>
              <a:gd name="connsiteY176" fmla="*/ 2128281 h 2323145"/>
              <a:gd name="connsiteX177" fmla="*/ 3116175 w 11269336"/>
              <a:gd name="connsiteY177" fmla="*/ 2131633 h 2323145"/>
              <a:gd name="connsiteX178" fmla="*/ 3103685 w 11269336"/>
              <a:gd name="connsiteY178" fmla="*/ 2132814 h 2323145"/>
              <a:gd name="connsiteX179" fmla="*/ 3078794 w 11269336"/>
              <a:gd name="connsiteY179" fmla="*/ 2137935 h 2323145"/>
              <a:gd name="connsiteX180" fmla="*/ 3074407 w 11269336"/>
              <a:gd name="connsiteY180" fmla="*/ 2136274 h 2323145"/>
              <a:gd name="connsiteX181" fmla="*/ 3037285 w 11269336"/>
              <a:gd name="connsiteY181" fmla="*/ 2139919 h 2323145"/>
              <a:gd name="connsiteX182" fmla="*/ 3036901 w 11269336"/>
              <a:gd name="connsiteY182" fmla="*/ 2138726 h 2323145"/>
              <a:gd name="connsiteX183" fmla="*/ 3026996 w 11269336"/>
              <a:gd name="connsiteY183" fmla="*/ 2134322 h 2323145"/>
              <a:gd name="connsiteX184" fmla="*/ 3007772 w 11269336"/>
              <a:gd name="connsiteY184" fmla="*/ 2128742 h 2323145"/>
              <a:gd name="connsiteX185" fmla="*/ 2965030 w 11269336"/>
              <a:gd name="connsiteY185" fmla="*/ 2100494 h 2323145"/>
              <a:gd name="connsiteX186" fmla="*/ 2926342 w 11269336"/>
              <a:gd name="connsiteY186" fmla="*/ 2104155 h 2323145"/>
              <a:gd name="connsiteX187" fmla="*/ 2918608 w 11269336"/>
              <a:gd name="connsiteY187" fmla="*/ 2104215 h 2323145"/>
              <a:gd name="connsiteX188" fmla="*/ 2918475 w 11269336"/>
              <a:gd name="connsiteY188" fmla="*/ 2103937 h 2323145"/>
              <a:gd name="connsiteX189" fmla="*/ 2910360 w 11269336"/>
              <a:gd name="connsiteY189" fmla="*/ 2103444 h 2323145"/>
              <a:gd name="connsiteX190" fmla="*/ 2904507 w 11269336"/>
              <a:gd name="connsiteY190" fmla="*/ 2104326 h 2323145"/>
              <a:gd name="connsiteX191" fmla="*/ 2889503 w 11269336"/>
              <a:gd name="connsiteY191" fmla="*/ 2104443 h 2323145"/>
              <a:gd name="connsiteX192" fmla="*/ 2884480 w 11269336"/>
              <a:gd name="connsiteY192" fmla="*/ 2102626 h 2323145"/>
              <a:gd name="connsiteX193" fmla="*/ 2882689 w 11269336"/>
              <a:gd name="connsiteY193" fmla="*/ 2099228 h 2323145"/>
              <a:gd name="connsiteX194" fmla="*/ 2881291 w 11269336"/>
              <a:gd name="connsiteY194" fmla="*/ 2099618 h 2323145"/>
              <a:gd name="connsiteX195" fmla="*/ 2853979 w 11269336"/>
              <a:gd name="connsiteY195" fmla="*/ 2090388 h 2323145"/>
              <a:gd name="connsiteX196" fmla="*/ 2791790 w 11269336"/>
              <a:gd name="connsiteY196" fmla="*/ 2080332 h 2323145"/>
              <a:gd name="connsiteX197" fmla="*/ 2755844 w 11269336"/>
              <a:gd name="connsiteY197" fmla="*/ 2078874 h 2323145"/>
              <a:gd name="connsiteX198" fmla="*/ 2657742 w 11269336"/>
              <a:gd name="connsiteY198" fmla="*/ 2070179 h 2323145"/>
              <a:gd name="connsiteX199" fmla="*/ 2559549 w 11269336"/>
              <a:gd name="connsiteY199" fmla="*/ 2057873 h 2323145"/>
              <a:gd name="connsiteX200" fmla="*/ 2512054 w 11269336"/>
              <a:gd name="connsiteY200" fmla="*/ 2031671 h 2323145"/>
              <a:gd name="connsiteX201" fmla="*/ 2506437 w 11269336"/>
              <a:gd name="connsiteY201" fmla="*/ 2030918 h 2323145"/>
              <a:gd name="connsiteX202" fmla="*/ 2491752 w 11269336"/>
              <a:gd name="connsiteY202" fmla="*/ 2033906 h 2323145"/>
              <a:gd name="connsiteX203" fmla="*/ 2486338 w 11269336"/>
              <a:gd name="connsiteY203" fmla="*/ 2035862 h 2323145"/>
              <a:gd name="connsiteX204" fmla="*/ 2478186 w 11269336"/>
              <a:gd name="connsiteY204" fmla="*/ 2036953 h 2323145"/>
              <a:gd name="connsiteX205" fmla="*/ 2477950 w 11269336"/>
              <a:gd name="connsiteY205" fmla="*/ 2036715 h 2323145"/>
              <a:gd name="connsiteX206" fmla="*/ 2470381 w 11269336"/>
              <a:gd name="connsiteY206" fmla="*/ 2038256 h 2323145"/>
              <a:gd name="connsiteX207" fmla="*/ 2433781 w 11269336"/>
              <a:gd name="connsiteY207" fmla="*/ 2049140 h 2323145"/>
              <a:gd name="connsiteX208" fmla="*/ 2381172 w 11269336"/>
              <a:gd name="connsiteY208" fmla="*/ 2030645 h 2323145"/>
              <a:gd name="connsiteX209" fmla="*/ 2360198 w 11269336"/>
              <a:gd name="connsiteY209" fmla="*/ 2029059 h 2323145"/>
              <a:gd name="connsiteX210" fmla="*/ 2348815 w 11269336"/>
              <a:gd name="connsiteY210" fmla="*/ 2026798 h 2323145"/>
              <a:gd name="connsiteX211" fmla="*/ 2347988 w 11269336"/>
              <a:gd name="connsiteY211" fmla="*/ 2025745 h 2323145"/>
              <a:gd name="connsiteX212" fmla="*/ 2312920 w 11269336"/>
              <a:gd name="connsiteY212" fmla="*/ 2036311 h 2323145"/>
              <a:gd name="connsiteX213" fmla="*/ 2307986 w 11269336"/>
              <a:gd name="connsiteY213" fmla="*/ 2035583 h 2323145"/>
              <a:gd name="connsiteX214" fmla="*/ 2285481 w 11269336"/>
              <a:gd name="connsiteY214" fmla="*/ 2045197 h 2323145"/>
              <a:gd name="connsiteX215" fmla="*/ 2273666 w 11269336"/>
              <a:gd name="connsiteY215" fmla="*/ 2048710 h 2323145"/>
              <a:gd name="connsiteX216" fmla="*/ 2270719 w 11269336"/>
              <a:gd name="connsiteY216" fmla="*/ 2052702 h 2323145"/>
              <a:gd name="connsiteX217" fmla="*/ 2253080 w 11269336"/>
              <a:gd name="connsiteY217" fmla="*/ 2056363 h 2323145"/>
              <a:gd name="connsiteX218" fmla="*/ 2250906 w 11269336"/>
              <a:gd name="connsiteY218" fmla="*/ 2055654 h 2323145"/>
              <a:gd name="connsiteX219" fmla="*/ 2236905 w 11269336"/>
              <a:gd name="connsiteY219" fmla="*/ 2062882 h 2323145"/>
              <a:gd name="connsiteX220" fmla="*/ 2225830 w 11269336"/>
              <a:gd name="connsiteY220" fmla="*/ 2074027 h 2323145"/>
              <a:gd name="connsiteX221" fmla="*/ 2073776 w 11269336"/>
              <a:gd name="connsiteY221" fmla="*/ 2089244 h 2323145"/>
              <a:gd name="connsiteX222" fmla="*/ 1948256 w 11269336"/>
              <a:gd name="connsiteY222" fmla="*/ 2146616 h 2323145"/>
              <a:gd name="connsiteX223" fmla="*/ 1865582 w 11269336"/>
              <a:gd name="connsiteY223" fmla="*/ 2153738 h 2323145"/>
              <a:gd name="connsiteX224" fmla="*/ 1835210 w 11269336"/>
              <a:gd name="connsiteY224" fmla="*/ 2134244 h 2323145"/>
              <a:gd name="connsiteX225" fmla="*/ 1632661 w 11269336"/>
              <a:gd name="connsiteY225" fmla="*/ 2173882 h 2323145"/>
              <a:gd name="connsiteX226" fmla="*/ 1579590 w 11269336"/>
              <a:gd name="connsiteY226" fmla="*/ 2173680 h 2323145"/>
              <a:gd name="connsiteX227" fmla="*/ 1535601 w 11269336"/>
              <a:gd name="connsiteY227" fmla="*/ 2194590 h 2323145"/>
              <a:gd name="connsiteX228" fmla="*/ 1515594 w 11269336"/>
              <a:gd name="connsiteY228" fmla="*/ 2189622 h 2323145"/>
              <a:gd name="connsiteX229" fmla="*/ 1512113 w 11269336"/>
              <a:gd name="connsiteY229" fmla="*/ 2188534 h 2323145"/>
              <a:gd name="connsiteX230" fmla="*/ 1498838 w 11269336"/>
              <a:gd name="connsiteY230" fmla="*/ 2189213 h 2323145"/>
              <a:gd name="connsiteX231" fmla="*/ 1494279 w 11269336"/>
              <a:gd name="connsiteY231" fmla="*/ 2183112 h 2323145"/>
              <a:gd name="connsiteX232" fmla="*/ 1473714 w 11269336"/>
              <a:gd name="connsiteY232" fmla="*/ 2179625 h 2323145"/>
              <a:gd name="connsiteX233" fmla="*/ 1449503 w 11269336"/>
              <a:gd name="connsiteY233" fmla="*/ 2182633 h 2323145"/>
              <a:gd name="connsiteX234" fmla="*/ 1266687 w 11269336"/>
              <a:gd name="connsiteY234" fmla="*/ 2212688 h 2323145"/>
              <a:gd name="connsiteX235" fmla="*/ 1239614 w 11269336"/>
              <a:gd name="connsiteY235" fmla="*/ 2209727 h 2323145"/>
              <a:gd name="connsiteX236" fmla="*/ 1202436 w 11269336"/>
              <a:gd name="connsiteY236" fmla="*/ 2209817 h 2323145"/>
              <a:gd name="connsiteX237" fmla="*/ 1136097 w 11269336"/>
              <a:gd name="connsiteY237" fmla="*/ 2205112 h 2323145"/>
              <a:gd name="connsiteX238" fmla="*/ 988232 w 11269336"/>
              <a:gd name="connsiteY238" fmla="*/ 2235635 h 2323145"/>
              <a:gd name="connsiteX239" fmla="*/ 981959 w 11269336"/>
              <a:gd name="connsiteY239" fmla="*/ 2231607 h 2323145"/>
              <a:gd name="connsiteX240" fmla="*/ 938600 w 11269336"/>
              <a:gd name="connsiteY240" fmla="*/ 2238113 h 2323145"/>
              <a:gd name="connsiteX241" fmla="*/ 791788 w 11269336"/>
              <a:gd name="connsiteY241" fmla="*/ 2293224 h 2323145"/>
              <a:gd name="connsiteX242" fmla="*/ 706914 w 11269336"/>
              <a:gd name="connsiteY242" fmla="*/ 2305046 h 2323145"/>
              <a:gd name="connsiteX243" fmla="*/ 675971 w 11269336"/>
              <a:gd name="connsiteY243" fmla="*/ 2304030 h 2323145"/>
              <a:gd name="connsiteX244" fmla="*/ 624180 w 11269336"/>
              <a:gd name="connsiteY244" fmla="*/ 2302650 h 2323145"/>
              <a:gd name="connsiteX245" fmla="*/ 583453 w 11269336"/>
              <a:gd name="connsiteY245" fmla="*/ 2288788 h 2323145"/>
              <a:gd name="connsiteX246" fmla="*/ 540946 w 11269336"/>
              <a:gd name="connsiteY246" fmla="*/ 2292721 h 2323145"/>
              <a:gd name="connsiteX247" fmla="*/ 533680 w 11269336"/>
              <a:gd name="connsiteY247" fmla="*/ 2310233 h 2323145"/>
              <a:gd name="connsiteX248" fmla="*/ 487366 w 11269336"/>
              <a:gd name="connsiteY248" fmla="*/ 2309053 h 2323145"/>
              <a:gd name="connsiteX249" fmla="*/ 416820 w 11269336"/>
              <a:gd name="connsiteY249" fmla="*/ 2305443 h 2323145"/>
              <a:gd name="connsiteX250" fmla="*/ 376805 w 11269336"/>
              <a:gd name="connsiteY250" fmla="*/ 2307647 h 2323145"/>
              <a:gd name="connsiteX251" fmla="*/ 266777 w 11269336"/>
              <a:gd name="connsiteY251" fmla="*/ 2309012 h 2323145"/>
              <a:gd name="connsiteX252" fmla="*/ 156013 w 11269336"/>
              <a:gd name="connsiteY252" fmla="*/ 2306832 h 2323145"/>
              <a:gd name="connsiteX253" fmla="*/ 87258 w 11269336"/>
              <a:gd name="connsiteY253" fmla="*/ 2285511 h 2323145"/>
              <a:gd name="connsiteX254" fmla="*/ 23798 w 11269336"/>
              <a:gd name="connsiteY254" fmla="*/ 2281822 h 2323145"/>
              <a:gd name="connsiteX255" fmla="*/ 0 w 11269336"/>
              <a:gd name="connsiteY255" fmla="*/ 2285369 h 2323145"/>
              <a:gd name="connsiteX256" fmla="*/ 0 w 11269336"/>
              <a:gd name="connsiteY256"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92832 w 11269336"/>
              <a:gd name="connsiteY142" fmla="*/ 2188033 h 2323145"/>
              <a:gd name="connsiteX143" fmla="*/ 4467257 w 11269336"/>
              <a:gd name="connsiteY143" fmla="*/ 2196121 h 2323145"/>
              <a:gd name="connsiteX144" fmla="*/ 4459937 w 11269336"/>
              <a:gd name="connsiteY144" fmla="*/ 2195182 h 2323145"/>
              <a:gd name="connsiteX145" fmla="*/ 4405765 w 11269336"/>
              <a:gd name="connsiteY145" fmla="*/ 2199902 h 2323145"/>
              <a:gd name="connsiteX146" fmla="*/ 4401354 w 11269336"/>
              <a:gd name="connsiteY146" fmla="*/ 2194745 h 2323145"/>
              <a:gd name="connsiteX147" fmla="*/ 4366646 w 11269336"/>
              <a:gd name="connsiteY147" fmla="*/ 2198564 h 2323145"/>
              <a:gd name="connsiteX148" fmla="*/ 4354009 w 11269336"/>
              <a:gd name="connsiteY148" fmla="*/ 2204984 h 2323145"/>
              <a:gd name="connsiteX149" fmla="*/ 4348284 w 11269336"/>
              <a:gd name="connsiteY149" fmla="*/ 2205270 h 2323145"/>
              <a:gd name="connsiteX150" fmla="*/ 4333906 w 11269336"/>
              <a:gd name="connsiteY150" fmla="*/ 2205251 h 2323145"/>
              <a:gd name="connsiteX151" fmla="*/ 4308819 w 11269336"/>
              <a:gd name="connsiteY151" fmla="*/ 2203822 h 2323145"/>
              <a:gd name="connsiteX152" fmla="*/ 4301210 w 11269336"/>
              <a:gd name="connsiteY152" fmla="*/ 2204456 h 2323145"/>
              <a:gd name="connsiteX153" fmla="*/ 4283095 w 11269336"/>
              <a:gd name="connsiteY153" fmla="*/ 2198177 h 2323145"/>
              <a:gd name="connsiteX154" fmla="*/ 4250119 w 11269336"/>
              <a:gd name="connsiteY154" fmla="*/ 2196342 h 2323145"/>
              <a:gd name="connsiteX155" fmla="*/ 4189203 w 11269336"/>
              <a:gd name="connsiteY155" fmla="*/ 2178994 h 2323145"/>
              <a:gd name="connsiteX156" fmla="*/ 4154035 w 11269336"/>
              <a:gd name="connsiteY156" fmla="*/ 2171950 h 2323145"/>
              <a:gd name="connsiteX157" fmla="*/ 4129569 w 11269336"/>
              <a:gd name="connsiteY157" fmla="*/ 2163850 h 2323145"/>
              <a:gd name="connsiteX158" fmla="*/ 4061250 w 11269336"/>
              <a:gd name="connsiteY158" fmla="*/ 2159236 h 2323145"/>
              <a:gd name="connsiteX159" fmla="*/ 3945480 w 11269336"/>
              <a:gd name="connsiteY159" fmla="*/ 2158279 h 2323145"/>
              <a:gd name="connsiteX160" fmla="*/ 3921468 w 11269336"/>
              <a:gd name="connsiteY160" fmla="*/ 2156588 h 2323145"/>
              <a:gd name="connsiteX161" fmla="*/ 3903348 w 11269336"/>
              <a:gd name="connsiteY161" fmla="*/ 2149220 h 2323145"/>
              <a:gd name="connsiteX162" fmla="*/ 3901342 w 11269336"/>
              <a:gd name="connsiteY162" fmla="*/ 2142355 h 2323145"/>
              <a:gd name="connsiteX163" fmla="*/ 3888539 w 11269336"/>
              <a:gd name="connsiteY163" fmla="*/ 2140476 h 2323145"/>
              <a:gd name="connsiteX164" fmla="*/ 3885662 w 11269336"/>
              <a:gd name="connsiteY164" fmla="*/ 2138740 h 2323145"/>
              <a:gd name="connsiteX165" fmla="*/ 3868627 w 11269336"/>
              <a:gd name="connsiteY165" fmla="*/ 2130023 h 2323145"/>
              <a:gd name="connsiteX166" fmla="*/ 3819177 w 11269336"/>
              <a:gd name="connsiteY166" fmla="*/ 2142111 h 2323145"/>
              <a:gd name="connsiteX167" fmla="*/ 3769100 w 11269336"/>
              <a:gd name="connsiteY167" fmla="*/ 2131731 h 2323145"/>
              <a:gd name="connsiteX168" fmla="*/ 3562752 w 11269336"/>
              <a:gd name="connsiteY168" fmla="*/ 2131785 h 2323145"/>
              <a:gd name="connsiteX169" fmla="*/ 3541402 w 11269336"/>
              <a:gd name="connsiteY169" fmla="*/ 2106821 h 2323145"/>
              <a:gd name="connsiteX170" fmla="*/ 3365341 w 11269336"/>
              <a:gd name="connsiteY170" fmla="*/ 2077638 h 2323145"/>
              <a:gd name="connsiteX171" fmla="*/ 3170922 w 11269336"/>
              <a:gd name="connsiteY171" fmla="*/ 2115957 h 2323145"/>
              <a:gd name="connsiteX172" fmla="*/ 3156256 w 11269336"/>
              <a:gd name="connsiteY172" fmla="*/ 2124773 h 2323145"/>
              <a:gd name="connsiteX173" fmla="*/ 3140298 w 11269336"/>
              <a:gd name="connsiteY173" fmla="*/ 2129182 h 2323145"/>
              <a:gd name="connsiteX174" fmla="*/ 3138514 w 11269336"/>
              <a:gd name="connsiteY174" fmla="*/ 2128069 h 2323145"/>
              <a:gd name="connsiteX175" fmla="*/ 3120467 w 11269336"/>
              <a:gd name="connsiteY175" fmla="*/ 2128281 h 2323145"/>
              <a:gd name="connsiteX176" fmla="*/ 3116175 w 11269336"/>
              <a:gd name="connsiteY176" fmla="*/ 2131633 h 2323145"/>
              <a:gd name="connsiteX177" fmla="*/ 3103685 w 11269336"/>
              <a:gd name="connsiteY177" fmla="*/ 2132814 h 2323145"/>
              <a:gd name="connsiteX178" fmla="*/ 3078794 w 11269336"/>
              <a:gd name="connsiteY178" fmla="*/ 2137935 h 2323145"/>
              <a:gd name="connsiteX179" fmla="*/ 3074407 w 11269336"/>
              <a:gd name="connsiteY179" fmla="*/ 2136274 h 2323145"/>
              <a:gd name="connsiteX180" fmla="*/ 3037285 w 11269336"/>
              <a:gd name="connsiteY180" fmla="*/ 2139919 h 2323145"/>
              <a:gd name="connsiteX181" fmla="*/ 3036901 w 11269336"/>
              <a:gd name="connsiteY181" fmla="*/ 2138726 h 2323145"/>
              <a:gd name="connsiteX182" fmla="*/ 3026996 w 11269336"/>
              <a:gd name="connsiteY182" fmla="*/ 2134322 h 2323145"/>
              <a:gd name="connsiteX183" fmla="*/ 3007772 w 11269336"/>
              <a:gd name="connsiteY183" fmla="*/ 2128742 h 2323145"/>
              <a:gd name="connsiteX184" fmla="*/ 2965030 w 11269336"/>
              <a:gd name="connsiteY184" fmla="*/ 2100494 h 2323145"/>
              <a:gd name="connsiteX185" fmla="*/ 2926342 w 11269336"/>
              <a:gd name="connsiteY185" fmla="*/ 2104155 h 2323145"/>
              <a:gd name="connsiteX186" fmla="*/ 2918608 w 11269336"/>
              <a:gd name="connsiteY186" fmla="*/ 2104215 h 2323145"/>
              <a:gd name="connsiteX187" fmla="*/ 2918475 w 11269336"/>
              <a:gd name="connsiteY187" fmla="*/ 2103937 h 2323145"/>
              <a:gd name="connsiteX188" fmla="*/ 2910360 w 11269336"/>
              <a:gd name="connsiteY188" fmla="*/ 2103444 h 2323145"/>
              <a:gd name="connsiteX189" fmla="*/ 2904507 w 11269336"/>
              <a:gd name="connsiteY189" fmla="*/ 2104326 h 2323145"/>
              <a:gd name="connsiteX190" fmla="*/ 2889503 w 11269336"/>
              <a:gd name="connsiteY190" fmla="*/ 2104443 h 2323145"/>
              <a:gd name="connsiteX191" fmla="*/ 2884480 w 11269336"/>
              <a:gd name="connsiteY191" fmla="*/ 2102626 h 2323145"/>
              <a:gd name="connsiteX192" fmla="*/ 2882689 w 11269336"/>
              <a:gd name="connsiteY192" fmla="*/ 2099228 h 2323145"/>
              <a:gd name="connsiteX193" fmla="*/ 2881291 w 11269336"/>
              <a:gd name="connsiteY193" fmla="*/ 2099618 h 2323145"/>
              <a:gd name="connsiteX194" fmla="*/ 2853979 w 11269336"/>
              <a:gd name="connsiteY194" fmla="*/ 2090388 h 2323145"/>
              <a:gd name="connsiteX195" fmla="*/ 2791790 w 11269336"/>
              <a:gd name="connsiteY195" fmla="*/ 2080332 h 2323145"/>
              <a:gd name="connsiteX196" fmla="*/ 2755844 w 11269336"/>
              <a:gd name="connsiteY196" fmla="*/ 2078874 h 2323145"/>
              <a:gd name="connsiteX197" fmla="*/ 2657742 w 11269336"/>
              <a:gd name="connsiteY197" fmla="*/ 2070179 h 2323145"/>
              <a:gd name="connsiteX198" fmla="*/ 2559549 w 11269336"/>
              <a:gd name="connsiteY198" fmla="*/ 2057873 h 2323145"/>
              <a:gd name="connsiteX199" fmla="*/ 2512054 w 11269336"/>
              <a:gd name="connsiteY199" fmla="*/ 2031671 h 2323145"/>
              <a:gd name="connsiteX200" fmla="*/ 2506437 w 11269336"/>
              <a:gd name="connsiteY200" fmla="*/ 2030918 h 2323145"/>
              <a:gd name="connsiteX201" fmla="*/ 2491752 w 11269336"/>
              <a:gd name="connsiteY201" fmla="*/ 2033906 h 2323145"/>
              <a:gd name="connsiteX202" fmla="*/ 2486338 w 11269336"/>
              <a:gd name="connsiteY202" fmla="*/ 2035862 h 2323145"/>
              <a:gd name="connsiteX203" fmla="*/ 2478186 w 11269336"/>
              <a:gd name="connsiteY203" fmla="*/ 2036953 h 2323145"/>
              <a:gd name="connsiteX204" fmla="*/ 2477950 w 11269336"/>
              <a:gd name="connsiteY204" fmla="*/ 2036715 h 2323145"/>
              <a:gd name="connsiteX205" fmla="*/ 2470381 w 11269336"/>
              <a:gd name="connsiteY205" fmla="*/ 2038256 h 2323145"/>
              <a:gd name="connsiteX206" fmla="*/ 2433781 w 11269336"/>
              <a:gd name="connsiteY206" fmla="*/ 2049140 h 2323145"/>
              <a:gd name="connsiteX207" fmla="*/ 2381172 w 11269336"/>
              <a:gd name="connsiteY207" fmla="*/ 2030645 h 2323145"/>
              <a:gd name="connsiteX208" fmla="*/ 2360198 w 11269336"/>
              <a:gd name="connsiteY208" fmla="*/ 2029059 h 2323145"/>
              <a:gd name="connsiteX209" fmla="*/ 2348815 w 11269336"/>
              <a:gd name="connsiteY209" fmla="*/ 2026798 h 2323145"/>
              <a:gd name="connsiteX210" fmla="*/ 2347988 w 11269336"/>
              <a:gd name="connsiteY210" fmla="*/ 2025745 h 2323145"/>
              <a:gd name="connsiteX211" fmla="*/ 2312920 w 11269336"/>
              <a:gd name="connsiteY211" fmla="*/ 2036311 h 2323145"/>
              <a:gd name="connsiteX212" fmla="*/ 2307986 w 11269336"/>
              <a:gd name="connsiteY212" fmla="*/ 2035583 h 2323145"/>
              <a:gd name="connsiteX213" fmla="*/ 2285481 w 11269336"/>
              <a:gd name="connsiteY213" fmla="*/ 2045197 h 2323145"/>
              <a:gd name="connsiteX214" fmla="*/ 2273666 w 11269336"/>
              <a:gd name="connsiteY214" fmla="*/ 2048710 h 2323145"/>
              <a:gd name="connsiteX215" fmla="*/ 2270719 w 11269336"/>
              <a:gd name="connsiteY215" fmla="*/ 2052702 h 2323145"/>
              <a:gd name="connsiteX216" fmla="*/ 2253080 w 11269336"/>
              <a:gd name="connsiteY216" fmla="*/ 2056363 h 2323145"/>
              <a:gd name="connsiteX217" fmla="*/ 2250906 w 11269336"/>
              <a:gd name="connsiteY217" fmla="*/ 2055654 h 2323145"/>
              <a:gd name="connsiteX218" fmla="*/ 2236905 w 11269336"/>
              <a:gd name="connsiteY218" fmla="*/ 2062882 h 2323145"/>
              <a:gd name="connsiteX219" fmla="*/ 2225830 w 11269336"/>
              <a:gd name="connsiteY219" fmla="*/ 2074027 h 2323145"/>
              <a:gd name="connsiteX220" fmla="*/ 2073776 w 11269336"/>
              <a:gd name="connsiteY220" fmla="*/ 2089244 h 2323145"/>
              <a:gd name="connsiteX221" fmla="*/ 1948256 w 11269336"/>
              <a:gd name="connsiteY221" fmla="*/ 2146616 h 2323145"/>
              <a:gd name="connsiteX222" fmla="*/ 1865582 w 11269336"/>
              <a:gd name="connsiteY222" fmla="*/ 2153738 h 2323145"/>
              <a:gd name="connsiteX223" fmla="*/ 1835210 w 11269336"/>
              <a:gd name="connsiteY223" fmla="*/ 2134244 h 2323145"/>
              <a:gd name="connsiteX224" fmla="*/ 1632661 w 11269336"/>
              <a:gd name="connsiteY224" fmla="*/ 2173882 h 2323145"/>
              <a:gd name="connsiteX225" fmla="*/ 1579590 w 11269336"/>
              <a:gd name="connsiteY225" fmla="*/ 2173680 h 2323145"/>
              <a:gd name="connsiteX226" fmla="*/ 1535601 w 11269336"/>
              <a:gd name="connsiteY226" fmla="*/ 2194590 h 2323145"/>
              <a:gd name="connsiteX227" fmla="*/ 1515594 w 11269336"/>
              <a:gd name="connsiteY227" fmla="*/ 2189622 h 2323145"/>
              <a:gd name="connsiteX228" fmla="*/ 1512113 w 11269336"/>
              <a:gd name="connsiteY228" fmla="*/ 2188534 h 2323145"/>
              <a:gd name="connsiteX229" fmla="*/ 1498838 w 11269336"/>
              <a:gd name="connsiteY229" fmla="*/ 2189213 h 2323145"/>
              <a:gd name="connsiteX230" fmla="*/ 1494279 w 11269336"/>
              <a:gd name="connsiteY230" fmla="*/ 2183112 h 2323145"/>
              <a:gd name="connsiteX231" fmla="*/ 1473714 w 11269336"/>
              <a:gd name="connsiteY231" fmla="*/ 2179625 h 2323145"/>
              <a:gd name="connsiteX232" fmla="*/ 1449503 w 11269336"/>
              <a:gd name="connsiteY232" fmla="*/ 2182633 h 2323145"/>
              <a:gd name="connsiteX233" fmla="*/ 1266687 w 11269336"/>
              <a:gd name="connsiteY233" fmla="*/ 2212688 h 2323145"/>
              <a:gd name="connsiteX234" fmla="*/ 1239614 w 11269336"/>
              <a:gd name="connsiteY234" fmla="*/ 2209727 h 2323145"/>
              <a:gd name="connsiteX235" fmla="*/ 1202436 w 11269336"/>
              <a:gd name="connsiteY235" fmla="*/ 2209817 h 2323145"/>
              <a:gd name="connsiteX236" fmla="*/ 1136097 w 11269336"/>
              <a:gd name="connsiteY236" fmla="*/ 2205112 h 2323145"/>
              <a:gd name="connsiteX237" fmla="*/ 988232 w 11269336"/>
              <a:gd name="connsiteY237" fmla="*/ 2235635 h 2323145"/>
              <a:gd name="connsiteX238" fmla="*/ 981959 w 11269336"/>
              <a:gd name="connsiteY238" fmla="*/ 2231607 h 2323145"/>
              <a:gd name="connsiteX239" fmla="*/ 938600 w 11269336"/>
              <a:gd name="connsiteY239" fmla="*/ 2238113 h 2323145"/>
              <a:gd name="connsiteX240" fmla="*/ 791788 w 11269336"/>
              <a:gd name="connsiteY240" fmla="*/ 2293224 h 2323145"/>
              <a:gd name="connsiteX241" fmla="*/ 706914 w 11269336"/>
              <a:gd name="connsiteY241" fmla="*/ 2305046 h 2323145"/>
              <a:gd name="connsiteX242" fmla="*/ 675971 w 11269336"/>
              <a:gd name="connsiteY242" fmla="*/ 2304030 h 2323145"/>
              <a:gd name="connsiteX243" fmla="*/ 624180 w 11269336"/>
              <a:gd name="connsiteY243" fmla="*/ 2302650 h 2323145"/>
              <a:gd name="connsiteX244" fmla="*/ 583453 w 11269336"/>
              <a:gd name="connsiteY244" fmla="*/ 2288788 h 2323145"/>
              <a:gd name="connsiteX245" fmla="*/ 540946 w 11269336"/>
              <a:gd name="connsiteY245" fmla="*/ 2292721 h 2323145"/>
              <a:gd name="connsiteX246" fmla="*/ 533680 w 11269336"/>
              <a:gd name="connsiteY246" fmla="*/ 2310233 h 2323145"/>
              <a:gd name="connsiteX247" fmla="*/ 487366 w 11269336"/>
              <a:gd name="connsiteY247" fmla="*/ 2309053 h 2323145"/>
              <a:gd name="connsiteX248" fmla="*/ 416820 w 11269336"/>
              <a:gd name="connsiteY248" fmla="*/ 2305443 h 2323145"/>
              <a:gd name="connsiteX249" fmla="*/ 376805 w 11269336"/>
              <a:gd name="connsiteY249" fmla="*/ 2307647 h 2323145"/>
              <a:gd name="connsiteX250" fmla="*/ 266777 w 11269336"/>
              <a:gd name="connsiteY250" fmla="*/ 2309012 h 2323145"/>
              <a:gd name="connsiteX251" fmla="*/ 156013 w 11269336"/>
              <a:gd name="connsiteY251" fmla="*/ 2306832 h 2323145"/>
              <a:gd name="connsiteX252" fmla="*/ 87258 w 11269336"/>
              <a:gd name="connsiteY252" fmla="*/ 2285511 h 2323145"/>
              <a:gd name="connsiteX253" fmla="*/ 23798 w 11269336"/>
              <a:gd name="connsiteY253" fmla="*/ 2281822 h 2323145"/>
              <a:gd name="connsiteX254" fmla="*/ 0 w 11269336"/>
              <a:gd name="connsiteY254" fmla="*/ 2285369 h 2323145"/>
              <a:gd name="connsiteX255" fmla="*/ 0 w 11269336"/>
              <a:gd name="connsiteY255"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92832 w 11269336"/>
              <a:gd name="connsiteY142" fmla="*/ 2188033 h 2323145"/>
              <a:gd name="connsiteX143" fmla="*/ 4467257 w 11269336"/>
              <a:gd name="connsiteY143" fmla="*/ 2196121 h 2323145"/>
              <a:gd name="connsiteX144" fmla="*/ 4405765 w 11269336"/>
              <a:gd name="connsiteY144" fmla="*/ 2199902 h 2323145"/>
              <a:gd name="connsiteX145" fmla="*/ 4401354 w 11269336"/>
              <a:gd name="connsiteY145" fmla="*/ 2194745 h 2323145"/>
              <a:gd name="connsiteX146" fmla="*/ 4366646 w 11269336"/>
              <a:gd name="connsiteY146" fmla="*/ 2198564 h 2323145"/>
              <a:gd name="connsiteX147" fmla="*/ 4354009 w 11269336"/>
              <a:gd name="connsiteY147" fmla="*/ 2204984 h 2323145"/>
              <a:gd name="connsiteX148" fmla="*/ 4348284 w 11269336"/>
              <a:gd name="connsiteY148" fmla="*/ 2205270 h 2323145"/>
              <a:gd name="connsiteX149" fmla="*/ 4333906 w 11269336"/>
              <a:gd name="connsiteY149" fmla="*/ 2205251 h 2323145"/>
              <a:gd name="connsiteX150" fmla="*/ 4308819 w 11269336"/>
              <a:gd name="connsiteY150" fmla="*/ 2203822 h 2323145"/>
              <a:gd name="connsiteX151" fmla="*/ 4301210 w 11269336"/>
              <a:gd name="connsiteY151" fmla="*/ 2204456 h 2323145"/>
              <a:gd name="connsiteX152" fmla="*/ 4283095 w 11269336"/>
              <a:gd name="connsiteY152" fmla="*/ 2198177 h 2323145"/>
              <a:gd name="connsiteX153" fmla="*/ 4250119 w 11269336"/>
              <a:gd name="connsiteY153" fmla="*/ 2196342 h 2323145"/>
              <a:gd name="connsiteX154" fmla="*/ 4189203 w 11269336"/>
              <a:gd name="connsiteY154" fmla="*/ 2178994 h 2323145"/>
              <a:gd name="connsiteX155" fmla="*/ 4154035 w 11269336"/>
              <a:gd name="connsiteY155" fmla="*/ 2171950 h 2323145"/>
              <a:gd name="connsiteX156" fmla="*/ 4129569 w 11269336"/>
              <a:gd name="connsiteY156" fmla="*/ 2163850 h 2323145"/>
              <a:gd name="connsiteX157" fmla="*/ 4061250 w 11269336"/>
              <a:gd name="connsiteY157" fmla="*/ 2159236 h 2323145"/>
              <a:gd name="connsiteX158" fmla="*/ 3945480 w 11269336"/>
              <a:gd name="connsiteY158" fmla="*/ 2158279 h 2323145"/>
              <a:gd name="connsiteX159" fmla="*/ 3921468 w 11269336"/>
              <a:gd name="connsiteY159" fmla="*/ 2156588 h 2323145"/>
              <a:gd name="connsiteX160" fmla="*/ 3903348 w 11269336"/>
              <a:gd name="connsiteY160" fmla="*/ 2149220 h 2323145"/>
              <a:gd name="connsiteX161" fmla="*/ 3901342 w 11269336"/>
              <a:gd name="connsiteY161" fmla="*/ 2142355 h 2323145"/>
              <a:gd name="connsiteX162" fmla="*/ 3888539 w 11269336"/>
              <a:gd name="connsiteY162" fmla="*/ 2140476 h 2323145"/>
              <a:gd name="connsiteX163" fmla="*/ 3885662 w 11269336"/>
              <a:gd name="connsiteY163" fmla="*/ 2138740 h 2323145"/>
              <a:gd name="connsiteX164" fmla="*/ 3868627 w 11269336"/>
              <a:gd name="connsiteY164" fmla="*/ 2130023 h 2323145"/>
              <a:gd name="connsiteX165" fmla="*/ 3819177 w 11269336"/>
              <a:gd name="connsiteY165" fmla="*/ 2142111 h 2323145"/>
              <a:gd name="connsiteX166" fmla="*/ 3769100 w 11269336"/>
              <a:gd name="connsiteY166" fmla="*/ 2131731 h 2323145"/>
              <a:gd name="connsiteX167" fmla="*/ 3562752 w 11269336"/>
              <a:gd name="connsiteY167" fmla="*/ 2131785 h 2323145"/>
              <a:gd name="connsiteX168" fmla="*/ 3541402 w 11269336"/>
              <a:gd name="connsiteY168" fmla="*/ 2106821 h 2323145"/>
              <a:gd name="connsiteX169" fmla="*/ 3365341 w 11269336"/>
              <a:gd name="connsiteY169" fmla="*/ 2077638 h 2323145"/>
              <a:gd name="connsiteX170" fmla="*/ 3170922 w 11269336"/>
              <a:gd name="connsiteY170" fmla="*/ 2115957 h 2323145"/>
              <a:gd name="connsiteX171" fmla="*/ 3156256 w 11269336"/>
              <a:gd name="connsiteY171" fmla="*/ 2124773 h 2323145"/>
              <a:gd name="connsiteX172" fmla="*/ 3140298 w 11269336"/>
              <a:gd name="connsiteY172" fmla="*/ 2129182 h 2323145"/>
              <a:gd name="connsiteX173" fmla="*/ 3138514 w 11269336"/>
              <a:gd name="connsiteY173" fmla="*/ 2128069 h 2323145"/>
              <a:gd name="connsiteX174" fmla="*/ 3120467 w 11269336"/>
              <a:gd name="connsiteY174" fmla="*/ 2128281 h 2323145"/>
              <a:gd name="connsiteX175" fmla="*/ 3116175 w 11269336"/>
              <a:gd name="connsiteY175" fmla="*/ 2131633 h 2323145"/>
              <a:gd name="connsiteX176" fmla="*/ 3103685 w 11269336"/>
              <a:gd name="connsiteY176" fmla="*/ 2132814 h 2323145"/>
              <a:gd name="connsiteX177" fmla="*/ 3078794 w 11269336"/>
              <a:gd name="connsiteY177" fmla="*/ 2137935 h 2323145"/>
              <a:gd name="connsiteX178" fmla="*/ 3074407 w 11269336"/>
              <a:gd name="connsiteY178" fmla="*/ 2136274 h 2323145"/>
              <a:gd name="connsiteX179" fmla="*/ 3037285 w 11269336"/>
              <a:gd name="connsiteY179" fmla="*/ 2139919 h 2323145"/>
              <a:gd name="connsiteX180" fmla="*/ 3036901 w 11269336"/>
              <a:gd name="connsiteY180" fmla="*/ 2138726 h 2323145"/>
              <a:gd name="connsiteX181" fmla="*/ 3026996 w 11269336"/>
              <a:gd name="connsiteY181" fmla="*/ 2134322 h 2323145"/>
              <a:gd name="connsiteX182" fmla="*/ 3007772 w 11269336"/>
              <a:gd name="connsiteY182" fmla="*/ 2128742 h 2323145"/>
              <a:gd name="connsiteX183" fmla="*/ 2965030 w 11269336"/>
              <a:gd name="connsiteY183" fmla="*/ 2100494 h 2323145"/>
              <a:gd name="connsiteX184" fmla="*/ 2926342 w 11269336"/>
              <a:gd name="connsiteY184" fmla="*/ 2104155 h 2323145"/>
              <a:gd name="connsiteX185" fmla="*/ 2918608 w 11269336"/>
              <a:gd name="connsiteY185" fmla="*/ 2104215 h 2323145"/>
              <a:gd name="connsiteX186" fmla="*/ 2918475 w 11269336"/>
              <a:gd name="connsiteY186" fmla="*/ 2103937 h 2323145"/>
              <a:gd name="connsiteX187" fmla="*/ 2910360 w 11269336"/>
              <a:gd name="connsiteY187" fmla="*/ 2103444 h 2323145"/>
              <a:gd name="connsiteX188" fmla="*/ 2904507 w 11269336"/>
              <a:gd name="connsiteY188" fmla="*/ 2104326 h 2323145"/>
              <a:gd name="connsiteX189" fmla="*/ 2889503 w 11269336"/>
              <a:gd name="connsiteY189" fmla="*/ 2104443 h 2323145"/>
              <a:gd name="connsiteX190" fmla="*/ 2884480 w 11269336"/>
              <a:gd name="connsiteY190" fmla="*/ 2102626 h 2323145"/>
              <a:gd name="connsiteX191" fmla="*/ 2882689 w 11269336"/>
              <a:gd name="connsiteY191" fmla="*/ 2099228 h 2323145"/>
              <a:gd name="connsiteX192" fmla="*/ 2881291 w 11269336"/>
              <a:gd name="connsiteY192" fmla="*/ 2099618 h 2323145"/>
              <a:gd name="connsiteX193" fmla="*/ 2853979 w 11269336"/>
              <a:gd name="connsiteY193" fmla="*/ 2090388 h 2323145"/>
              <a:gd name="connsiteX194" fmla="*/ 2791790 w 11269336"/>
              <a:gd name="connsiteY194" fmla="*/ 2080332 h 2323145"/>
              <a:gd name="connsiteX195" fmla="*/ 2755844 w 11269336"/>
              <a:gd name="connsiteY195" fmla="*/ 2078874 h 2323145"/>
              <a:gd name="connsiteX196" fmla="*/ 2657742 w 11269336"/>
              <a:gd name="connsiteY196" fmla="*/ 2070179 h 2323145"/>
              <a:gd name="connsiteX197" fmla="*/ 2559549 w 11269336"/>
              <a:gd name="connsiteY197" fmla="*/ 2057873 h 2323145"/>
              <a:gd name="connsiteX198" fmla="*/ 2512054 w 11269336"/>
              <a:gd name="connsiteY198" fmla="*/ 2031671 h 2323145"/>
              <a:gd name="connsiteX199" fmla="*/ 2506437 w 11269336"/>
              <a:gd name="connsiteY199" fmla="*/ 2030918 h 2323145"/>
              <a:gd name="connsiteX200" fmla="*/ 2491752 w 11269336"/>
              <a:gd name="connsiteY200" fmla="*/ 2033906 h 2323145"/>
              <a:gd name="connsiteX201" fmla="*/ 2486338 w 11269336"/>
              <a:gd name="connsiteY201" fmla="*/ 2035862 h 2323145"/>
              <a:gd name="connsiteX202" fmla="*/ 2478186 w 11269336"/>
              <a:gd name="connsiteY202" fmla="*/ 2036953 h 2323145"/>
              <a:gd name="connsiteX203" fmla="*/ 2477950 w 11269336"/>
              <a:gd name="connsiteY203" fmla="*/ 2036715 h 2323145"/>
              <a:gd name="connsiteX204" fmla="*/ 2470381 w 11269336"/>
              <a:gd name="connsiteY204" fmla="*/ 2038256 h 2323145"/>
              <a:gd name="connsiteX205" fmla="*/ 2433781 w 11269336"/>
              <a:gd name="connsiteY205" fmla="*/ 2049140 h 2323145"/>
              <a:gd name="connsiteX206" fmla="*/ 2381172 w 11269336"/>
              <a:gd name="connsiteY206" fmla="*/ 2030645 h 2323145"/>
              <a:gd name="connsiteX207" fmla="*/ 2360198 w 11269336"/>
              <a:gd name="connsiteY207" fmla="*/ 2029059 h 2323145"/>
              <a:gd name="connsiteX208" fmla="*/ 2348815 w 11269336"/>
              <a:gd name="connsiteY208" fmla="*/ 2026798 h 2323145"/>
              <a:gd name="connsiteX209" fmla="*/ 2347988 w 11269336"/>
              <a:gd name="connsiteY209" fmla="*/ 2025745 h 2323145"/>
              <a:gd name="connsiteX210" fmla="*/ 2312920 w 11269336"/>
              <a:gd name="connsiteY210" fmla="*/ 2036311 h 2323145"/>
              <a:gd name="connsiteX211" fmla="*/ 2307986 w 11269336"/>
              <a:gd name="connsiteY211" fmla="*/ 2035583 h 2323145"/>
              <a:gd name="connsiteX212" fmla="*/ 2285481 w 11269336"/>
              <a:gd name="connsiteY212" fmla="*/ 2045197 h 2323145"/>
              <a:gd name="connsiteX213" fmla="*/ 2273666 w 11269336"/>
              <a:gd name="connsiteY213" fmla="*/ 2048710 h 2323145"/>
              <a:gd name="connsiteX214" fmla="*/ 2270719 w 11269336"/>
              <a:gd name="connsiteY214" fmla="*/ 2052702 h 2323145"/>
              <a:gd name="connsiteX215" fmla="*/ 2253080 w 11269336"/>
              <a:gd name="connsiteY215" fmla="*/ 2056363 h 2323145"/>
              <a:gd name="connsiteX216" fmla="*/ 2250906 w 11269336"/>
              <a:gd name="connsiteY216" fmla="*/ 2055654 h 2323145"/>
              <a:gd name="connsiteX217" fmla="*/ 2236905 w 11269336"/>
              <a:gd name="connsiteY217" fmla="*/ 2062882 h 2323145"/>
              <a:gd name="connsiteX218" fmla="*/ 2225830 w 11269336"/>
              <a:gd name="connsiteY218" fmla="*/ 2074027 h 2323145"/>
              <a:gd name="connsiteX219" fmla="*/ 2073776 w 11269336"/>
              <a:gd name="connsiteY219" fmla="*/ 2089244 h 2323145"/>
              <a:gd name="connsiteX220" fmla="*/ 1948256 w 11269336"/>
              <a:gd name="connsiteY220" fmla="*/ 2146616 h 2323145"/>
              <a:gd name="connsiteX221" fmla="*/ 1865582 w 11269336"/>
              <a:gd name="connsiteY221" fmla="*/ 2153738 h 2323145"/>
              <a:gd name="connsiteX222" fmla="*/ 1835210 w 11269336"/>
              <a:gd name="connsiteY222" fmla="*/ 2134244 h 2323145"/>
              <a:gd name="connsiteX223" fmla="*/ 1632661 w 11269336"/>
              <a:gd name="connsiteY223" fmla="*/ 2173882 h 2323145"/>
              <a:gd name="connsiteX224" fmla="*/ 1579590 w 11269336"/>
              <a:gd name="connsiteY224" fmla="*/ 2173680 h 2323145"/>
              <a:gd name="connsiteX225" fmla="*/ 1535601 w 11269336"/>
              <a:gd name="connsiteY225" fmla="*/ 2194590 h 2323145"/>
              <a:gd name="connsiteX226" fmla="*/ 1515594 w 11269336"/>
              <a:gd name="connsiteY226" fmla="*/ 2189622 h 2323145"/>
              <a:gd name="connsiteX227" fmla="*/ 1512113 w 11269336"/>
              <a:gd name="connsiteY227" fmla="*/ 2188534 h 2323145"/>
              <a:gd name="connsiteX228" fmla="*/ 1498838 w 11269336"/>
              <a:gd name="connsiteY228" fmla="*/ 2189213 h 2323145"/>
              <a:gd name="connsiteX229" fmla="*/ 1494279 w 11269336"/>
              <a:gd name="connsiteY229" fmla="*/ 2183112 h 2323145"/>
              <a:gd name="connsiteX230" fmla="*/ 1473714 w 11269336"/>
              <a:gd name="connsiteY230" fmla="*/ 2179625 h 2323145"/>
              <a:gd name="connsiteX231" fmla="*/ 1449503 w 11269336"/>
              <a:gd name="connsiteY231" fmla="*/ 2182633 h 2323145"/>
              <a:gd name="connsiteX232" fmla="*/ 1266687 w 11269336"/>
              <a:gd name="connsiteY232" fmla="*/ 2212688 h 2323145"/>
              <a:gd name="connsiteX233" fmla="*/ 1239614 w 11269336"/>
              <a:gd name="connsiteY233" fmla="*/ 2209727 h 2323145"/>
              <a:gd name="connsiteX234" fmla="*/ 1202436 w 11269336"/>
              <a:gd name="connsiteY234" fmla="*/ 2209817 h 2323145"/>
              <a:gd name="connsiteX235" fmla="*/ 1136097 w 11269336"/>
              <a:gd name="connsiteY235" fmla="*/ 2205112 h 2323145"/>
              <a:gd name="connsiteX236" fmla="*/ 988232 w 11269336"/>
              <a:gd name="connsiteY236" fmla="*/ 2235635 h 2323145"/>
              <a:gd name="connsiteX237" fmla="*/ 981959 w 11269336"/>
              <a:gd name="connsiteY237" fmla="*/ 2231607 h 2323145"/>
              <a:gd name="connsiteX238" fmla="*/ 938600 w 11269336"/>
              <a:gd name="connsiteY238" fmla="*/ 2238113 h 2323145"/>
              <a:gd name="connsiteX239" fmla="*/ 791788 w 11269336"/>
              <a:gd name="connsiteY239" fmla="*/ 2293224 h 2323145"/>
              <a:gd name="connsiteX240" fmla="*/ 706914 w 11269336"/>
              <a:gd name="connsiteY240" fmla="*/ 2305046 h 2323145"/>
              <a:gd name="connsiteX241" fmla="*/ 675971 w 11269336"/>
              <a:gd name="connsiteY241" fmla="*/ 2304030 h 2323145"/>
              <a:gd name="connsiteX242" fmla="*/ 624180 w 11269336"/>
              <a:gd name="connsiteY242" fmla="*/ 2302650 h 2323145"/>
              <a:gd name="connsiteX243" fmla="*/ 583453 w 11269336"/>
              <a:gd name="connsiteY243" fmla="*/ 2288788 h 2323145"/>
              <a:gd name="connsiteX244" fmla="*/ 540946 w 11269336"/>
              <a:gd name="connsiteY244" fmla="*/ 2292721 h 2323145"/>
              <a:gd name="connsiteX245" fmla="*/ 533680 w 11269336"/>
              <a:gd name="connsiteY245" fmla="*/ 2310233 h 2323145"/>
              <a:gd name="connsiteX246" fmla="*/ 487366 w 11269336"/>
              <a:gd name="connsiteY246" fmla="*/ 2309053 h 2323145"/>
              <a:gd name="connsiteX247" fmla="*/ 416820 w 11269336"/>
              <a:gd name="connsiteY247" fmla="*/ 2305443 h 2323145"/>
              <a:gd name="connsiteX248" fmla="*/ 376805 w 11269336"/>
              <a:gd name="connsiteY248" fmla="*/ 2307647 h 2323145"/>
              <a:gd name="connsiteX249" fmla="*/ 266777 w 11269336"/>
              <a:gd name="connsiteY249" fmla="*/ 2309012 h 2323145"/>
              <a:gd name="connsiteX250" fmla="*/ 156013 w 11269336"/>
              <a:gd name="connsiteY250" fmla="*/ 2306832 h 2323145"/>
              <a:gd name="connsiteX251" fmla="*/ 87258 w 11269336"/>
              <a:gd name="connsiteY251" fmla="*/ 2285511 h 2323145"/>
              <a:gd name="connsiteX252" fmla="*/ 23798 w 11269336"/>
              <a:gd name="connsiteY252" fmla="*/ 2281822 h 2323145"/>
              <a:gd name="connsiteX253" fmla="*/ 0 w 11269336"/>
              <a:gd name="connsiteY253" fmla="*/ 2285369 h 2323145"/>
              <a:gd name="connsiteX254" fmla="*/ 0 w 11269336"/>
              <a:gd name="connsiteY254"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67257 w 11269336"/>
              <a:gd name="connsiteY142" fmla="*/ 2196121 h 2323145"/>
              <a:gd name="connsiteX143" fmla="*/ 4405765 w 11269336"/>
              <a:gd name="connsiteY143" fmla="*/ 2199902 h 2323145"/>
              <a:gd name="connsiteX144" fmla="*/ 4401354 w 11269336"/>
              <a:gd name="connsiteY144" fmla="*/ 2194745 h 2323145"/>
              <a:gd name="connsiteX145" fmla="*/ 4366646 w 11269336"/>
              <a:gd name="connsiteY145" fmla="*/ 2198564 h 2323145"/>
              <a:gd name="connsiteX146" fmla="*/ 4354009 w 11269336"/>
              <a:gd name="connsiteY146" fmla="*/ 2204984 h 2323145"/>
              <a:gd name="connsiteX147" fmla="*/ 4348284 w 11269336"/>
              <a:gd name="connsiteY147" fmla="*/ 2205270 h 2323145"/>
              <a:gd name="connsiteX148" fmla="*/ 4333906 w 11269336"/>
              <a:gd name="connsiteY148" fmla="*/ 2205251 h 2323145"/>
              <a:gd name="connsiteX149" fmla="*/ 4308819 w 11269336"/>
              <a:gd name="connsiteY149" fmla="*/ 2203822 h 2323145"/>
              <a:gd name="connsiteX150" fmla="*/ 4301210 w 11269336"/>
              <a:gd name="connsiteY150" fmla="*/ 2204456 h 2323145"/>
              <a:gd name="connsiteX151" fmla="*/ 4283095 w 11269336"/>
              <a:gd name="connsiteY151" fmla="*/ 2198177 h 2323145"/>
              <a:gd name="connsiteX152" fmla="*/ 4250119 w 11269336"/>
              <a:gd name="connsiteY152" fmla="*/ 2196342 h 2323145"/>
              <a:gd name="connsiteX153" fmla="*/ 4189203 w 11269336"/>
              <a:gd name="connsiteY153" fmla="*/ 2178994 h 2323145"/>
              <a:gd name="connsiteX154" fmla="*/ 4154035 w 11269336"/>
              <a:gd name="connsiteY154" fmla="*/ 2171950 h 2323145"/>
              <a:gd name="connsiteX155" fmla="*/ 4129569 w 11269336"/>
              <a:gd name="connsiteY155" fmla="*/ 2163850 h 2323145"/>
              <a:gd name="connsiteX156" fmla="*/ 4061250 w 11269336"/>
              <a:gd name="connsiteY156" fmla="*/ 2159236 h 2323145"/>
              <a:gd name="connsiteX157" fmla="*/ 3945480 w 11269336"/>
              <a:gd name="connsiteY157" fmla="*/ 2158279 h 2323145"/>
              <a:gd name="connsiteX158" fmla="*/ 3921468 w 11269336"/>
              <a:gd name="connsiteY158" fmla="*/ 2156588 h 2323145"/>
              <a:gd name="connsiteX159" fmla="*/ 3903348 w 11269336"/>
              <a:gd name="connsiteY159" fmla="*/ 2149220 h 2323145"/>
              <a:gd name="connsiteX160" fmla="*/ 3901342 w 11269336"/>
              <a:gd name="connsiteY160" fmla="*/ 2142355 h 2323145"/>
              <a:gd name="connsiteX161" fmla="*/ 3888539 w 11269336"/>
              <a:gd name="connsiteY161" fmla="*/ 2140476 h 2323145"/>
              <a:gd name="connsiteX162" fmla="*/ 3885662 w 11269336"/>
              <a:gd name="connsiteY162" fmla="*/ 2138740 h 2323145"/>
              <a:gd name="connsiteX163" fmla="*/ 3868627 w 11269336"/>
              <a:gd name="connsiteY163" fmla="*/ 2130023 h 2323145"/>
              <a:gd name="connsiteX164" fmla="*/ 3819177 w 11269336"/>
              <a:gd name="connsiteY164" fmla="*/ 2142111 h 2323145"/>
              <a:gd name="connsiteX165" fmla="*/ 3769100 w 11269336"/>
              <a:gd name="connsiteY165" fmla="*/ 2131731 h 2323145"/>
              <a:gd name="connsiteX166" fmla="*/ 3562752 w 11269336"/>
              <a:gd name="connsiteY166" fmla="*/ 2131785 h 2323145"/>
              <a:gd name="connsiteX167" fmla="*/ 3541402 w 11269336"/>
              <a:gd name="connsiteY167" fmla="*/ 2106821 h 2323145"/>
              <a:gd name="connsiteX168" fmla="*/ 3365341 w 11269336"/>
              <a:gd name="connsiteY168" fmla="*/ 2077638 h 2323145"/>
              <a:gd name="connsiteX169" fmla="*/ 3170922 w 11269336"/>
              <a:gd name="connsiteY169" fmla="*/ 2115957 h 2323145"/>
              <a:gd name="connsiteX170" fmla="*/ 3156256 w 11269336"/>
              <a:gd name="connsiteY170" fmla="*/ 2124773 h 2323145"/>
              <a:gd name="connsiteX171" fmla="*/ 3140298 w 11269336"/>
              <a:gd name="connsiteY171" fmla="*/ 2129182 h 2323145"/>
              <a:gd name="connsiteX172" fmla="*/ 3138514 w 11269336"/>
              <a:gd name="connsiteY172" fmla="*/ 2128069 h 2323145"/>
              <a:gd name="connsiteX173" fmla="*/ 3120467 w 11269336"/>
              <a:gd name="connsiteY173" fmla="*/ 2128281 h 2323145"/>
              <a:gd name="connsiteX174" fmla="*/ 3116175 w 11269336"/>
              <a:gd name="connsiteY174" fmla="*/ 2131633 h 2323145"/>
              <a:gd name="connsiteX175" fmla="*/ 3103685 w 11269336"/>
              <a:gd name="connsiteY175" fmla="*/ 2132814 h 2323145"/>
              <a:gd name="connsiteX176" fmla="*/ 3078794 w 11269336"/>
              <a:gd name="connsiteY176" fmla="*/ 2137935 h 2323145"/>
              <a:gd name="connsiteX177" fmla="*/ 3074407 w 11269336"/>
              <a:gd name="connsiteY177" fmla="*/ 2136274 h 2323145"/>
              <a:gd name="connsiteX178" fmla="*/ 3037285 w 11269336"/>
              <a:gd name="connsiteY178" fmla="*/ 2139919 h 2323145"/>
              <a:gd name="connsiteX179" fmla="*/ 3036901 w 11269336"/>
              <a:gd name="connsiteY179" fmla="*/ 2138726 h 2323145"/>
              <a:gd name="connsiteX180" fmla="*/ 3026996 w 11269336"/>
              <a:gd name="connsiteY180" fmla="*/ 2134322 h 2323145"/>
              <a:gd name="connsiteX181" fmla="*/ 3007772 w 11269336"/>
              <a:gd name="connsiteY181" fmla="*/ 2128742 h 2323145"/>
              <a:gd name="connsiteX182" fmla="*/ 2965030 w 11269336"/>
              <a:gd name="connsiteY182" fmla="*/ 2100494 h 2323145"/>
              <a:gd name="connsiteX183" fmla="*/ 2926342 w 11269336"/>
              <a:gd name="connsiteY183" fmla="*/ 2104155 h 2323145"/>
              <a:gd name="connsiteX184" fmla="*/ 2918608 w 11269336"/>
              <a:gd name="connsiteY184" fmla="*/ 2104215 h 2323145"/>
              <a:gd name="connsiteX185" fmla="*/ 2918475 w 11269336"/>
              <a:gd name="connsiteY185" fmla="*/ 2103937 h 2323145"/>
              <a:gd name="connsiteX186" fmla="*/ 2910360 w 11269336"/>
              <a:gd name="connsiteY186" fmla="*/ 2103444 h 2323145"/>
              <a:gd name="connsiteX187" fmla="*/ 2904507 w 11269336"/>
              <a:gd name="connsiteY187" fmla="*/ 2104326 h 2323145"/>
              <a:gd name="connsiteX188" fmla="*/ 2889503 w 11269336"/>
              <a:gd name="connsiteY188" fmla="*/ 2104443 h 2323145"/>
              <a:gd name="connsiteX189" fmla="*/ 2884480 w 11269336"/>
              <a:gd name="connsiteY189" fmla="*/ 2102626 h 2323145"/>
              <a:gd name="connsiteX190" fmla="*/ 2882689 w 11269336"/>
              <a:gd name="connsiteY190" fmla="*/ 2099228 h 2323145"/>
              <a:gd name="connsiteX191" fmla="*/ 2881291 w 11269336"/>
              <a:gd name="connsiteY191" fmla="*/ 2099618 h 2323145"/>
              <a:gd name="connsiteX192" fmla="*/ 2853979 w 11269336"/>
              <a:gd name="connsiteY192" fmla="*/ 2090388 h 2323145"/>
              <a:gd name="connsiteX193" fmla="*/ 2791790 w 11269336"/>
              <a:gd name="connsiteY193" fmla="*/ 2080332 h 2323145"/>
              <a:gd name="connsiteX194" fmla="*/ 2755844 w 11269336"/>
              <a:gd name="connsiteY194" fmla="*/ 2078874 h 2323145"/>
              <a:gd name="connsiteX195" fmla="*/ 2657742 w 11269336"/>
              <a:gd name="connsiteY195" fmla="*/ 2070179 h 2323145"/>
              <a:gd name="connsiteX196" fmla="*/ 2559549 w 11269336"/>
              <a:gd name="connsiteY196" fmla="*/ 2057873 h 2323145"/>
              <a:gd name="connsiteX197" fmla="*/ 2512054 w 11269336"/>
              <a:gd name="connsiteY197" fmla="*/ 2031671 h 2323145"/>
              <a:gd name="connsiteX198" fmla="*/ 2506437 w 11269336"/>
              <a:gd name="connsiteY198" fmla="*/ 2030918 h 2323145"/>
              <a:gd name="connsiteX199" fmla="*/ 2491752 w 11269336"/>
              <a:gd name="connsiteY199" fmla="*/ 2033906 h 2323145"/>
              <a:gd name="connsiteX200" fmla="*/ 2486338 w 11269336"/>
              <a:gd name="connsiteY200" fmla="*/ 2035862 h 2323145"/>
              <a:gd name="connsiteX201" fmla="*/ 2478186 w 11269336"/>
              <a:gd name="connsiteY201" fmla="*/ 2036953 h 2323145"/>
              <a:gd name="connsiteX202" fmla="*/ 2477950 w 11269336"/>
              <a:gd name="connsiteY202" fmla="*/ 2036715 h 2323145"/>
              <a:gd name="connsiteX203" fmla="*/ 2470381 w 11269336"/>
              <a:gd name="connsiteY203" fmla="*/ 2038256 h 2323145"/>
              <a:gd name="connsiteX204" fmla="*/ 2433781 w 11269336"/>
              <a:gd name="connsiteY204" fmla="*/ 2049140 h 2323145"/>
              <a:gd name="connsiteX205" fmla="*/ 2381172 w 11269336"/>
              <a:gd name="connsiteY205" fmla="*/ 2030645 h 2323145"/>
              <a:gd name="connsiteX206" fmla="*/ 2360198 w 11269336"/>
              <a:gd name="connsiteY206" fmla="*/ 2029059 h 2323145"/>
              <a:gd name="connsiteX207" fmla="*/ 2348815 w 11269336"/>
              <a:gd name="connsiteY207" fmla="*/ 2026798 h 2323145"/>
              <a:gd name="connsiteX208" fmla="*/ 2347988 w 11269336"/>
              <a:gd name="connsiteY208" fmla="*/ 2025745 h 2323145"/>
              <a:gd name="connsiteX209" fmla="*/ 2312920 w 11269336"/>
              <a:gd name="connsiteY209" fmla="*/ 2036311 h 2323145"/>
              <a:gd name="connsiteX210" fmla="*/ 2307986 w 11269336"/>
              <a:gd name="connsiteY210" fmla="*/ 2035583 h 2323145"/>
              <a:gd name="connsiteX211" fmla="*/ 2285481 w 11269336"/>
              <a:gd name="connsiteY211" fmla="*/ 2045197 h 2323145"/>
              <a:gd name="connsiteX212" fmla="*/ 2273666 w 11269336"/>
              <a:gd name="connsiteY212" fmla="*/ 2048710 h 2323145"/>
              <a:gd name="connsiteX213" fmla="*/ 2270719 w 11269336"/>
              <a:gd name="connsiteY213" fmla="*/ 2052702 h 2323145"/>
              <a:gd name="connsiteX214" fmla="*/ 2253080 w 11269336"/>
              <a:gd name="connsiteY214" fmla="*/ 2056363 h 2323145"/>
              <a:gd name="connsiteX215" fmla="*/ 2250906 w 11269336"/>
              <a:gd name="connsiteY215" fmla="*/ 2055654 h 2323145"/>
              <a:gd name="connsiteX216" fmla="*/ 2236905 w 11269336"/>
              <a:gd name="connsiteY216" fmla="*/ 2062882 h 2323145"/>
              <a:gd name="connsiteX217" fmla="*/ 2225830 w 11269336"/>
              <a:gd name="connsiteY217" fmla="*/ 2074027 h 2323145"/>
              <a:gd name="connsiteX218" fmla="*/ 2073776 w 11269336"/>
              <a:gd name="connsiteY218" fmla="*/ 2089244 h 2323145"/>
              <a:gd name="connsiteX219" fmla="*/ 1948256 w 11269336"/>
              <a:gd name="connsiteY219" fmla="*/ 2146616 h 2323145"/>
              <a:gd name="connsiteX220" fmla="*/ 1865582 w 11269336"/>
              <a:gd name="connsiteY220" fmla="*/ 2153738 h 2323145"/>
              <a:gd name="connsiteX221" fmla="*/ 1835210 w 11269336"/>
              <a:gd name="connsiteY221" fmla="*/ 2134244 h 2323145"/>
              <a:gd name="connsiteX222" fmla="*/ 1632661 w 11269336"/>
              <a:gd name="connsiteY222" fmla="*/ 2173882 h 2323145"/>
              <a:gd name="connsiteX223" fmla="*/ 1579590 w 11269336"/>
              <a:gd name="connsiteY223" fmla="*/ 2173680 h 2323145"/>
              <a:gd name="connsiteX224" fmla="*/ 1535601 w 11269336"/>
              <a:gd name="connsiteY224" fmla="*/ 2194590 h 2323145"/>
              <a:gd name="connsiteX225" fmla="*/ 1515594 w 11269336"/>
              <a:gd name="connsiteY225" fmla="*/ 2189622 h 2323145"/>
              <a:gd name="connsiteX226" fmla="*/ 1512113 w 11269336"/>
              <a:gd name="connsiteY226" fmla="*/ 2188534 h 2323145"/>
              <a:gd name="connsiteX227" fmla="*/ 1498838 w 11269336"/>
              <a:gd name="connsiteY227" fmla="*/ 2189213 h 2323145"/>
              <a:gd name="connsiteX228" fmla="*/ 1494279 w 11269336"/>
              <a:gd name="connsiteY228" fmla="*/ 2183112 h 2323145"/>
              <a:gd name="connsiteX229" fmla="*/ 1473714 w 11269336"/>
              <a:gd name="connsiteY229" fmla="*/ 2179625 h 2323145"/>
              <a:gd name="connsiteX230" fmla="*/ 1449503 w 11269336"/>
              <a:gd name="connsiteY230" fmla="*/ 2182633 h 2323145"/>
              <a:gd name="connsiteX231" fmla="*/ 1266687 w 11269336"/>
              <a:gd name="connsiteY231" fmla="*/ 2212688 h 2323145"/>
              <a:gd name="connsiteX232" fmla="*/ 1239614 w 11269336"/>
              <a:gd name="connsiteY232" fmla="*/ 2209727 h 2323145"/>
              <a:gd name="connsiteX233" fmla="*/ 1202436 w 11269336"/>
              <a:gd name="connsiteY233" fmla="*/ 2209817 h 2323145"/>
              <a:gd name="connsiteX234" fmla="*/ 1136097 w 11269336"/>
              <a:gd name="connsiteY234" fmla="*/ 2205112 h 2323145"/>
              <a:gd name="connsiteX235" fmla="*/ 988232 w 11269336"/>
              <a:gd name="connsiteY235" fmla="*/ 2235635 h 2323145"/>
              <a:gd name="connsiteX236" fmla="*/ 981959 w 11269336"/>
              <a:gd name="connsiteY236" fmla="*/ 2231607 h 2323145"/>
              <a:gd name="connsiteX237" fmla="*/ 938600 w 11269336"/>
              <a:gd name="connsiteY237" fmla="*/ 2238113 h 2323145"/>
              <a:gd name="connsiteX238" fmla="*/ 791788 w 11269336"/>
              <a:gd name="connsiteY238" fmla="*/ 2293224 h 2323145"/>
              <a:gd name="connsiteX239" fmla="*/ 706914 w 11269336"/>
              <a:gd name="connsiteY239" fmla="*/ 2305046 h 2323145"/>
              <a:gd name="connsiteX240" fmla="*/ 675971 w 11269336"/>
              <a:gd name="connsiteY240" fmla="*/ 2304030 h 2323145"/>
              <a:gd name="connsiteX241" fmla="*/ 624180 w 11269336"/>
              <a:gd name="connsiteY241" fmla="*/ 2302650 h 2323145"/>
              <a:gd name="connsiteX242" fmla="*/ 583453 w 11269336"/>
              <a:gd name="connsiteY242" fmla="*/ 2288788 h 2323145"/>
              <a:gd name="connsiteX243" fmla="*/ 540946 w 11269336"/>
              <a:gd name="connsiteY243" fmla="*/ 2292721 h 2323145"/>
              <a:gd name="connsiteX244" fmla="*/ 533680 w 11269336"/>
              <a:gd name="connsiteY244" fmla="*/ 2310233 h 2323145"/>
              <a:gd name="connsiteX245" fmla="*/ 487366 w 11269336"/>
              <a:gd name="connsiteY245" fmla="*/ 2309053 h 2323145"/>
              <a:gd name="connsiteX246" fmla="*/ 416820 w 11269336"/>
              <a:gd name="connsiteY246" fmla="*/ 2305443 h 2323145"/>
              <a:gd name="connsiteX247" fmla="*/ 376805 w 11269336"/>
              <a:gd name="connsiteY247" fmla="*/ 2307647 h 2323145"/>
              <a:gd name="connsiteX248" fmla="*/ 266777 w 11269336"/>
              <a:gd name="connsiteY248" fmla="*/ 2309012 h 2323145"/>
              <a:gd name="connsiteX249" fmla="*/ 156013 w 11269336"/>
              <a:gd name="connsiteY249" fmla="*/ 2306832 h 2323145"/>
              <a:gd name="connsiteX250" fmla="*/ 87258 w 11269336"/>
              <a:gd name="connsiteY250" fmla="*/ 2285511 h 2323145"/>
              <a:gd name="connsiteX251" fmla="*/ 23798 w 11269336"/>
              <a:gd name="connsiteY251" fmla="*/ 2281822 h 2323145"/>
              <a:gd name="connsiteX252" fmla="*/ 0 w 11269336"/>
              <a:gd name="connsiteY252" fmla="*/ 2285369 h 2323145"/>
              <a:gd name="connsiteX253" fmla="*/ 0 w 11269336"/>
              <a:gd name="connsiteY253"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467257 w 11269336"/>
              <a:gd name="connsiteY141" fmla="*/ 2196121 h 2323145"/>
              <a:gd name="connsiteX142" fmla="*/ 4405765 w 11269336"/>
              <a:gd name="connsiteY142" fmla="*/ 2199902 h 2323145"/>
              <a:gd name="connsiteX143" fmla="*/ 4401354 w 11269336"/>
              <a:gd name="connsiteY143" fmla="*/ 2194745 h 2323145"/>
              <a:gd name="connsiteX144" fmla="*/ 4366646 w 11269336"/>
              <a:gd name="connsiteY144" fmla="*/ 2198564 h 2323145"/>
              <a:gd name="connsiteX145" fmla="*/ 4354009 w 11269336"/>
              <a:gd name="connsiteY145" fmla="*/ 2204984 h 2323145"/>
              <a:gd name="connsiteX146" fmla="*/ 4348284 w 11269336"/>
              <a:gd name="connsiteY146" fmla="*/ 2205270 h 2323145"/>
              <a:gd name="connsiteX147" fmla="*/ 4333906 w 11269336"/>
              <a:gd name="connsiteY147" fmla="*/ 2205251 h 2323145"/>
              <a:gd name="connsiteX148" fmla="*/ 4308819 w 11269336"/>
              <a:gd name="connsiteY148" fmla="*/ 2203822 h 2323145"/>
              <a:gd name="connsiteX149" fmla="*/ 4301210 w 11269336"/>
              <a:gd name="connsiteY149" fmla="*/ 2204456 h 2323145"/>
              <a:gd name="connsiteX150" fmla="*/ 4283095 w 11269336"/>
              <a:gd name="connsiteY150" fmla="*/ 2198177 h 2323145"/>
              <a:gd name="connsiteX151" fmla="*/ 4250119 w 11269336"/>
              <a:gd name="connsiteY151" fmla="*/ 2196342 h 2323145"/>
              <a:gd name="connsiteX152" fmla="*/ 4189203 w 11269336"/>
              <a:gd name="connsiteY152" fmla="*/ 2178994 h 2323145"/>
              <a:gd name="connsiteX153" fmla="*/ 4154035 w 11269336"/>
              <a:gd name="connsiteY153" fmla="*/ 2171950 h 2323145"/>
              <a:gd name="connsiteX154" fmla="*/ 4129569 w 11269336"/>
              <a:gd name="connsiteY154" fmla="*/ 2163850 h 2323145"/>
              <a:gd name="connsiteX155" fmla="*/ 4061250 w 11269336"/>
              <a:gd name="connsiteY155" fmla="*/ 2159236 h 2323145"/>
              <a:gd name="connsiteX156" fmla="*/ 3945480 w 11269336"/>
              <a:gd name="connsiteY156" fmla="*/ 2158279 h 2323145"/>
              <a:gd name="connsiteX157" fmla="*/ 3921468 w 11269336"/>
              <a:gd name="connsiteY157" fmla="*/ 2156588 h 2323145"/>
              <a:gd name="connsiteX158" fmla="*/ 3903348 w 11269336"/>
              <a:gd name="connsiteY158" fmla="*/ 2149220 h 2323145"/>
              <a:gd name="connsiteX159" fmla="*/ 3901342 w 11269336"/>
              <a:gd name="connsiteY159" fmla="*/ 2142355 h 2323145"/>
              <a:gd name="connsiteX160" fmla="*/ 3888539 w 11269336"/>
              <a:gd name="connsiteY160" fmla="*/ 2140476 h 2323145"/>
              <a:gd name="connsiteX161" fmla="*/ 3885662 w 11269336"/>
              <a:gd name="connsiteY161" fmla="*/ 2138740 h 2323145"/>
              <a:gd name="connsiteX162" fmla="*/ 3868627 w 11269336"/>
              <a:gd name="connsiteY162" fmla="*/ 2130023 h 2323145"/>
              <a:gd name="connsiteX163" fmla="*/ 3819177 w 11269336"/>
              <a:gd name="connsiteY163" fmla="*/ 2142111 h 2323145"/>
              <a:gd name="connsiteX164" fmla="*/ 3769100 w 11269336"/>
              <a:gd name="connsiteY164" fmla="*/ 2131731 h 2323145"/>
              <a:gd name="connsiteX165" fmla="*/ 3562752 w 11269336"/>
              <a:gd name="connsiteY165" fmla="*/ 2131785 h 2323145"/>
              <a:gd name="connsiteX166" fmla="*/ 3541402 w 11269336"/>
              <a:gd name="connsiteY166" fmla="*/ 2106821 h 2323145"/>
              <a:gd name="connsiteX167" fmla="*/ 3365341 w 11269336"/>
              <a:gd name="connsiteY167" fmla="*/ 2077638 h 2323145"/>
              <a:gd name="connsiteX168" fmla="*/ 3170922 w 11269336"/>
              <a:gd name="connsiteY168" fmla="*/ 2115957 h 2323145"/>
              <a:gd name="connsiteX169" fmla="*/ 3156256 w 11269336"/>
              <a:gd name="connsiteY169" fmla="*/ 2124773 h 2323145"/>
              <a:gd name="connsiteX170" fmla="*/ 3140298 w 11269336"/>
              <a:gd name="connsiteY170" fmla="*/ 2129182 h 2323145"/>
              <a:gd name="connsiteX171" fmla="*/ 3138514 w 11269336"/>
              <a:gd name="connsiteY171" fmla="*/ 2128069 h 2323145"/>
              <a:gd name="connsiteX172" fmla="*/ 3120467 w 11269336"/>
              <a:gd name="connsiteY172" fmla="*/ 2128281 h 2323145"/>
              <a:gd name="connsiteX173" fmla="*/ 3116175 w 11269336"/>
              <a:gd name="connsiteY173" fmla="*/ 2131633 h 2323145"/>
              <a:gd name="connsiteX174" fmla="*/ 3103685 w 11269336"/>
              <a:gd name="connsiteY174" fmla="*/ 2132814 h 2323145"/>
              <a:gd name="connsiteX175" fmla="*/ 3078794 w 11269336"/>
              <a:gd name="connsiteY175" fmla="*/ 2137935 h 2323145"/>
              <a:gd name="connsiteX176" fmla="*/ 3074407 w 11269336"/>
              <a:gd name="connsiteY176" fmla="*/ 2136274 h 2323145"/>
              <a:gd name="connsiteX177" fmla="*/ 3037285 w 11269336"/>
              <a:gd name="connsiteY177" fmla="*/ 2139919 h 2323145"/>
              <a:gd name="connsiteX178" fmla="*/ 3036901 w 11269336"/>
              <a:gd name="connsiteY178" fmla="*/ 2138726 h 2323145"/>
              <a:gd name="connsiteX179" fmla="*/ 3026996 w 11269336"/>
              <a:gd name="connsiteY179" fmla="*/ 2134322 h 2323145"/>
              <a:gd name="connsiteX180" fmla="*/ 3007772 w 11269336"/>
              <a:gd name="connsiteY180" fmla="*/ 2128742 h 2323145"/>
              <a:gd name="connsiteX181" fmla="*/ 2965030 w 11269336"/>
              <a:gd name="connsiteY181" fmla="*/ 2100494 h 2323145"/>
              <a:gd name="connsiteX182" fmla="*/ 2926342 w 11269336"/>
              <a:gd name="connsiteY182" fmla="*/ 2104155 h 2323145"/>
              <a:gd name="connsiteX183" fmla="*/ 2918608 w 11269336"/>
              <a:gd name="connsiteY183" fmla="*/ 2104215 h 2323145"/>
              <a:gd name="connsiteX184" fmla="*/ 2918475 w 11269336"/>
              <a:gd name="connsiteY184" fmla="*/ 2103937 h 2323145"/>
              <a:gd name="connsiteX185" fmla="*/ 2910360 w 11269336"/>
              <a:gd name="connsiteY185" fmla="*/ 2103444 h 2323145"/>
              <a:gd name="connsiteX186" fmla="*/ 2904507 w 11269336"/>
              <a:gd name="connsiteY186" fmla="*/ 2104326 h 2323145"/>
              <a:gd name="connsiteX187" fmla="*/ 2889503 w 11269336"/>
              <a:gd name="connsiteY187" fmla="*/ 2104443 h 2323145"/>
              <a:gd name="connsiteX188" fmla="*/ 2884480 w 11269336"/>
              <a:gd name="connsiteY188" fmla="*/ 2102626 h 2323145"/>
              <a:gd name="connsiteX189" fmla="*/ 2882689 w 11269336"/>
              <a:gd name="connsiteY189" fmla="*/ 2099228 h 2323145"/>
              <a:gd name="connsiteX190" fmla="*/ 2881291 w 11269336"/>
              <a:gd name="connsiteY190" fmla="*/ 2099618 h 2323145"/>
              <a:gd name="connsiteX191" fmla="*/ 2853979 w 11269336"/>
              <a:gd name="connsiteY191" fmla="*/ 2090388 h 2323145"/>
              <a:gd name="connsiteX192" fmla="*/ 2791790 w 11269336"/>
              <a:gd name="connsiteY192" fmla="*/ 2080332 h 2323145"/>
              <a:gd name="connsiteX193" fmla="*/ 2755844 w 11269336"/>
              <a:gd name="connsiteY193" fmla="*/ 2078874 h 2323145"/>
              <a:gd name="connsiteX194" fmla="*/ 2657742 w 11269336"/>
              <a:gd name="connsiteY194" fmla="*/ 2070179 h 2323145"/>
              <a:gd name="connsiteX195" fmla="*/ 2559549 w 11269336"/>
              <a:gd name="connsiteY195" fmla="*/ 2057873 h 2323145"/>
              <a:gd name="connsiteX196" fmla="*/ 2512054 w 11269336"/>
              <a:gd name="connsiteY196" fmla="*/ 2031671 h 2323145"/>
              <a:gd name="connsiteX197" fmla="*/ 2506437 w 11269336"/>
              <a:gd name="connsiteY197" fmla="*/ 2030918 h 2323145"/>
              <a:gd name="connsiteX198" fmla="*/ 2491752 w 11269336"/>
              <a:gd name="connsiteY198" fmla="*/ 2033906 h 2323145"/>
              <a:gd name="connsiteX199" fmla="*/ 2486338 w 11269336"/>
              <a:gd name="connsiteY199" fmla="*/ 2035862 h 2323145"/>
              <a:gd name="connsiteX200" fmla="*/ 2478186 w 11269336"/>
              <a:gd name="connsiteY200" fmla="*/ 2036953 h 2323145"/>
              <a:gd name="connsiteX201" fmla="*/ 2477950 w 11269336"/>
              <a:gd name="connsiteY201" fmla="*/ 2036715 h 2323145"/>
              <a:gd name="connsiteX202" fmla="*/ 2470381 w 11269336"/>
              <a:gd name="connsiteY202" fmla="*/ 2038256 h 2323145"/>
              <a:gd name="connsiteX203" fmla="*/ 2433781 w 11269336"/>
              <a:gd name="connsiteY203" fmla="*/ 2049140 h 2323145"/>
              <a:gd name="connsiteX204" fmla="*/ 2381172 w 11269336"/>
              <a:gd name="connsiteY204" fmla="*/ 2030645 h 2323145"/>
              <a:gd name="connsiteX205" fmla="*/ 2360198 w 11269336"/>
              <a:gd name="connsiteY205" fmla="*/ 2029059 h 2323145"/>
              <a:gd name="connsiteX206" fmla="*/ 2348815 w 11269336"/>
              <a:gd name="connsiteY206" fmla="*/ 2026798 h 2323145"/>
              <a:gd name="connsiteX207" fmla="*/ 2347988 w 11269336"/>
              <a:gd name="connsiteY207" fmla="*/ 2025745 h 2323145"/>
              <a:gd name="connsiteX208" fmla="*/ 2312920 w 11269336"/>
              <a:gd name="connsiteY208" fmla="*/ 2036311 h 2323145"/>
              <a:gd name="connsiteX209" fmla="*/ 2307986 w 11269336"/>
              <a:gd name="connsiteY209" fmla="*/ 2035583 h 2323145"/>
              <a:gd name="connsiteX210" fmla="*/ 2285481 w 11269336"/>
              <a:gd name="connsiteY210" fmla="*/ 2045197 h 2323145"/>
              <a:gd name="connsiteX211" fmla="*/ 2273666 w 11269336"/>
              <a:gd name="connsiteY211" fmla="*/ 2048710 h 2323145"/>
              <a:gd name="connsiteX212" fmla="*/ 2270719 w 11269336"/>
              <a:gd name="connsiteY212" fmla="*/ 2052702 h 2323145"/>
              <a:gd name="connsiteX213" fmla="*/ 2253080 w 11269336"/>
              <a:gd name="connsiteY213" fmla="*/ 2056363 h 2323145"/>
              <a:gd name="connsiteX214" fmla="*/ 2250906 w 11269336"/>
              <a:gd name="connsiteY214" fmla="*/ 2055654 h 2323145"/>
              <a:gd name="connsiteX215" fmla="*/ 2236905 w 11269336"/>
              <a:gd name="connsiteY215" fmla="*/ 2062882 h 2323145"/>
              <a:gd name="connsiteX216" fmla="*/ 2225830 w 11269336"/>
              <a:gd name="connsiteY216" fmla="*/ 2074027 h 2323145"/>
              <a:gd name="connsiteX217" fmla="*/ 2073776 w 11269336"/>
              <a:gd name="connsiteY217" fmla="*/ 2089244 h 2323145"/>
              <a:gd name="connsiteX218" fmla="*/ 1948256 w 11269336"/>
              <a:gd name="connsiteY218" fmla="*/ 2146616 h 2323145"/>
              <a:gd name="connsiteX219" fmla="*/ 1865582 w 11269336"/>
              <a:gd name="connsiteY219" fmla="*/ 2153738 h 2323145"/>
              <a:gd name="connsiteX220" fmla="*/ 1835210 w 11269336"/>
              <a:gd name="connsiteY220" fmla="*/ 2134244 h 2323145"/>
              <a:gd name="connsiteX221" fmla="*/ 1632661 w 11269336"/>
              <a:gd name="connsiteY221" fmla="*/ 2173882 h 2323145"/>
              <a:gd name="connsiteX222" fmla="*/ 1579590 w 11269336"/>
              <a:gd name="connsiteY222" fmla="*/ 2173680 h 2323145"/>
              <a:gd name="connsiteX223" fmla="*/ 1535601 w 11269336"/>
              <a:gd name="connsiteY223" fmla="*/ 2194590 h 2323145"/>
              <a:gd name="connsiteX224" fmla="*/ 1515594 w 11269336"/>
              <a:gd name="connsiteY224" fmla="*/ 2189622 h 2323145"/>
              <a:gd name="connsiteX225" fmla="*/ 1512113 w 11269336"/>
              <a:gd name="connsiteY225" fmla="*/ 2188534 h 2323145"/>
              <a:gd name="connsiteX226" fmla="*/ 1498838 w 11269336"/>
              <a:gd name="connsiteY226" fmla="*/ 2189213 h 2323145"/>
              <a:gd name="connsiteX227" fmla="*/ 1494279 w 11269336"/>
              <a:gd name="connsiteY227" fmla="*/ 2183112 h 2323145"/>
              <a:gd name="connsiteX228" fmla="*/ 1473714 w 11269336"/>
              <a:gd name="connsiteY228" fmla="*/ 2179625 h 2323145"/>
              <a:gd name="connsiteX229" fmla="*/ 1449503 w 11269336"/>
              <a:gd name="connsiteY229" fmla="*/ 2182633 h 2323145"/>
              <a:gd name="connsiteX230" fmla="*/ 1266687 w 11269336"/>
              <a:gd name="connsiteY230" fmla="*/ 2212688 h 2323145"/>
              <a:gd name="connsiteX231" fmla="*/ 1239614 w 11269336"/>
              <a:gd name="connsiteY231" fmla="*/ 2209727 h 2323145"/>
              <a:gd name="connsiteX232" fmla="*/ 1202436 w 11269336"/>
              <a:gd name="connsiteY232" fmla="*/ 2209817 h 2323145"/>
              <a:gd name="connsiteX233" fmla="*/ 1136097 w 11269336"/>
              <a:gd name="connsiteY233" fmla="*/ 2205112 h 2323145"/>
              <a:gd name="connsiteX234" fmla="*/ 988232 w 11269336"/>
              <a:gd name="connsiteY234" fmla="*/ 2235635 h 2323145"/>
              <a:gd name="connsiteX235" fmla="*/ 981959 w 11269336"/>
              <a:gd name="connsiteY235" fmla="*/ 2231607 h 2323145"/>
              <a:gd name="connsiteX236" fmla="*/ 938600 w 11269336"/>
              <a:gd name="connsiteY236" fmla="*/ 2238113 h 2323145"/>
              <a:gd name="connsiteX237" fmla="*/ 791788 w 11269336"/>
              <a:gd name="connsiteY237" fmla="*/ 2293224 h 2323145"/>
              <a:gd name="connsiteX238" fmla="*/ 706914 w 11269336"/>
              <a:gd name="connsiteY238" fmla="*/ 2305046 h 2323145"/>
              <a:gd name="connsiteX239" fmla="*/ 675971 w 11269336"/>
              <a:gd name="connsiteY239" fmla="*/ 2304030 h 2323145"/>
              <a:gd name="connsiteX240" fmla="*/ 624180 w 11269336"/>
              <a:gd name="connsiteY240" fmla="*/ 2302650 h 2323145"/>
              <a:gd name="connsiteX241" fmla="*/ 583453 w 11269336"/>
              <a:gd name="connsiteY241" fmla="*/ 2288788 h 2323145"/>
              <a:gd name="connsiteX242" fmla="*/ 540946 w 11269336"/>
              <a:gd name="connsiteY242" fmla="*/ 2292721 h 2323145"/>
              <a:gd name="connsiteX243" fmla="*/ 533680 w 11269336"/>
              <a:gd name="connsiteY243" fmla="*/ 2310233 h 2323145"/>
              <a:gd name="connsiteX244" fmla="*/ 487366 w 11269336"/>
              <a:gd name="connsiteY244" fmla="*/ 2309053 h 2323145"/>
              <a:gd name="connsiteX245" fmla="*/ 416820 w 11269336"/>
              <a:gd name="connsiteY245" fmla="*/ 2305443 h 2323145"/>
              <a:gd name="connsiteX246" fmla="*/ 376805 w 11269336"/>
              <a:gd name="connsiteY246" fmla="*/ 2307647 h 2323145"/>
              <a:gd name="connsiteX247" fmla="*/ 266777 w 11269336"/>
              <a:gd name="connsiteY247" fmla="*/ 2309012 h 2323145"/>
              <a:gd name="connsiteX248" fmla="*/ 156013 w 11269336"/>
              <a:gd name="connsiteY248" fmla="*/ 2306832 h 2323145"/>
              <a:gd name="connsiteX249" fmla="*/ 87258 w 11269336"/>
              <a:gd name="connsiteY249" fmla="*/ 2285511 h 2323145"/>
              <a:gd name="connsiteX250" fmla="*/ 23798 w 11269336"/>
              <a:gd name="connsiteY250" fmla="*/ 2281822 h 2323145"/>
              <a:gd name="connsiteX251" fmla="*/ 0 w 11269336"/>
              <a:gd name="connsiteY251" fmla="*/ 2285369 h 2323145"/>
              <a:gd name="connsiteX252" fmla="*/ 0 w 11269336"/>
              <a:gd name="connsiteY25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405765 w 11269336"/>
              <a:gd name="connsiteY141" fmla="*/ 2199902 h 2323145"/>
              <a:gd name="connsiteX142" fmla="*/ 4401354 w 11269336"/>
              <a:gd name="connsiteY142" fmla="*/ 2194745 h 2323145"/>
              <a:gd name="connsiteX143" fmla="*/ 4366646 w 11269336"/>
              <a:gd name="connsiteY143" fmla="*/ 2198564 h 2323145"/>
              <a:gd name="connsiteX144" fmla="*/ 4354009 w 11269336"/>
              <a:gd name="connsiteY144" fmla="*/ 2204984 h 2323145"/>
              <a:gd name="connsiteX145" fmla="*/ 4348284 w 11269336"/>
              <a:gd name="connsiteY145" fmla="*/ 2205270 h 2323145"/>
              <a:gd name="connsiteX146" fmla="*/ 4333906 w 11269336"/>
              <a:gd name="connsiteY146" fmla="*/ 2205251 h 2323145"/>
              <a:gd name="connsiteX147" fmla="*/ 4308819 w 11269336"/>
              <a:gd name="connsiteY147" fmla="*/ 2203822 h 2323145"/>
              <a:gd name="connsiteX148" fmla="*/ 4301210 w 11269336"/>
              <a:gd name="connsiteY148" fmla="*/ 2204456 h 2323145"/>
              <a:gd name="connsiteX149" fmla="*/ 4283095 w 11269336"/>
              <a:gd name="connsiteY149" fmla="*/ 2198177 h 2323145"/>
              <a:gd name="connsiteX150" fmla="*/ 4250119 w 11269336"/>
              <a:gd name="connsiteY150" fmla="*/ 2196342 h 2323145"/>
              <a:gd name="connsiteX151" fmla="*/ 4189203 w 11269336"/>
              <a:gd name="connsiteY151" fmla="*/ 2178994 h 2323145"/>
              <a:gd name="connsiteX152" fmla="*/ 4154035 w 11269336"/>
              <a:gd name="connsiteY152" fmla="*/ 2171950 h 2323145"/>
              <a:gd name="connsiteX153" fmla="*/ 4129569 w 11269336"/>
              <a:gd name="connsiteY153" fmla="*/ 2163850 h 2323145"/>
              <a:gd name="connsiteX154" fmla="*/ 4061250 w 11269336"/>
              <a:gd name="connsiteY154" fmla="*/ 2159236 h 2323145"/>
              <a:gd name="connsiteX155" fmla="*/ 3945480 w 11269336"/>
              <a:gd name="connsiteY155" fmla="*/ 2158279 h 2323145"/>
              <a:gd name="connsiteX156" fmla="*/ 3921468 w 11269336"/>
              <a:gd name="connsiteY156" fmla="*/ 2156588 h 2323145"/>
              <a:gd name="connsiteX157" fmla="*/ 3903348 w 11269336"/>
              <a:gd name="connsiteY157" fmla="*/ 2149220 h 2323145"/>
              <a:gd name="connsiteX158" fmla="*/ 3901342 w 11269336"/>
              <a:gd name="connsiteY158" fmla="*/ 2142355 h 2323145"/>
              <a:gd name="connsiteX159" fmla="*/ 3888539 w 11269336"/>
              <a:gd name="connsiteY159" fmla="*/ 2140476 h 2323145"/>
              <a:gd name="connsiteX160" fmla="*/ 3885662 w 11269336"/>
              <a:gd name="connsiteY160" fmla="*/ 2138740 h 2323145"/>
              <a:gd name="connsiteX161" fmla="*/ 3868627 w 11269336"/>
              <a:gd name="connsiteY161" fmla="*/ 2130023 h 2323145"/>
              <a:gd name="connsiteX162" fmla="*/ 3819177 w 11269336"/>
              <a:gd name="connsiteY162" fmla="*/ 2142111 h 2323145"/>
              <a:gd name="connsiteX163" fmla="*/ 3769100 w 11269336"/>
              <a:gd name="connsiteY163" fmla="*/ 2131731 h 2323145"/>
              <a:gd name="connsiteX164" fmla="*/ 3562752 w 11269336"/>
              <a:gd name="connsiteY164" fmla="*/ 2131785 h 2323145"/>
              <a:gd name="connsiteX165" fmla="*/ 3541402 w 11269336"/>
              <a:gd name="connsiteY165" fmla="*/ 2106821 h 2323145"/>
              <a:gd name="connsiteX166" fmla="*/ 3365341 w 11269336"/>
              <a:gd name="connsiteY166" fmla="*/ 2077638 h 2323145"/>
              <a:gd name="connsiteX167" fmla="*/ 3170922 w 11269336"/>
              <a:gd name="connsiteY167" fmla="*/ 2115957 h 2323145"/>
              <a:gd name="connsiteX168" fmla="*/ 3156256 w 11269336"/>
              <a:gd name="connsiteY168" fmla="*/ 2124773 h 2323145"/>
              <a:gd name="connsiteX169" fmla="*/ 3140298 w 11269336"/>
              <a:gd name="connsiteY169" fmla="*/ 2129182 h 2323145"/>
              <a:gd name="connsiteX170" fmla="*/ 3138514 w 11269336"/>
              <a:gd name="connsiteY170" fmla="*/ 2128069 h 2323145"/>
              <a:gd name="connsiteX171" fmla="*/ 3120467 w 11269336"/>
              <a:gd name="connsiteY171" fmla="*/ 2128281 h 2323145"/>
              <a:gd name="connsiteX172" fmla="*/ 3116175 w 11269336"/>
              <a:gd name="connsiteY172" fmla="*/ 2131633 h 2323145"/>
              <a:gd name="connsiteX173" fmla="*/ 3103685 w 11269336"/>
              <a:gd name="connsiteY173" fmla="*/ 2132814 h 2323145"/>
              <a:gd name="connsiteX174" fmla="*/ 3078794 w 11269336"/>
              <a:gd name="connsiteY174" fmla="*/ 2137935 h 2323145"/>
              <a:gd name="connsiteX175" fmla="*/ 3074407 w 11269336"/>
              <a:gd name="connsiteY175" fmla="*/ 2136274 h 2323145"/>
              <a:gd name="connsiteX176" fmla="*/ 3037285 w 11269336"/>
              <a:gd name="connsiteY176" fmla="*/ 2139919 h 2323145"/>
              <a:gd name="connsiteX177" fmla="*/ 3036901 w 11269336"/>
              <a:gd name="connsiteY177" fmla="*/ 2138726 h 2323145"/>
              <a:gd name="connsiteX178" fmla="*/ 3026996 w 11269336"/>
              <a:gd name="connsiteY178" fmla="*/ 2134322 h 2323145"/>
              <a:gd name="connsiteX179" fmla="*/ 3007772 w 11269336"/>
              <a:gd name="connsiteY179" fmla="*/ 2128742 h 2323145"/>
              <a:gd name="connsiteX180" fmla="*/ 2965030 w 11269336"/>
              <a:gd name="connsiteY180" fmla="*/ 2100494 h 2323145"/>
              <a:gd name="connsiteX181" fmla="*/ 2926342 w 11269336"/>
              <a:gd name="connsiteY181" fmla="*/ 2104155 h 2323145"/>
              <a:gd name="connsiteX182" fmla="*/ 2918608 w 11269336"/>
              <a:gd name="connsiteY182" fmla="*/ 2104215 h 2323145"/>
              <a:gd name="connsiteX183" fmla="*/ 2918475 w 11269336"/>
              <a:gd name="connsiteY183" fmla="*/ 2103937 h 2323145"/>
              <a:gd name="connsiteX184" fmla="*/ 2910360 w 11269336"/>
              <a:gd name="connsiteY184" fmla="*/ 2103444 h 2323145"/>
              <a:gd name="connsiteX185" fmla="*/ 2904507 w 11269336"/>
              <a:gd name="connsiteY185" fmla="*/ 2104326 h 2323145"/>
              <a:gd name="connsiteX186" fmla="*/ 2889503 w 11269336"/>
              <a:gd name="connsiteY186" fmla="*/ 2104443 h 2323145"/>
              <a:gd name="connsiteX187" fmla="*/ 2884480 w 11269336"/>
              <a:gd name="connsiteY187" fmla="*/ 2102626 h 2323145"/>
              <a:gd name="connsiteX188" fmla="*/ 2882689 w 11269336"/>
              <a:gd name="connsiteY188" fmla="*/ 2099228 h 2323145"/>
              <a:gd name="connsiteX189" fmla="*/ 2881291 w 11269336"/>
              <a:gd name="connsiteY189" fmla="*/ 2099618 h 2323145"/>
              <a:gd name="connsiteX190" fmla="*/ 2853979 w 11269336"/>
              <a:gd name="connsiteY190" fmla="*/ 2090388 h 2323145"/>
              <a:gd name="connsiteX191" fmla="*/ 2791790 w 11269336"/>
              <a:gd name="connsiteY191" fmla="*/ 2080332 h 2323145"/>
              <a:gd name="connsiteX192" fmla="*/ 2755844 w 11269336"/>
              <a:gd name="connsiteY192" fmla="*/ 2078874 h 2323145"/>
              <a:gd name="connsiteX193" fmla="*/ 2657742 w 11269336"/>
              <a:gd name="connsiteY193" fmla="*/ 2070179 h 2323145"/>
              <a:gd name="connsiteX194" fmla="*/ 2559549 w 11269336"/>
              <a:gd name="connsiteY194" fmla="*/ 2057873 h 2323145"/>
              <a:gd name="connsiteX195" fmla="*/ 2512054 w 11269336"/>
              <a:gd name="connsiteY195" fmla="*/ 2031671 h 2323145"/>
              <a:gd name="connsiteX196" fmla="*/ 2506437 w 11269336"/>
              <a:gd name="connsiteY196" fmla="*/ 2030918 h 2323145"/>
              <a:gd name="connsiteX197" fmla="*/ 2491752 w 11269336"/>
              <a:gd name="connsiteY197" fmla="*/ 2033906 h 2323145"/>
              <a:gd name="connsiteX198" fmla="*/ 2486338 w 11269336"/>
              <a:gd name="connsiteY198" fmla="*/ 2035862 h 2323145"/>
              <a:gd name="connsiteX199" fmla="*/ 2478186 w 11269336"/>
              <a:gd name="connsiteY199" fmla="*/ 2036953 h 2323145"/>
              <a:gd name="connsiteX200" fmla="*/ 2477950 w 11269336"/>
              <a:gd name="connsiteY200" fmla="*/ 2036715 h 2323145"/>
              <a:gd name="connsiteX201" fmla="*/ 2470381 w 11269336"/>
              <a:gd name="connsiteY201" fmla="*/ 2038256 h 2323145"/>
              <a:gd name="connsiteX202" fmla="*/ 2433781 w 11269336"/>
              <a:gd name="connsiteY202" fmla="*/ 2049140 h 2323145"/>
              <a:gd name="connsiteX203" fmla="*/ 2381172 w 11269336"/>
              <a:gd name="connsiteY203" fmla="*/ 2030645 h 2323145"/>
              <a:gd name="connsiteX204" fmla="*/ 2360198 w 11269336"/>
              <a:gd name="connsiteY204" fmla="*/ 2029059 h 2323145"/>
              <a:gd name="connsiteX205" fmla="*/ 2348815 w 11269336"/>
              <a:gd name="connsiteY205" fmla="*/ 2026798 h 2323145"/>
              <a:gd name="connsiteX206" fmla="*/ 2347988 w 11269336"/>
              <a:gd name="connsiteY206" fmla="*/ 2025745 h 2323145"/>
              <a:gd name="connsiteX207" fmla="*/ 2312920 w 11269336"/>
              <a:gd name="connsiteY207" fmla="*/ 2036311 h 2323145"/>
              <a:gd name="connsiteX208" fmla="*/ 2307986 w 11269336"/>
              <a:gd name="connsiteY208" fmla="*/ 2035583 h 2323145"/>
              <a:gd name="connsiteX209" fmla="*/ 2285481 w 11269336"/>
              <a:gd name="connsiteY209" fmla="*/ 2045197 h 2323145"/>
              <a:gd name="connsiteX210" fmla="*/ 2273666 w 11269336"/>
              <a:gd name="connsiteY210" fmla="*/ 2048710 h 2323145"/>
              <a:gd name="connsiteX211" fmla="*/ 2270719 w 11269336"/>
              <a:gd name="connsiteY211" fmla="*/ 2052702 h 2323145"/>
              <a:gd name="connsiteX212" fmla="*/ 2253080 w 11269336"/>
              <a:gd name="connsiteY212" fmla="*/ 2056363 h 2323145"/>
              <a:gd name="connsiteX213" fmla="*/ 2250906 w 11269336"/>
              <a:gd name="connsiteY213" fmla="*/ 2055654 h 2323145"/>
              <a:gd name="connsiteX214" fmla="*/ 2236905 w 11269336"/>
              <a:gd name="connsiteY214" fmla="*/ 2062882 h 2323145"/>
              <a:gd name="connsiteX215" fmla="*/ 2225830 w 11269336"/>
              <a:gd name="connsiteY215" fmla="*/ 2074027 h 2323145"/>
              <a:gd name="connsiteX216" fmla="*/ 2073776 w 11269336"/>
              <a:gd name="connsiteY216" fmla="*/ 2089244 h 2323145"/>
              <a:gd name="connsiteX217" fmla="*/ 1948256 w 11269336"/>
              <a:gd name="connsiteY217" fmla="*/ 2146616 h 2323145"/>
              <a:gd name="connsiteX218" fmla="*/ 1865582 w 11269336"/>
              <a:gd name="connsiteY218" fmla="*/ 2153738 h 2323145"/>
              <a:gd name="connsiteX219" fmla="*/ 1835210 w 11269336"/>
              <a:gd name="connsiteY219" fmla="*/ 2134244 h 2323145"/>
              <a:gd name="connsiteX220" fmla="*/ 1632661 w 11269336"/>
              <a:gd name="connsiteY220" fmla="*/ 2173882 h 2323145"/>
              <a:gd name="connsiteX221" fmla="*/ 1579590 w 11269336"/>
              <a:gd name="connsiteY221" fmla="*/ 2173680 h 2323145"/>
              <a:gd name="connsiteX222" fmla="*/ 1535601 w 11269336"/>
              <a:gd name="connsiteY222" fmla="*/ 2194590 h 2323145"/>
              <a:gd name="connsiteX223" fmla="*/ 1515594 w 11269336"/>
              <a:gd name="connsiteY223" fmla="*/ 2189622 h 2323145"/>
              <a:gd name="connsiteX224" fmla="*/ 1512113 w 11269336"/>
              <a:gd name="connsiteY224" fmla="*/ 2188534 h 2323145"/>
              <a:gd name="connsiteX225" fmla="*/ 1498838 w 11269336"/>
              <a:gd name="connsiteY225" fmla="*/ 2189213 h 2323145"/>
              <a:gd name="connsiteX226" fmla="*/ 1494279 w 11269336"/>
              <a:gd name="connsiteY226" fmla="*/ 2183112 h 2323145"/>
              <a:gd name="connsiteX227" fmla="*/ 1473714 w 11269336"/>
              <a:gd name="connsiteY227" fmla="*/ 2179625 h 2323145"/>
              <a:gd name="connsiteX228" fmla="*/ 1449503 w 11269336"/>
              <a:gd name="connsiteY228" fmla="*/ 2182633 h 2323145"/>
              <a:gd name="connsiteX229" fmla="*/ 1266687 w 11269336"/>
              <a:gd name="connsiteY229" fmla="*/ 2212688 h 2323145"/>
              <a:gd name="connsiteX230" fmla="*/ 1239614 w 11269336"/>
              <a:gd name="connsiteY230" fmla="*/ 2209727 h 2323145"/>
              <a:gd name="connsiteX231" fmla="*/ 1202436 w 11269336"/>
              <a:gd name="connsiteY231" fmla="*/ 2209817 h 2323145"/>
              <a:gd name="connsiteX232" fmla="*/ 1136097 w 11269336"/>
              <a:gd name="connsiteY232" fmla="*/ 2205112 h 2323145"/>
              <a:gd name="connsiteX233" fmla="*/ 988232 w 11269336"/>
              <a:gd name="connsiteY233" fmla="*/ 2235635 h 2323145"/>
              <a:gd name="connsiteX234" fmla="*/ 981959 w 11269336"/>
              <a:gd name="connsiteY234" fmla="*/ 2231607 h 2323145"/>
              <a:gd name="connsiteX235" fmla="*/ 938600 w 11269336"/>
              <a:gd name="connsiteY235" fmla="*/ 2238113 h 2323145"/>
              <a:gd name="connsiteX236" fmla="*/ 791788 w 11269336"/>
              <a:gd name="connsiteY236" fmla="*/ 2293224 h 2323145"/>
              <a:gd name="connsiteX237" fmla="*/ 706914 w 11269336"/>
              <a:gd name="connsiteY237" fmla="*/ 2305046 h 2323145"/>
              <a:gd name="connsiteX238" fmla="*/ 675971 w 11269336"/>
              <a:gd name="connsiteY238" fmla="*/ 2304030 h 2323145"/>
              <a:gd name="connsiteX239" fmla="*/ 624180 w 11269336"/>
              <a:gd name="connsiteY239" fmla="*/ 2302650 h 2323145"/>
              <a:gd name="connsiteX240" fmla="*/ 583453 w 11269336"/>
              <a:gd name="connsiteY240" fmla="*/ 2288788 h 2323145"/>
              <a:gd name="connsiteX241" fmla="*/ 540946 w 11269336"/>
              <a:gd name="connsiteY241" fmla="*/ 2292721 h 2323145"/>
              <a:gd name="connsiteX242" fmla="*/ 533680 w 11269336"/>
              <a:gd name="connsiteY242" fmla="*/ 2310233 h 2323145"/>
              <a:gd name="connsiteX243" fmla="*/ 487366 w 11269336"/>
              <a:gd name="connsiteY243" fmla="*/ 2309053 h 2323145"/>
              <a:gd name="connsiteX244" fmla="*/ 416820 w 11269336"/>
              <a:gd name="connsiteY244" fmla="*/ 2305443 h 2323145"/>
              <a:gd name="connsiteX245" fmla="*/ 376805 w 11269336"/>
              <a:gd name="connsiteY245" fmla="*/ 2307647 h 2323145"/>
              <a:gd name="connsiteX246" fmla="*/ 266777 w 11269336"/>
              <a:gd name="connsiteY246" fmla="*/ 2309012 h 2323145"/>
              <a:gd name="connsiteX247" fmla="*/ 156013 w 11269336"/>
              <a:gd name="connsiteY247" fmla="*/ 2306832 h 2323145"/>
              <a:gd name="connsiteX248" fmla="*/ 87258 w 11269336"/>
              <a:gd name="connsiteY248" fmla="*/ 2285511 h 2323145"/>
              <a:gd name="connsiteX249" fmla="*/ 23798 w 11269336"/>
              <a:gd name="connsiteY249" fmla="*/ 2281822 h 2323145"/>
              <a:gd name="connsiteX250" fmla="*/ 0 w 11269336"/>
              <a:gd name="connsiteY250" fmla="*/ 2285369 h 2323145"/>
              <a:gd name="connsiteX251" fmla="*/ 0 w 11269336"/>
              <a:gd name="connsiteY251" fmla="*/ 0 h 2323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Lst>
            <a:rect l="l" t="t" r="r" b="b"/>
            <a:pathLst>
              <a:path w="11269336" h="2323145">
                <a:moveTo>
                  <a:pt x="0" y="0"/>
                </a:moveTo>
                <a:lnTo>
                  <a:pt x="11269336" y="0"/>
                </a:lnTo>
                <a:lnTo>
                  <a:pt x="11268645" y="511"/>
                </a:lnTo>
                <a:cubicBezTo>
                  <a:pt x="11257520" y="14091"/>
                  <a:pt x="11248967" y="32073"/>
                  <a:pt x="11230739" y="37096"/>
                </a:cubicBezTo>
                <a:cubicBezTo>
                  <a:pt x="11194283" y="47141"/>
                  <a:pt x="11124351" y="55013"/>
                  <a:pt x="11082485" y="78590"/>
                </a:cubicBezTo>
                <a:cubicBezTo>
                  <a:pt x="11064655" y="69818"/>
                  <a:pt x="11049588" y="97621"/>
                  <a:pt x="11031776" y="79197"/>
                </a:cubicBezTo>
                <a:cubicBezTo>
                  <a:pt x="11016683" y="85023"/>
                  <a:pt x="11009945" y="92832"/>
                  <a:pt x="10995894" y="83459"/>
                </a:cubicBezTo>
                <a:cubicBezTo>
                  <a:pt x="10971843" y="134740"/>
                  <a:pt x="10888992" y="106042"/>
                  <a:pt x="10861177" y="147419"/>
                </a:cubicBezTo>
                <a:cubicBezTo>
                  <a:pt x="10850370" y="129415"/>
                  <a:pt x="10807086" y="138624"/>
                  <a:pt x="10782732" y="135645"/>
                </a:cubicBezTo>
                <a:cubicBezTo>
                  <a:pt x="10869014" y="196205"/>
                  <a:pt x="10693356" y="147304"/>
                  <a:pt x="10660773" y="179312"/>
                </a:cubicBezTo>
                <a:cubicBezTo>
                  <a:pt x="10667385" y="121467"/>
                  <a:pt x="10595265" y="182241"/>
                  <a:pt x="10564442" y="160738"/>
                </a:cubicBezTo>
                <a:cubicBezTo>
                  <a:pt x="10544419" y="190949"/>
                  <a:pt x="10518436" y="167191"/>
                  <a:pt x="10490200" y="183533"/>
                </a:cubicBezTo>
                <a:cubicBezTo>
                  <a:pt x="10423905" y="202688"/>
                  <a:pt x="10362764" y="244779"/>
                  <a:pt x="10271351" y="243104"/>
                </a:cubicBezTo>
                <a:cubicBezTo>
                  <a:pt x="10247818" y="329775"/>
                  <a:pt x="10135674" y="303068"/>
                  <a:pt x="10061033" y="364937"/>
                </a:cubicBezTo>
                <a:cubicBezTo>
                  <a:pt x="10014289" y="383940"/>
                  <a:pt x="9930032" y="360289"/>
                  <a:pt x="9921770" y="406154"/>
                </a:cubicBezTo>
                <a:cubicBezTo>
                  <a:pt x="9894276" y="384665"/>
                  <a:pt x="9881945" y="430851"/>
                  <a:pt x="9858388" y="439489"/>
                </a:cubicBezTo>
                <a:cubicBezTo>
                  <a:pt x="9835642" y="426888"/>
                  <a:pt x="9828901" y="443125"/>
                  <a:pt x="9811914" y="449865"/>
                </a:cubicBezTo>
                <a:cubicBezTo>
                  <a:pt x="9801869" y="441287"/>
                  <a:pt x="9787055" y="444835"/>
                  <a:pt x="9784394" y="457816"/>
                </a:cubicBezTo>
                <a:cubicBezTo>
                  <a:pt x="9797169" y="483924"/>
                  <a:pt x="9656844" y="450179"/>
                  <a:pt x="9656836" y="469967"/>
                </a:cubicBezTo>
                <a:cubicBezTo>
                  <a:pt x="9589537" y="485301"/>
                  <a:pt x="9662097" y="527310"/>
                  <a:pt x="9561575" y="559978"/>
                </a:cubicBezTo>
                <a:cubicBezTo>
                  <a:pt x="9479149" y="599104"/>
                  <a:pt x="9215234" y="670585"/>
                  <a:pt x="9162278" y="704724"/>
                </a:cubicBezTo>
                <a:cubicBezTo>
                  <a:pt x="9173017" y="730567"/>
                  <a:pt x="9063215" y="727685"/>
                  <a:pt x="9062863" y="754656"/>
                </a:cubicBezTo>
                <a:cubicBezTo>
                  <a:pt x="9021608" y="774940"/>
                  <a:pt x="8924639" y="816390"/>
                  <a:pt x="8914746" y="826428"/>
                </a:cubicBezTo>
                <a:lnTo>
                  <a:pt x="8917778" y="835198"/>
                </a:lnTo>
                <a:lnTo>
                  <a:pt x="8905560" y="838358"/>
                </a:lnTo>
                <a:lnTo>
                  <a:pt x="8897564" y="834287"/>
                </a:lnTo>
                <a:lnTo>
                  <a:pt x="8878040" y="844150"/>
                </a:lnTo>
                <a:cubicBezTo>
                  <a:pt x="8861112" y="848992"/>
                  <a:pt x="8812843" y="856499"/>
                  <a:pt x="8795998" y="863337"/>
                </a:cubicBezTo>
                <a:cubicBezTo>
                  <a:pt x="8792888" y="873975"/>
                  <a:pt x="8786153" y="880792"/>
                  <a:pt x="8776970" y="885177"/>
                </a:cubicBezTo>
                <a:lnTo>
                  <a:pt x="8755719" y="889754"/>
                </a:lnTo>
                <a:lnTo>
                  <a:pt x="8743257" y="904723"/>
                </a:lnTo>
                <a:cubicBezTo>
                  <a:pt x="8737642" y="908108"/>
                  <a:pt x="8730651" y="908759"/>
                  <a:pt x="8721366" y="904711"/>
                </a:cubicBezTo>
                <a:cubicBezTo>
                  <a:pt x="8711895" y="915873"/>
                  <a:pt x="8676250" y="900745"/>
                  <a:pt x="8678353" y="926318"/>
                </a:cubicBezTo>
                <a:cubicBezTo>
                  <a:pt x="8658506" y="928813"/>
                  <a:pt x="8647569" y="933735"/>
                  <a:pt x="8636849" y="937900"/>
                </a:cubicBezTo>
                <a:lnTo>
                  <a:pt x="8620213" y="943068"/>
                </a:lnTo>
                <a:lnTo>
                  <a:pt x="8612581" y="952695"/>
                </a:lnTo>
                <a:cubicBezTo>
                  <a:pt x="8605836" y="959769"/>
                  <a:pt x="8598255" y="964412"/>
                  <a:pt x="8589038" y="963892"/>
                </a:cubicBezTo>
                <a:lnTo>
                  <a:pt x="8579950" y="960899"/>
                </a:lnTo>
                <a:cubicBezTo>
                  <a:pt x="8579740" y="962476"/>
                  <a:pt x="8579529" y="964053"/>
                  <a:pt x="8579319" y="965630"/>
                </a:cubicBezTo>
                <a:cubicBezTo>
                  <a:pt x="8579138" y="972972"/>
                  <a:pt x="8576531" y="980010"/>
                  <a:pt x="8547429" y="984506"/>
                </a:cubicBezTo>
                <a:cubicBezTo>
                  <a:pt x="8529238" y="1001725"/>
                  <a:pt x="8505565" y="1015840"/>
                  <a:pt x="8478704" y="1025490"/>
                </a:cubicBezTo>
                <a:cubicBezTo>
                  <a:pt x="8473109" y="1019545"/>
                  <a:pt x="8465819" y="1032194"/>
                  <a:pt x="8461421" y="1035512"/>
                </a:cubicBezTo>
                <a:cubicBezTo>
                  <a:pt x="8459739" y="1031087"/>
                  <a:pt x="8447663" y="1032074"/>
                  <a:pt x="8445003" y="1036851"/>
                </a:cubicBezTo>
                <a:cubicBezTo>
                  <a:pt x="8366593" y="1075951"/>
                  <a:pt x="8398773" y="1021402"/>
                  <a:pt x="8357350" y="1060213"/>
                </a:cubicBezTo>
                <a:cubicBezTo>
                  <a:pt x="8349366" y="1063843"/>
                  <a:pt x="8342208" y="1063367"/>
                  <a:pt x="8335565" y="1061151"/>
                </a:cubicBezTo>
                <a:lnTo>
                  <a:pt x="8325267" y="1055919"/>
                </a:lnTo>
                <a:lnTo>
                  <a:pt x="8293586" y="1076144"/>
                </a:lnTo>
                <a:cubicBezTo>
                  <a:pt x="8277595" y="1084193"/>
                  <a:pt x="8260401" y="1090863"/>
                  <a:pt x="8242405" y="1095960"/>
                </a:cubicBezTo>
                <a:cubicBezTo>
                  <a:pt x="8226373" y="1101227"/>
                  <a:pt x="8224213" y="1102052"/>
                  <a:pt x="8197391" y="1107746"/>
                </a:cubicBezTo>
                <a:cubicBezTo>
                  <a:pt x="8090266" y="1152133"/>
                  <a:pt x="8141491" y="1082372"/>
                  <a:pt x="8081474" y="1130125"/>
                </a:cubicBezTo>
                <a:cubicBezTo>
                  <a:pt x="8070634" y="1134173"/>
                  <a:pt x="8061619" y="1132810"/>
                  <a:pt x="8053585" y="1129169"/>
                </a:cubicBezTo>
                <a:lnTo>
                  <a:pt x="8038422" y="1119092"/>
                </a:lnTo>
                <a:lnTo>
                  <a:pt x="8029450" y="1125592"/>
                </a:lnTo>
                <a:cubicBezTo>
                  <a:pt x="7992226" y="1133484"/>
                  <a:pt x="7978616" y="1122765"/>
                  <a:pt x="7959552" y="1140188"/>
                </a:cubicBezTo>
                <a:cubicBezTo>
                  <a:pt x="7922008" y="1119572"/>
                  <a:pt x="7937737" y="1141786"/>
                  <a:pt x="7914188" y="1150862"/>
                </a:cubicBezTo>
                <a:cubicBezTo>
                  <a:pt x="7896037" y="1160155"/>
                  <a:pt x="7933463" y="1163411"/>
                  <a:pt x="7914918" y="1168758"/>
                </a:cubicBezTo>
                <a:cubicBezTo>
                  <a:pt x="7893102" y="1165887"/>
                  <a:pt x="7898453" y="1187420"/>
                  <a:pt x="7875510" y="1183153"/>
                </a:cubicBezTo>
                <a:cubicBezTo>
                  <a:pt x="7877354" y="1165743"/>
                  <a:pt x="7834286" y="1194789"/>
                  <a:pt x="7829932" y="1180782"/>
                </a:cubicBezTo>
                <a:cubicBezTo>
                  <a:pt x="7816047" y="1204874"/>
                  <a:pt x="7801901" y="1181513"/>
                  <a:pt x="7779182" y="1192665"/>
                </a:cubicBezTo>
                <a:cubicBezTo>
                  <a:pt x="7769446" y="1202686"/>
                  <a:pt x="7761564" y="1205661"/>
                  <a:pt x="7748774" y="1199586"/>
                </a:cubicBezTo>
                <a:cubicBezTo>
                  <a:pt x="7704339" y="1247771"/>
                  <a:pt x="7717626" y="1207638"/>
                  <a:pt x="7671846" y="1231966"/>
                </a:cubicBezTo>
                <a:cubicBezTo>
                  <a:pt x="7632956" y="1255682"/>
                  <a:pt x="7587383" y="1275180"/>
                  <a:pt x="7554146" y="1319748"/>
                </a:cubicBezTo>
                <a:cubicBezTo>
                  <a:pt x="7548775" y="1331557"/>
                  <a:pt x="7531272" y="1339155"/>
                  <a:pt x="7515052" y="1336718"/>
                </a:cubicBezTo>
                <a:cubicBezTo>
                  <a:pt x="7512260" y="1336298"/>
                  <a:pt x="7509613" y="1335590"/>
                  <a:pt x="7507193" y="1334617"/>
                </a:cubicBezTo>
                <a:cubicBezTo>
                  <a:pt x="7488273" y="1365207"/>
                  <a:pt x="7468925" y="1356298"/>
                  <a:pt x="7461694" y="1375866"/>
                </a:cubicBezTo>
                <a:cubicBezTo>
                  <a:pt x="7422434" y="1391917"/>
                  <a:pt x="7384603" y="1382819"/>
                  <a:pt x="7377571" y="1400128"/>
                </a:cubicBezTo>
                <a:cubicBezTo>
                  <a:pt x="7356236" y="1403926"/>
                  <a:pt x="7322509" y="1393138"/>
                  <a:pt x="7311261" y="1412652"/>
                </a:cubicBezTo>
                <a:cubicBezTo>
                  <a:pt x="7305349" y="1400071"/>
                  <a:pt x="7289966" y="1428039"/>
                  <a:pt x="7275307" y="1422171"/>
                </a:cubicBezTo>
                <a:cubicBezTo>
                  <a:pt x="7264529" y="1416601"/>
                  <a:pt x="7257348" y="1423786"/>
                  <a:pt x="7247783" y="1426330"/>
                </a:cubicBezTo>
                <a:cubicBezTo>
                  <a:pt x="7233839" y="1423056"/>
                  <a:pt x="7194363" y="1442037"/>
                  <a:pt x="7185047" y="1451812"/>
                </a:cubicBezTo>
                <a:cubicBezTo>
                  <a:pt x="7164447" y="1483396"/>
                  <a:pt x="7101577" y="1475742"/>
                  <a:pt x="7084117" y="1500281"/>
                </a:cubicBezTo>
                <a:cubicBezTo>
                  <a:pt x="7076899" y="1504821"/>
                  <a:pt x="7069494" y="1507565"/>
                  <a:pt x="7062011" y="1509183"/>
                </a:cubicBezTo>
                <a:lnTo>
                  <a:pt x="7040555" y="1511207"/>
                </a:lnTo>
                <a:lnTo>
                  <a:pt x="7033438" y="1506772"/>
                </a:lnTo>
                <a:lnTo>
                  <a:pt x="7020886" y="1510764"/>
                </a:lnTo>
                <a:lnTo>
                  <a:pt x="7017033" y="1510650"/>
                </a:lnTo>
                <a:lnTo>
                  <a:pt x="6995460" y="1511173"/>
                </a:lnTo>
                <a:cubicBezTo>
                  <a:pt x="7010208" y="1537643"/>
                  <a:pt x="6938512" y="1522467"/>
                  <a:pt x="6962144" y="1541508"/>
                </a:cubicBezTo>
                <a:cubicBezTo>
                  <a:pt x="6926351" y="1550586"/>
                  <a:pt x="6958236" y="1566326"/>
                  <a:pt x="6910674" y="1554793"/>
                </a:cubicBezTo>
                <a:cubicBezTo>
                  <a:pt x="6859225" y="1589274"/>
                  <a:pt x="6769015" y="1598548"/>
                  <a:pt x="6732152" y="1642538"/>
                </a:cubicBezTo>
                <a:cubicBezTo>
                  <a:pt x="6734901" y="1628031"/>
                  <a:pt x="6709146" y="1622413"/>
                  <a:pt x="6694106" y="1632377"/>
                </a:cubicBezTo>
                <a:cubicBezTo>
                  <a:pt x="6702628" y="1575914"/>
                  <a:pt x="6638899" y="1692862"/>
                  <a:pt x="6617223" y="1659889"/>
                </a:cubicBezTo>
                <a:cubicBezTo>
                  <a:pt x="6623246" y="1693349"/>
                  <a:pt x="6561228" y="1764690"/>
                  <a:pt x="6521138" y="1744340"/>
                </a:cubicBezTo>
                <a:cubicBezTo>
                  <a:pt x="6469831" y="1761656"/>
                  <a:pt x="6438109" y="1796731"/>
                  <a:pt x="6380677" y="1796883"/>
                </a:cubicBezTo>
                <a:cubicBezTo>
                  <a:pt x="6379865" y="1801686"/>
                  <a:pt x="6377810" y="1805986"/>
                  <a:pt x="6374897" y="1809910"/>
                </a:cubicBezTo>
                <a:lnTo>
                  <a:pt x="6364545" y="1820090"/>
                </a:lnTo>
                <a:lnTo>
                  <a:pt x="6362126" y="1819991"/>
                </a:lnTo>
                <a:cubicBezTo>
                  <a:pt x="6353055" y="1821720"/>
                  <a:pt x="6348796" y="1824537"/>
                  <a:pt x="6346673" y="1827824"/>
                </a:cubicBezTo>
                <a:lnTo>
                  <a:pt x="6345588" y="1832232"/>
                </a:lnTo>
                <a:lnTo>
                  <a:pt x="6335708" y="1838451"/>
                </a:lnTo>
                <a:lnTo>
                  <a:pt x="6318182" y="1852975"/>
                </a:lnTo>
                <a:lnTo>
                  <a:pt x="6313084" y="1853561"/>
                </a:lnTo>
                <a:lnTo>
                  <a:pt x="6283816" y="1872148"/>
                </a:lnTo>
                <a:lnTo>
                  <a:pt x="6282550" y="1871392"/>
                </a:lnTo>
                <a:cubicBezTo>
                  <a:pt x="6279041" y="1870121"/>
                  <a:pt x="6275192" y="1869982"/>
                  <a:pt x="6270527" y="1872208"/>
                </a:cubicBezTo>
                <a:cubicBezTo>
                  <a:pt x="6265029" y="1853962"/>
                  <a:pt x="6262790" y="1867903"/>
                  <a:pt x="6249518" y="1876079"/>
                </a:cubicBezTo>
                <a:cubicBezTo>
                  <a:pt x="6238019" y="1849564"/>
                  <a:pt x="6207959" y="1881750"/>
                  <a:pt x="6190386" y="1872478"/>
                </a:cubicBezTo>
                <a:cubicBezTo>
                  <a:pt x="6180893" y="1879083"/>
                  <a:pt x="6170646" y="1885584"/>
                  <a:pt x="6159777" y="1891745"/>
                </a:cubicBezTo>
                <a:lnTo>
                  <a:pt x="6153131" y="1895079"/>
                </a:lnTo>
                <a:lnTo>
                  <a:pt x="6152798" y="1894920"/>
                </a:lnTo>
                <a:cubicBezTo>
                  <a:pt x="6150925" y="1895166"/>
                  <a:pt x="6148578" y="1896082"/>
                  <a:pt x="6145388" y="1897990"/>
                </a:cubicBezTo>
                <a:lnTo>
                  <a:pt x="6141014" y="1901155"/>
                </a:lnTo>
                <a:lnTo>
                  <a:pt x="6128122" y="1907623"/>
                </a:lnTo>
                <a:lnTo>
                  <a:pt x="6122351" y="1908359"/>
                </a:lnTo>
                <a:cubicBezTo>
                  <a:pt x="6099508" y="1905910"/>
                  <a:pt x="6088334" y="1869006"/>
                  <a:pt x="6064750" y="1896394"/>
                </a:cubicBezTo>
                <a:cubicBezTo>
                  <a:pt x="6025977" y="1903785"/>
                  <a:pt x="5997095" y="1889190"/>
                  <a:pt x="5964230" y="1910038"/>
                </a:cubicBezTo>
                <a:cubicBezTo>
                  <a:pt x="5927910" y="1916874"/>
                  <a:pt x="5894873" y="1914928"/>
                  <a:pt x="5865399" y="1926966"/>
                </a:cubicBezTo>
                <a:cubicBezTo>
                  <a:pt x="5851644" y="1923038"/>
                  <a:pt x="5839380" y="1922808"/>
                  <a:pt x="5829951" y="1934755"/>
                </a:cubicBezTo>
                <a:cubicBezTo>
                  <a:pt x="5795498" y="1938369"/>
                  <a:pt x="5784532" y="1926246"/>
                  <a:pt x="5765285" y="1941322"/>
                </a:cubicBezTo>
                <a:cubicBezTo>
                  <a:pt x="5741789" y="1922874"/>
                  <a:pt x="5742385" y="1931607"/>
                  <a:pt x="5734750" y="1939793"/>
                </a:cubicBezTo>
                <a:lnTo>
                  <a:pt x="5733569" y="1940505"/>
                </a:lnTo>
                <a:lnTo>
                  <a:pt x="5730329" y="1937845"/>
                </a:lnTo>
                <a:lnTo>
                  <a:pt x="5724661" y="1937455"/>
                </a:lnTo>
                <a:lnTo>
                  <a:pt x="5710186" y="1941370"/>
                </a:lnTo>
                <a:lnTo>
                  <a:pt x="5704910" y="1943663"/>
                </a:lnTo>
                <a:cubicBezTo>
                  <a:pt x="5701213" y="1944937"/>
                  <a:pt x="5698678" y="1945391"/>
                  <a:pt x="5696836" y="1945271"/>
                </a:cubicBezTo>
                <a:lnTo>
                  <a:pt x="5696583" y="1945050"/>
                </a:lnTo>
                <a:lnTo>
                  <a:pt x="5689123" y="1947067"/>
                </a:lnTo>
                <a:cubicBezTo>
                  <a:pt x="5676655" y="1951072"/>
                  <a:pt x="5664639" y="1955533"/>
                  <a:pt x="5653291" y="1960245"/>
                </a:cubicBezTo>
                <a:cubicBezTo>
                  <a:pt x="5640346" y="1947636"/>
                  <a:pt x="5600180" y="1973739"/>
                  <a:pt x="5599385" y="1945198"/>
                </a:cubicBezTo>
                <a:cubicBezTo>
                  <a:pt x="5583913" y="1950736"/>
                  <a:pt x="5576590" y="1964134"/>
                  <a:pt x="5578300" y="1944963"/>
                </a:cubicBezTo>
                <a:cubicBezTo>
                  <a:pt x="5573104" y="1946266"/>
                  <a:pt x="5569560" y="1945382"/>
                  <a:pt x="5566758" y="1943441"/>
                </a:cubicBezTo>
                <a:lnTo>
                  <a:pt x="5565857" y="1942445"/>
                </a:lnTo>
                <a:lnTo>
                  <a:pt x="5531534" y="1955208"/>
                </a:lnTo>
                <a:lnTo>
                  <a:pt x="5526552" y="1954799"/>
                </a:lnTo>
                <a:lnTo>
                  <a:pt x="5504723" y="1965811"/>
                </a:lnTo>
                <a:lnTo>
                  <a:pt x="5493156" y="1970063"/>
                </a:lnTo>
                <a:lnTo>
                  <a:pt x="5490486" y="1974227"/>
                </a:lnTo>
                <a:cubicBezTo>
                  <a:pt x="5487271" y="1977077"/>
                  <a:pt x="5482233" y="1979045"/>
                  <a:pt x="5473107" y="1979001"/>
                </a:cubicBezTo>
                <a:lnTo>
                  <a:pt x="5470885" y="1978432"/>
                </a:lnTo>
                <a:lnTo>
                  <a:pt x="5457393" y="1986525"/>
                </a:lnTo>
                <a:cubicBezTo>
                  <a:pt x="5453194" y="1989853"/>
                  <a:pt x="5449663" y="1993721"/>
                  <a:pt x="5447102" y="1998329"/>
                </a:cubicBezTo>
                <a:cubicBezTo>
                  <a:pt x="5386283" y="2017364"/>
                  <a:pt x="5223545" y="2015483"/>
                  <a:pt x="5159151" y="2029640"/>
                </a:cubicBezTo>
                <a:cubicBezTo>
                  <a:pt x="5141359" y="2036610"/>
                  <a:pt x="5090827" y="2076822"/>
                  <a:pt x="5098838" y="2062961"/>
                </a:cubicBezTo>
                <a:cubicBezTo>
                  <a:pt x="5047883" y="2099457"/>
                  <a:pt x="4922007" y="2111466"/>
                  <a:pt x="4860988" y="2135698"/>
                </a:cubicBezTo>
                <a:cubicBezTo>
                  <a:pt x="4805413" y="2152292"/>
                  <a:pt x="4784714" y="2158665"/>
                  <a:pt x="4765388" y="2162525"/>
                </a:cubicBezTo>
                <a:cubicBezTo>
                  <a:pt x="4758560" y="2161978"/>
                  <a:pt x="4751823" y="2160531"/>
                  <a:pt x="4745033" y="2158859"/>
                </a:cubicBezTo>
                <a:lnTo>
                  <a:pt x="4741475" y="2157998"/>
                </a:lnTo>
                <a:lnTo>
                  <a:pt x="4728247" y="2159526"/>
                </a:lnTo>
                <a:lnTo>
                  <a:pt x="4723263" y="2153742"/>
                </a:lnTo>
                <a:lnTo>
                  <a:pt x="4593061" y="2171597"/>
                </a:lnTo>
                <a:lnTo>
                  <a:pt x="4405765" y="2199902"/>
                </a:lnTo>
                <a:cubicBezTo>
                  <a:pt x="4403942" y="2198353"/>
                  <a:pt x="4402457" y="2196614"/>
                  <a:pt x="4401354" y="2194745"/>
                </a:cubicBezTo>
                <a:lnTo>
                  <a:pt x="4366646" y="2198564"/>
                </a:lnTo>
                <a:lnTo>
                  <a:pt x="4354009" y="2204984"/>
                </a:lnTo>
                <a:lnTo>
                  <a:pt x="4348284" y="2205270"/>
                </a:lnTo>
                <a:lnTo>
                  <a:pt x="4333906" y="2205251"/>
                </a:lnTo>
                <a:cubicBezTo>
                  <a:pt x="4326429" y="2204713"/>
                  <a:pt x="4318024" y="2203940"/>
                  <a:pt x="4308819" y="2203822"/>
                </a:cubicBezTo>
                <a:lnTo>
                  <a:pt x="4301210" y="2204456"/>
                </a:lnTo>
                <a:lnTo>
                  <a:pt x="4283095" y="2198177"/>
                </a:lnTo>
                <a:cubicBezTo>
                  <a:pt x="4269863" y="2193337"/>
                  <a:pt x="4259612" y="2190345"/>
                  <a:pt x="4250119" y="2196342"/>
                </a:cubicBezTo>
                <a:cubicBezTo>
                  <a:pt x="4230702" y="2190559"/>
                  <a:pt x="4213171" y="2166890"/>
                  <a:pt x="4189203" y="2178994"/>
                </a:cubicBezTo>
                <a:cubicBezTo>
                  <a:pt x="4194512" y="2165594"/>
                  <a:pt x="4160734" y="2183257"/>
                  <a:pt x="4154035" y="2171950"/>
                </a:cubicBezTo>
                <a:cubicBezTo>
                  <a:pt x="4150098" y="2162547"/>
                  <a:pt x="4138934" y="2165714"/>
                  <a:pt x="4129569" y="2163850"/>
                </a:cubicBezTo>
                <a:cubicBezTo>
                  <a:pt x="4121391" y="2155090"/>
                  <a:pt x="4076089" y="2154737"/>
                  <a:pt x="4061250" y="2159236"/>
                </a:cubicBezTo>
                <a:cubicBezTo>
                  <a:pt x="4020618" y="2177811"/>
                  <a:pt x="3978175" y="2144465"/>
                  <a:pt x="3945480" y="2158279"/>
                </a:cubicBezTo>
                <a:cubicBezTo>
                  <a:pt x="3936362" y="2159139"/>
                  <a:pt x="3928502" y="2158369"/>
                  <a:pt x="3921468" y="2156588"/>
                </a:cubicBezTo>
                <a:lnTo>
                  <a:pt x="3903348" y="2149220"/>
                </a:lnTo>
                <a:lnTo>
                  <a:pt x="3901342" y="2142355"/>
                </a:lnTo>
                <a:lnTo>
                  <a:pt x="3888539" y="2140476"/>
                </a:lnTo>
                <a:lnTo>
                  <a:pt x="3885662" y="2138740"/>
                </a:lnTo>
                <a:cubicBezTo>
                  <a:pt x="3880178" y="2135398"/>
                  <a:pt x="3874645" y="2132286"/>
                  <a:pt x="3868627" y="2130023"/>
                </a:cubicBezTo>
                <a:cubicBezTo>
                  <a:pt x="3859240" y="2159198"/>
                  <a:pt x="3815892" y="2115590"/>
                  <a:pt x="3819177" y="2142111"/>
                </a:cubicBezTo>
                <a:cubicBezTo>
                  <a:pt x="3784478" y="2134756"/>
                  <a:pt x="3796708" y="2161930"/>
                  <a:pt x="3769100" y="2131731"/>
                </a:cubicBezTo>
                <a:cubicBezTo>
                  <a:pt x="3702423" y="2139704"/>
                  <a:pt x="3625642" y="2109386"/>
                  <a:pt x="3562752" y="2131785"/>
                </a:cubicBezTo>
                <a:cubicBezTo>
                  <a:pt x="3576244" y="2120400"/>
                  <a:pt x="3560801" y="2104591"/>
                  <a:pt x="3541402" y="2106821"/>
                </a:cubicBezTo>
                <a:cubicBezTo>
                  <a:pt x="3592232" y="2061584"/>
                  <a:pt x="3356194" y="2115384"/>
                  <a:pt x="3365341" y="2077638"/>
                </a:cubicBezTo>
                <a:cubicBezTo>
                  <a:pt x="3303594" y="2079161"/>
                  <a:pt x="3221644" y="2111487"/>
                  <a:pt x="3170922" y="2115957"/>
                </a:cubicBezTo>
                <a:cubicBezTo>
                  <a:pt x="3166532" y="2119769"/>
                  <a:pt x="3161579" y="2122617"/>
                  <a:pt x="3156256" y="2124773"/>
                </a:cubicBezTo>
                <a:lnTo>
                  <a:pt x="3140298" y="2129182"/>
                </a:lnTo>
                <a:lnTo>
                  <a:pt x="3138514" y="2128069"/>
                </a:lnTo>
                <a:cubicBezTo>
                  <a:pt x="3130169" y="2125710"/>
                  <a:pt x="3124679" y="2126336"/>
                  <a:pt x="3120467" y="2128281"/>
                </a:cubicBezTo>
                <a:lnTo>
                  <a:pt x="3116175" y="2131633"/>
                </a:lnTo>
                <a:lnTo>
                  <a:pt x="3103685" y="2132814"/>
                </a:lnTo>
                <a:lnTo>
                  <a:pt x="3078794" y="2137935"/>
                </a:lnTo>
                <a:lnTo>
                  <a:pt x="3074407" y="2136274"/>
                </a:lnTo>
                <a:lnTo>
                  <a:pt x="3037285" y="2139919"/>
                </a:lnTo>
                <a:lnTo>
                  <a:pt x="3036901" y="2138726"/>
                </a:lnTo>
                <a:cubicBezTo>
                  <a:pt x="3035193" y="2136135"/>
                  <a:pt x="3032337" y="2134379"/>
                  <a:pt x="3026996" y="2134322"/>
                </a:cubicBezTo>
                <a:cubicBezTo>
                  <a:pt x="3037063" y="2116196"/>
                  <a:pt x="3024412" y="2127308"/>
                  <a:pt x="3007772" y="2128742"/>
                </a:cubicBezTo>
                <a:cubicBezTo>
                  <a:pt x="3019697" y="2100910"/>
                  <a:pt x="2971305" y="2115987"/>
                  <a:pt x="2965030" y="2100494"/>
                </a:cubicBezTo>
                <a:cubicBezTo>
                  <a:pt x="2952539" y="2102174"/>
                  <a:pt x="2939545" y="2103445"/>
                  <a:pt x="2926342" y="2104155"/>
                </a:cubicBezTo>
                <a:lnTo>
                  <a:pt x="2918608" y="2104215"/>
                </a:lnTo>
                <a:cubicBezTo>
                  <a:pt x="2918564" y="2104122"/>
                  <a:pt x="2918519" y="2104030"/>
                  <a:pt x="2918475" y="2103937"/>
                </a:cubicBezTo>
                <a:cubicBezTo>
                  <a:pt x="2916840" y="2103354"/>
                  <a:pt x="2914314" y="2103149"/>
                  <a:pt x="2910360" y="2103444"/>
                </a:cubicBezTo>
                <a:lnTo>
                  <a:pt x="2904507" y="2104326"/>
                </a:lnTo>
                <a:lnTo>
                  <a:pt x="2889503" y="2104443"/>
                </a:lnTo>
                <a:lnTo>
                  <a:pt x="2884480" y="2102626"/>
                </a:lnTo>
                <a:lnTo>
                  <a:pt x="2882689" y="2099228"/>
                </a:lnTo>
                <a:lnTo>
                  <a:pt x="2881291" y="2099618"/>
                </a:lnTo>
                <a:cubicBezTo>
                  <a:pt x="2870663" y="2105606"/>
                  <a:pt x="2867338" y="2114210"/>
                  <a:pt x="2853979" y="2090388"/>
                </a:cubicBezTo>
                <a:cubicBezTo>
                  <a:pt x="2829652" y="2100099"/>
                  <a:pt x="2824975" y="2085577"/>
                  <a:pt x="2791790" y="2080332"/>
                </a:cubicBezTo>
                <a:cubicBezTo>
                  <a:pt x="2777850" y="2089504"/>
                  <a:pt x="2766709" y="2086170"/>
                  <a:pt x="2755844" y="2078874"/>
                </a:cubicBezTo>
                <a:cubicBezTo>
                  <a:pt x="2723488" y="2083049"/>
                  <a:pt x="2694065" y="2072780"/>
                  <a:pt x="2657742" y="2070179"/>
                </a:cubicBezTo>
                <a:cubicBezTo>
                  <a:pt x="2618372" y="2082020"/>
                  <a:pt x="2598368" y="2060559"/>
                  <a:pt x="2559549" y="2057873"/>
                </a:cubicBezTo>
                <a:cubicBezTo>
                  <a:pt x="2525789" y="2078403"/>
                  <a:pt x="2531908" y="2039838"/>
                  <a:pt x="2512054" y="2031671"/>
                </a:cubicBezTo>
                <a:lnTo>
                  <a:pt x="2506437" y="2030918"/>
                </a:lnTo>
                <a:lnTo>
                  <a:pt x="2491752" y="2033906"/>
                </a:lnTo>
                <a:lnTo>
                  <a:pt x="2486338" y="2035862"/>
                </a:lnTo>
                <a:cubicBezTo>
                  <a:pt x="2482568" y="2036899"/>
                  <a:pt x="2480011" y="2037191"/>
                  <a:pt x="2478186" y="2036953"/>
                </a:cubicBezTo>
                <a:lnTo>
                  <a:pt x="2477950" y="2036715"/>
                </a:lnTo>
                <a:lnTo>
                  <a:pt x="2470381" y="2038256"/>
                </a:lnTo>
                <a:cubicBezTo>
                  <a:pt x="2457686" y="2041461"/>
                  <a:pt x="2445410" y="2045155"/>
                  <a:pt x="2433781" y="2049140"/>
                </a:cubicBezTo>
                <a:cubicBezTo>
                  <a:pt x="2421781" y="2035703"/>
                  <a:pt x="2379959" y="2059234"/>
                  <a:pt x="2381172" y="2030645"/>
                </a:cubicBezTo>
                <a:cubicBezTo>
                  <a:pt x="2365380" y="2035192"/>
                  <a:pt x="2357148" y="2048120"/>
                  <a:pt x="2360198" y="2029059"/>
                </a:cubicBezTo>
                <a:cubicBezTo>
                  <a:pt x="2354933" y="2030031"/>
                  <a:pt x="2351467" y="2028919"/>
                  <a:pt x="2348815" y="2026798"/>
                </a:cubicBezTo>
                <a:lnTo>
                  <a:pt x="2347988" y="2025745"/>
                </a:lnTo>
                <a:lnTo>
                  <a:pt x="2312920" y="2036311"/>
                </a:lnTo>
                <a:lnTo>
                  <a:pt x="2307986" y="2035583"/>
                </a:lnTo>
                <a:lnTo>
                  <a:pt x="2285481" y="2045197"/>
                </a:lnTo>
                <a:lnTo>
                  <a:pt x="2273666" y="2048710"/>
                </a:lnTo>
                <a:lnTo>
                  <a:pt x="2270719" y="2052702"/>
                </a:lnTo>
                <a:cubicBezTo>
                  <a:pt x="2267315" y="2055347"/>
                  <a:pt x="2262161" y="2056992"/>
                  <a:pt x="2253080" y="2056363"/>
                </a:cubicBezTo>
                <a:lnTo>
                  <a:pt x="2250906" y="2055654"/>
                </a:lnTo>
                <a:lnTo>
                  <a:pt x="2236905" y="2062882"/>
                </a:lnTo>
                <a:cubicBezTo>
                  <a:pt x="2232493" y="2065942"/>
                  <a:pt x="2228705" y="2069583"/>
                  <a:pt x="2225830" y="2074027"/>
                </a:cubicBezTo>
                <a:cubicBezTo>
                  <a:pt x="2173117" y="2059597"/>
                  <a:pt x="2128486" y="2085502"/>
                  <a:pt x="2073776" y="2089244"/>
                </a:cubicBezTo>
                <a:cubicBezTo>
                  <a:pt x="2046050" y="2059365"/>
                  <a:pt x="1957570" y="2112693"/>
                  <a:pt x="1948256" y="2146616"/>
                </a:cubicBezTo>
                <a:cubicBezTo>
                  <a:pt x="1943005" y="2109192"/>
                  <a:pt x="1832736" y="2206239"/>
                  <a:pt x="1865582" y="2153738"/>
                </a:cubicBezTo>
                <a:cubicBezTo>
                  <a:pt x="1847376" y="2159567"/>
                  <a:pt x="1826258" y="2147592"/>
                  <a:pt x="1835210" y="2134244"/>
                </a:cubicBezTo>
                <a:cubicBezTo>
                  <a:pt x="1781916" y="2167476"/>
                  <a:pt x="1695112" y="2153556"/>
                  <a:pt x="1632661" y="2173882"/>
                </a:cubicBezTo>
                <a:cubicBezTo>
                  <a:pt x="1594177" y="2150642"/>
                  <a:pt x="1616426" y="2173975"/>
                  <a:pt x="1579590" y="2173680"/>
                </a:cubicBezTo>
                <a:cubicBezTo>
                  <a:pt x="1592812" y="2198112"/>
                  <a:pt x="1533818" y="2165220"/>
                  <a:pt x="1535601" y="2194590"/>
                </a:cubicBezTo>
                <a:cubicBezTo>
                  <a:pt x="1528840" y="2193608"/>
                  <a:pt x="1522236" y="2191728"/>
                  <a:pt x="1515594" y="2189622"/>
                </a:cubicBezTo>
                <a:lnTo>
                  <a:pt x="1512113" y="2188534"/>
                </a:lnTo>
                <a:lnTo>
                  <a:pt x="1498838" y="2189213"/>
                </a:lnTo>
                <a:lnTo>
                  <a:pt x="1494279" y="2183112"/>
                </a:lnTo>
                <a:lnTo>
                  <a:pt x="1473714" y="2179625"/>
                </a:lnTo>
                <a:cubicBezTo>
                  <a:pt x="1466138" y="2179292"/>
                  <a:pt x="1458132" y="2180071"/>
                  <a:pt x="1449503" y="2182633"/>
                </a:cubicBezTo>
                <a:lnTo>
                  <a:pt x="1266687" y="2212688"/>
                </a:lnTo>
                <a:cubicBezTo>
                  <a:pt x="1256792" y="2212722"/>
                  <a:pt x="1247024" y="2217857"/>
                  <a:pt x="1239614" y="2209727"/>
                </a:cubicBezTo>
                <a:cubicBezTo>
                  <a:pt x="1228778" y="2200326"/>
                  <a:pt x="1202276" y="2223497"/>
                  <a:pt x="1202436" y="2209817"/>
                </a:cubicBezTo>
                <a:cubicBezTo>
                  <a:pt x="1183471" y="2225854"/>
                  <a:pt x="1157340" y="2206849"/>
                  <a:pt x="1136097" y="2205112"/>
                </a:cubicBezTo>
                <a:cubicBezTo>
                  <a:pt x="1100396" y="2209415"/>
                  <a:pt x="1013922" y="2231219"/>
                  <a:pt x="988232" y="2235635"/>
                </a:cubicBezTo>
                <a:cubicBezTo>
                  <a:pt x="986445" y="2234079"/>
                  <a:pt x="984332" y="2232722"/>
                  <a:pt x="981959" y="2231607"/>
                </a:cubicBezTo>
                <a:cubicBezTo>
                  <a:pt x="968170" y="2225130"/>
                  <a:pt x="948759" y="2228043"/>
                  <a:pt x="938600" y="2238113"/>
                </a:cubicBezTo>
                <a:cubicBezTo>
                  <a:pt x="888371" y="2272824"/>
                  <a:pt x="837950" y="2280135"/>
                  <a:pt x="791788" y="2293224"/>
                </a:cubicBezTo>
                <a:cubicBezTo>
                  <a:pt x="739035" y="2305159"/>
                  <a:pt x="769009" y="2269676"/>
                  <a:pt x="706914" y="2305046"/>
                </a:cubicBezTo>
                <a:cubicBezTo>
                  <a:pt x="697882" y="2295919"/>
                  <a:pt x="689339" y="2296797"/>
                  <a:pt x="675971" y="2304030"/>
                </a:cubicBezTo>
                <a:cubicBezTo>
                  <a:pt x="650201" y="2309060"/>
                  <a:pt x="647591" y="2282853"/>
                  <a:pt x="624180" y="2302650"/>
                </a:cubicBezTo>
                <a:cubicBezTo>
                  <a:pt x="626400" y="2287987"/>
                  <a:pt x="574045" y="2305175"/>
                  <a:pt x="583453" y="2288788"/>
                </a:cubicBezTo>
                <a:cubicBezTo>
                  <a:pt x="564313" y="2278832"/>
                  <a:pt x="559671" y="2301039"/>
                  <a:pt x="540946" y="2292721"/>
                </a:cubicBezTo>
                <a:cubicBezTo>
                  <a:pt x="521576" y="2293191"/>
                  <a:pt x="554439" y="2305843"/>
                  <a:pt x="533680" y="2310233"/>
                </a:cubicBezTo>
                <a:cubicBezTo>
                  <a:pt x="508069" y="2313043"/>
                  <a:pt x="512638" y="2338541"/>
                  <a:pt x="487366" y="2309053"/>
                </a:cubicBezTo>
                <a:cubicBezTo>
                  <a:pt x="462164" y="2321083"/>
                  <a:pt x="454441" y="2307251"/>
                  <a:pt x="416820" y="2305443"/>
                </a:cubicBezTo>
                <a:cubicBezTo>
                  <a:pt x="403012" y="2315890"/>
                  <a:pt x="390105" y="2313733"/>
                  <a:pt x="376805" y="2307647"/>
                </a:cubicBezTo>
                <a:cubicBezTo>
                  <a:pt x="341751" y="2315035"/>
                  <a:pt x="307408" y="2307897"/>
                  <a:pt x="266777" y="2309012"/>
                </a:cubicBezTo>
                <a:cubicBezTo>
                  <a:pt x="225310" y="2324664"/>
                  <a:pt x="199419" y="2305548"/>
                  <a:pt x="156013" y="2306832"/>
                </a:cubicBezTo>
                <a:cubicBezTo>
                  <a:pt x="117457" y="2333851"/>
                  <a:pt x="122965" y="2279562"/>
                  <a:pt x="87258" y="2285511"/>
                </a:cubicBezTo>
                <a:cubicBezTo>
                  <a:pt x="38977" y="2309189"/>
                  <a:pt x="74043" y="2277969"/>
                  <a:pt x="23798" y="2281822"/>
                </a:cubicBezTo>
                <a:lnTo>
                  <a:pt x="0" y="2285369"/>
                </a:lnTo>
                <a:lnTo>
                  <a:pt x="0"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bg2"/>
              </a:solidFill>
            </a:endParaRPr>
          </a:p>
        </p:txBody>
      </p:sp>
      <p:sp>
        <p:nvSpPr>
          <p:cNvPr id="2" name="Title 1">
            <a:extLst>
              <a:ext uri="{FF2B5EF4-FFF2-40B4-BE49-F238E27FC236}">
                <a16:creationId xmlns:a16="http://schemas.microsoft.com/office/drawing/2014/main" id="{27BF6358-0A15-4220-BBA5-1A5CDA4104D6}"/>
              </a:ext>
            </a:extLst>
          </p:cNvPr>
          <p:cNvSpPr>
            <a:spLocks noGrp="1"/>
          </p:cNvSpPr>
          <p:nvPr>
            <p:ph type="title"/>
          </p:nvPr>
        </p:nvSpPr>
        <p:spPr>
          <a:xfrm>
            <a:off x="497973" y="393380"/>
            <a:ext cx="7655427" cy="739881"/>
          </a:xfrm>
          <a:prstGeom prst="ellipse">
            <a:avLst/>
          </a:prstGeom>
        </p:spPr>
        <p:txBody>
          <a:bodyPr vert="horz" lIns="91440" tIns="45720" rIns="91440" bIns="45720" rtlCol="0" anchor="b">
            <a:normAutofit/>
          </a:bodyPr>
          <a:lstStyle/>
          <a:p>
            <a:r>
              <a:rPr lang="en-US" sz="3100"/>
              <a:t>Ivars historie </a:t>
            </a:r>
          </a:p>
        </p:txBody>
      </p:sp>
      <p:pic>
        <p:nvPicPr>
          <p:cNvPr id="7" name="Content Placeholder 6" descr="A child on a tricycle&#10;&#10;Description automatically generated">
            <a:extLst>
              <a:ext uri="{FF2B5EF4-FFF2-40B4-BE49-F238E27FC236}">
                <a16:creationId xmlns:a16="http://schemas.microsoft.com/office/drawing/2014/main" id="{6600256F-3E20-3B62-E184-FF5829514884}"/>
              </a:ext>
            </a:extLst>
          </p:cNvPr>
          <p:cNvPicPr>
            <a:picLocks noChangeAspect="1"/>
          </p:cNvPicPr>
          <p:nvPr/>
        </p:nvPicPr>
        <p:blipFill rotWithShape="1">
          <a:blip r:embed="rId3">
            <a:extLst>
              <a:ext uri="{28A0092B-C50C-407E-A947-70E740481C1C}">
                <a14:useLocalDpi xmlns:a14="http://schemas.microsoft.com/office/drawing/2010/main" val="0"/>
              </a:ext>
            </a:extLst>
          </a:blip>
          <a:srcRect r="4783"/>
          <a:stretch/>
        </p:blipFill>
        <p:spPr>
          <a:xfrm>
            <a:off x="1636295" y="2112361"/>
            <a:ext cx="2280652" cy="4165610"/>
          </a:xfrm>
          <a:prstGeom prst="rect">
            <a:avLst/>
          </a:prstGeom>
        </p:spPr>
      </p:pic>
      <p:pic>
        <p:nvPicPr>
          <p:cNvPr id="8" name="Content Placeholder 7">
            <a:extLst>
              <a:ext uri="{FF2B5EF4-FFF2-40B4-BE49-F238E27FC236}">
                <a16:creationId xmlns:a16="http://schemas.microsoft.com/office/drawing/2014/main" id="{BD0C5FBF-DCC8-0363-9DA1-B83EC4939E00}"/>
              </a:ext>
            </a:extLst>
          </p:cNvPr>
          <p:cNvPicPr>
            <a:picLocks noGrp="1" noChangeAspect="1"/>
          </p:cNvPicPr>
          <p:nvPr>
            <p:ph sz="half" idx="1"/>
          </p:nvPr>
        </p:nvPicPr>
        <p:blipFill>
          <a:blip r:embed="rId4"/>
          <a:stretch>
            <a:fillRect/>
          </a:stretch>
        </p:blipFill>
        <p:spPr>
          <a:xfrm>
            <a:off x="5811254" y="2402019"/>
            <a:ext cx="5157150" cy="2900897"/>
          </a:xfrm>
          <a:prstGeom prst="rect">
            <a:avLst/>
          </a:prstGeom>
        </p:spPr>
      </p:pic>
      <p:sp>
        <p:nvSpPr>
          <p:cNvPr id="51" name="Freeform: Shape 50">
            <a:extLst>
              <a:ext uri="{FF2B5EF4-FFF2-40B4-BE49-F238E27FC236}">
                <a16:creationId xmlns:a16="http://schemas.microsoft.com/office/drawing/2014/main" id="{CFDF195F-784B-4D00-8C92-6FC1B0499E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07088" y="6277971"/>
            <a:ext cx="6884912" cy="580030"/>
          </a:xfrm>
          <a:custGeom>
            <a:avLst/>
            <a:gdLst>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127968 w 6884912"/>
              <a:gd name="connsiteY58" fmla="*/ 287613 h 1161397"/>
              <a:gd name="connsiteX59" fmla="*/ 3222191 w 6884912"/>
              <a:gd name="connsiteY59" fmla="*/ 307887 h 1161397"/>
              <a:gd name="connsiteX60" fmla="*/ 3227953 w 6884912"/>
              <a:gd name="connsiteY60" fmla="*/ 297650 h 1161397"/>
              <a:gd name="connsiteX61" fmla="*/ 3287859 w 6884912"/>
              <a:gd name="connsiteY61" fmla="*/ 287558 h 1161397"/>
              <a:gd name="connsiteX62" fmla="*/ 3510042 w 6884912"/>
              <a:gd name="connsiteY62" fmla="*/ 311820 h 1161397"/>
              <a:gd name="connsiteX63" fmla="*/ 3626773 w 6884912"/>
              <a:gd name="connsiteY63" fmla="*/ 290452 h 1161397"/>
              <a:gd name="connsiteX64" fmla="*/ 3666217 w 6884912"/>
              <a:gd name="connsiteY64" fmla="*/ 273255 h 1161397"/>
              <a:gd name="connsiteX65" fmla="*/ 3732427 w 6884912"/>
              <a:gd name="connsiteY65" fmla="*/ 245039 h 1161397"/>
              <a:gd name="connsiteX66" fmla="*/ 3777022 w 6884912"/>
              <a:gd name="connsiteY66" fmla="*/ 200276 h 1161397"/>
              <a:gd name="connsiteX67" fmla="*/ 3791246 w 6884912"/>
              <a:gd name="connsiteY67" fmla="*/ 189996 h 1161397"/>
              <a:gd name="connsiteX68" fmla="*/ 3819864 w 6884912"/>
              <a:gd name="connsiteY68" fmla="*/ 194605 h 1161397"/>
              <a:gd name="connsiteX69" fmla="*/ 3830398 w 6884912"/>
              <a:gd name="connsiteY69" fmla="*/ 188383 h 1161397"/>
              <a:gd name="connsiteX70" fmla="*/ 3834360 w 6884912"/>
              <a:gd name="connsiteY70" fmla="*/ 188992 h 1161397"/>
              <a:gd name="connsiteX71" fmla="*/ 3843715 w 6884912"/>
              <a:gd name="connsiteY71" fmla="*/ 188752 h 1161397"/>
              <a:gd name="connsiteX72" fmla="*/ 3842609 w 6884912"/>
              <a:gd name="connsiteY72" fmla="*/ 197386 h 1161397"/>
              <a:gd name="connsiteX73" fmla="*/ 3853961 w 6884912"/>
              <a:gd name="connsiteY73" fmla="*/ 213380 h 1161397"/>
              <a:gd name="connsiteX74" fmla="*/ 3907640 w 6884912"/>
              <a:gd name="connsiteY74" fmla="*/ 207568 h 1161397"/>
              <a:gd name="connsiteX75" fmla="*/ 3910449 w 6884912"/>
              <a:gd name="connsiteY75" fmla="*/ 197808 h 1161397"/>
              <a:gd name="connsiteX76" fmla="*/ 3917197 w 6884912"/>
              <a:gd name="connsiteY76" fmla="*/ 196121 h 1161397"/>
              <a:gd name="connsiteX77" fmla="*/ 3922400 w 6884912"/>
              <a:gd name="connsiteY77" fmla="*/ 205056 h 1161397"/>
              <a:gd name="connsiteX78" fmla="*/ 4013061 w 6884912"/>
              <a:gd name="connsiteY78" fmla="*/ 224874 h 1161397"/>
              <a:gd name="connsiteX79" fmla="*/ 4134285 w 6884912"/>
              <a:gd name="connsiteY79" fmla="*/ 235592 h 1161397"/>
              <a:gd name="connsiteX80" fmla="*/ 4220717 w 6884912"/>
              <a:gd name="connsiteY80" fmla="*/ 192946 h 1161397"/>
              <a:gd name="connsiteX81" fmla="*/ 4228802 w 6884912"/>
              <a:gd name="connsiteY81" fmla="*/ 201468 h 1161397"/>
              <a:gd name="connsiteX82" fmla="*/ 4289361 w 6884912"/>
              <a:gd name="connsiteY82" fmla="*/ 196642 h 1161397"/>
              <a:gd name="connsiteX83" fmla="*/ 4498913 w 6884912"/>
              <a:gd name="connsiteY83" fmla="*/ 118915 h 1161397"/>
              <a:gd name="connsiteX84" fmla="*/ 4617330 w 6884912"/>
              <a:gd name="connsiteY84" fmla="*/ 111163 h 1161397"/>
              <a:gd name="connsiteX85" fmla="*/ 4659778 w 6884912"/>
              <a:gd name="connsiteY85" fmla="*/ 118219 h 1161397"/>
              <a:gd name="connsiteX86" fmla="*/ 4730870 w 6884912"/>
              <a:gd name="connsiteY86" fmla="*/ 129432 h 1161397"/>
              <a:gd name="connsiteX87" fmla="*/ 4785037 w 6884912"/>
              <a:gd name="connsiteY87" fmla="*/ 161964 h 1161397"/>
              <a:gd name="connsiteX88" fmla="*/ 4844073 w 6884912"/>
              <a:gd name="connsiteY88" fmla="*/ 161768 h 1161397"/>
              <a:gd name="connsiteX89" fmla="*/ 4856454 w 6884912"/>
              <a:gd name="connsiteY89" fmla="*/ 130488 h 1161397"/>
              <a:gd name="connsiteX90" fmla="*/ 4920038 w 6884912"/>
              <a:gd name="connsiteY90" fmla="*/ 140418 h 1161397"/>
              <a:gd name="connsiteX91" fmla="*/ 5016639 w 6884912"/>
              <a:gd name="connsiteY91" fmla="*/ 158905 h 1161397"/>
              <a:gd name="connsiteX92" fmla="*/ 5072009 w 6884912"/>
              <a:gd name="connsiteY92" fmla="*/ 161502 h 1161397"/>
              <a:gd name="connsiteX93" fmla="*/ 5223626 w 6884912"/>
              <a:gd name="connsiteY93" fmla="*/ 177356 h 1161397"/>
              <a:gd name="connsiteX94" fmla="*/ 5375773 w 6884912"/>
              <a:gd name="connsiteY94" fmla="*/ 199913 h 1161397"/>
              <a:gd name="connsiteX95" fmla="*/ 5467502 w 6884912"/>
              <a:gd name="connsiteY95" fmla="*/ 250963 h 1161397"/>
              <a:gd name="connsiteX96" fmla="*/ 5592395 w 6884912"/>
              <a:gd name="connsiteY96" fmla="*/ 265434 h 1161397"/>
              <a:gd name="connsiteX97" fmla="*/ 5613532 w 6884912"/>
              <a:gd name="connsiteY97" fmla="*/ 273379 h 1161397"/>
              <a:gd name="connsiteX98" fmla="*/ 5642173 w 6884912"/>
              <a:gd name="connsiteY98" fmla="*/ 266904 h 1161397"/>
              <a:gd name="connsiteX99" fmla="*/ 5756910 w 6884912"/>
              <a:gd name="connsiteY99" fmla="*/ 239211 h 1161397"/>
              <a:gd name="connsiteX100" fmla="*/ 5846667 w 6884912"/>
              <a:gd name="connsiteY100" fmla="*/ 201786 h 1161397"/>
              <a:gd name="connsiteX101" fmla="*/ 5960732 w 6884912"/>
              <a:gd name="connsiteY101" fmla="*/ 220708 h 1161397"/>
              <a:gd name="connsiteX102" fmla="*/ 6029542 w 6884912"/>
              <a:gd name="connsiteY102" fmla="*/ 210339 h 1161397"/>
              <a:gd name="connsiteX103" fmla="*/ 6141123 w 6884912"/>
              <a:gd name="connsiteY103" fmla="*/ 159923 h 1161397"/>
              <a:gd name="connsiteX104" fmla="*/ 6290640 w 6884912"/>
              <a:gd name="connsiteY104" fmla="*/ 167441 h 1161397"/>
              <a:gd name="connsiteX105" fmla="*/ 6322806 w 6884912"/>
              <a:gd name="connsiteY105" fmla="*/ 213293 h 1161397"/>
              <a:gd name="connsiteX106" fmla="*/ 6364914 w 6884912"/>
              <a:gd name="connsiteY106" fmla="*/ 240140 h 1161397"/>
              <a:gd name="connsiteX107" fmla="*/ 6380420 w 6884912"/>
              <a:gd name="connsiteY107" fmla="*/ 173195 h 1161397"/>
              <a:gd name="connsiteX108" fmla="*/ 6507891 w 6884912"/>
              <a:gd name="connsiteY108" fmla="*/ 118474 h 1161397"/>
              <a:gd name="connsiteX109" fmla="*/ 6571807 w 6884912"/>
              <a:gd name="connsiteY109" fmla="*/ 98636 h 1161397"/>
              <a:gd name="connsiteX110" fmla="*/ 6671880 w 6884912"/>
              <a:gd name="connsiteY110" fmla="*/ 82931 h 1161397"/>
              <a:gd name="connsiteX111" fmla="*/ 6702266 w 6884912"/>
              <a:gd name="connsiteY111" fmla="*/ 75470 h 1161397"/>
              <a:gd name="connsiteX112" fmla="*/ 6845802 w 6884912"/>
              <a:gd name="connsiteY112" fmla="*/ 24496 h 116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6884912" h="1161397">
                <a:moveTo>
                  <a:pt x="6884912" y="0"/>
                </a:moveTo>
                <a:lnTo>
                  <a:pt x="6884912" y="1161397"/>
                </a:lnTo>
                <a:lnTo>
                  <a:pt x="0" y="1161397"/>
                </a:lnTo>
                <a:lnTo>
                  <a:pt x="27135" y="1147460"/>
                </a:lnTo>
                <a:cubicBezTo>
                  <a:pt x="57431" y="1167048"/>
                  <a:pt x="61886" y="1135904"/>
                  <a:pt x="115388" y="1159043"/>
                </a:cubicBezTo>
                <a:cubicBezTo>
                  <a:pt x="116121" y="1155340"/>
                  <a:pt x="117370" y="1151777"/>
                  <a:pt x="119094" y="1148463"/>
                </a:cubicBezTo>
                <a:cubicBezTo>
                  <a:pt x="129121" y="1129214"/>
                  <a:pt x="152727" y="1122391"/>
                  <a:pt x="171824" y="1133224"/>
                </a:cubicBezTo>
                <a:cubicBezTo>
                  <a:pt x="254344" y="1161369"/>
                  <a:pt x="315458" y="1143220"/>
                  <a:pt x="376455" y="1137381"/>
                </a:cubicBezTo>
                <a:cubicBezTo>
                  <a:pt x="443775" y="1125614"/>
                  <a:pt x="382885" y="1083927"/>
                  <a:pt x="478946" y="1106011"/>
                </a:cubicBezTo>
                <a:cubicBezTo>
                  <a:pt x="481662" y="1085172"/>
                  <a:pt x="491731" y="1081489"/>
                  <a:pt x="512111" y="1085599"/>
                </a:cubicBezTo>
                <a:cubicBezTo>
                  <a:pt x="544368" y="1078502"/>
                  <a:pt x="526559" y="1032754"/>
                  <a:pt x="567875" y="1051976"/>
                </a:cubicBezTo>
                <a:cubicBezTo>
                  <a:pt x="553871" y="1028602"/>
                  <a:pt x="624901" y="1025930"/>
                  <a:pt x="601644" y="1003997"/>
                </a:cubicBezTo>
                <a:cubicBezTo>
                  <a:pt x="614803" y="975652"/>
                  <a:pt x="637415" y="1010272"/>
                  <a:pt x="651408" y="984938"/>
                </a:cubicBezTo>
                <a:cubicBezTo>
                  <a:pt x="673042" y="974024"/>
                  <a:pt x="646948" y="1015207"/>
                  <a:pt x="673197" y="1010060"/>
                </a:cubicBezTo>
                <a:cubicBezTo>
                  <a:pt x="703527" y="999318"/>
                  <a:pt x="718626" y="1045053"/>
                  <a:pt x="723108" y="980081"/>
                </a:cubicBezTo>
                <a:cubicBezTo>
                  <a:pt x="760262" y="985126"/>
                  <a:pt x="757827" y="957145"/>
                  <a:pt x="797699" y="931362"/>
                </a:cubicBezTo>
                <a:cubicBezTo>
                  <a:pt x="821097" y="940623"/>
                  <a:pt x="833565" y="929189"/>
                  <a:pt x="843359" y="910894"/>
                </a:cubicBezTo>
                <a:cubicBezTo>
                  <a:pt x="887668" y="902160"/>
                  <a:pt x="919738" y="869376"/>
                  <a:pt x="965215" y="846701"/>
                </a:cubicBezTo>
                <a:cubicBezTo>
                  <a:pt x="1023081" y="848019"/>
                  <a:pt x="1036422" y="800154"/>
                  <a:pt x="1085080" y="776086"/>
                </a:cubicBezTo>
                <a:cubicBezTo>
                  <a:pt x="1140763" y="795544"/>
                  <a:pt x="1110309" y="730471"/>
                  <a:pt x="1131224" y="706160"/>
                </a:cubicBezTo>
                <a:lnTo>
                  <a:pt x="1138051" y="702034"/>
                </a:lnTo>
                <a:lnTo>
                  <a:pt x="1158800" y="700004"/>
                </a:lnTo>
                <a:lnTo>
                  <a:pt x="1166947" y="700762"/>
                </a:lnTo>
                <a:cubicBezTo>
                  <a:pt x="1172432" y="700717"/>
                  <a:pt x="1175913" y="699961"/>
                  <a:pt x="1178135" y="698631"/>
                </a:cubicBezTo>
                <a:lnTo>
                  <a:pt x="1178301" y="698094"/>
                </a:lnTo>
                <a:lnTo>
                  <a:pt x="1188995" y="697048"/>
                </a:lnTo>
                <a:cubicBezTo>
                  <a:pt x="1207294" y="696390"/>
                  <a:pt x="1225337" y="696802"/>
                  <a:pt x="1242716" y="698052"/>
                </a:cubicBezTo>
                <a:cubicBezTo>
                  <a:pt x="1250387" y="668345"/>
                  <a:pt x="1318259" y="689091"/>
                  <a:pt x="1299977" y="639196"/>
                </a:cubicBezTo>
                <a:cubicBezTo>
                  <a:pt x="1323072" y="639367"/>
                  <a:pt x="1341279" y="658105"/>
                  <a:pt x="1326190" y="625955"/>
                </a:cubicBezTo>
                <a:cubicBezTo>
                  <a:pt x="1333572" y="625050"/>
                  <a:pt x="1337406" y="621362"/>
                  <a:pt x="1339600" y="616295"/>
                </a:cubicBezTo>
                <a:lnTo>
                  <a:pt x="1340054" y="614022"/>
                </a:lnTo>
                <a:lnTo>
                  <a:pt x="1391606" y="615229"/>
                </a:lnTo>
                <a:lnTo>
                  <a:pt x="1397565" y="611490"/>
                </a:lnTo>
                <a:lnTo>
                  <a:pt x="1432302" y="617267"/>
                </a:lnTo>
                <a:lnTo>
                  <a:pt x="1449644" y="617591"/>
                </a:lnTo>
                <a:lnTo>
                  <a:pt x="1455793" y="623174"/>
                </a:lnTo>
                <a:cubicBezTo>
                  <a:pt x="1461744" y="626151"/>
                  <a:pt x="1469373" y="626493"/>
                  <a:pt x="1480758" y="620863"/>
                </a:cubicBezTo>
                <a:lnTo>
                  <a:pt x="1483154" y="618527"/>
                </a:lnTo>
                <a:lnTo>
                  <a:pt x="1505495" y="624325"/>
                </a:lnTo>
                <a:cubicBezTo>
                  <a:pt x="1512992" y="627532"/>
                  <a:pt x="1520025" y="632078"/>
                  <a:pt x="1526340" y="638496"/>
                </a:cubicBezTo>
                <a:cubicBezTo>
                  <a:pt x="1586113" y="586768"/>
                  <a:pt x="1659006" y="610309"/>
                  <a:pt x="1731986" y="589682"/>
                </a:cubicBezTo>
                <a:cubicBezTo>
                  <a:pt x="1750397" y="523106"/>
                  <a:pt x="1896056" y="573257"/>
                  <a:pt x="1927935" y="628540"/>
                </a:cubicBezTo>
                <a:cubicBezTo>
                  <a:pt x="1912854" y="559823"/>
                  <a:pt x="2112261" y="676347"/>
                  <a:pt x="2039075" y="599964"/>
                </a:cubicBezTo>
                <a:cubicBezTo>
                  <a:pt x="2066036" y="601198"/>
                  <a:pt x="2086366" y="569532"/>
                  <a:pt x="2066980" y="550413"/>
                </a:cubicBezTo>
                <a:cubicBezTo>
                  <a:pt x="2155364" y="582582"/>
                  <a:pt x="2259548" y="514786"/>
                  <a:pt x="2352236" y="519602"/>
                </a:cubicBezTo>
                <a:cubicBezTo>
                  <a:pt x="2388450" y="459394"/>
                  <a:pt x="2373298" y="511682"/>
                  <a:pt x="2420791" y="492826"/>
                </a:cubicBezTo>
                <a:cubicBezTo>
                  <a:pt x="2417962" y="542563"/>
                  <a:pt x="2475071" y="455098"/>
                  <a:pt x="2489932" y="507864"/>
                </a:cubicBezTo>
                <a:cubicBezTo>
                  <a:pt x="2498105" y="502761"/>
                  <a:pt x="2505553" y="496153"/>
                  <a:pt x="2512917" y="489127"/>
                </a:cubicBezTo>
                <a:lnTo>
                  <a:pt x="2516783" y="485473"/>
                </a:lnTo>
                <a:lnTo>
                  <a:pt x="2534360" y="480064"/>
                </a:lnTo>
                <a:lnTo>
                  <a:pt x="2536691" y="467018"/>
                </a:lnTo>
                <a:lnTo>
                  <a:pt x="2561265" y="450623"/>
                </a:lnTo>
                <a:cubicBezTo>
                  <a:pt x="2570872" y="446262"/>
                  <a:pt x="2581686" y="443655"/>
                  <a:pt x="2594349" y="443884"/>
                </a:cubicBezTo>
                <a:cubicBezTo>
                  <a:pt x="2640435" y="464638"/>
                  <a:pt x="2696955" y="396361"/>
                  <a:pt x="2754324" y="424766"/>
                </a:cubicBezTo>
                <a:cubicBezTo>
                  <a:pt x="2775130" y="430896"/>
                  <a:pt x="2837731" y="423458"/>
                  <a:pt x="2848470" y="405966"/>
                </a:cubicBezTo>
                <a:cubicBezTo>
                  <a:pt x="2861295" y="401100"/>
                  <a:pt x="2876936" y="405309"/>
                  <a:pt x="2881772" y="387260"/>
                </a:cubicBezTo>
                <a:cubicBezTo>
                  <a:pt x="2890299" y="365261"/>
                  <a:pt x="2938134" y="392997"/>
                  <a:pt x="2929932" y="368912"/>
                </a:cubicBezTo>
                <a:cubicBezTo>
                  <a:pt x="2963844" y="387799"/>
                  <a:pt x="2986550" y="341223"/>
                  <a:pt x="3013020" y="327578"/>
                </a:cubicBezTo>
                <a:cubicBezTo>
                  <a:pt x="3040041" y="346996"/>
                  <a:pt x="3068934" y="299222"/>
                  <a:pt x="3127968" y="287613"/>
                </a:cubicBezTo>
                <a:cubicBezTo>
                  <a:pt x="3157770" y="310215"/>
                  <a:pt x="3167695" y="279445"/>
                  <a:pt x="3222191" y="307887"/>
                </a:cubicBezTo>
                <a:cubicBezTo>
                  <a:pt x="3223593" y="304249"/>
                  <a:pt x="3225533" y="300801"/>
                  <a:pt x="3227953" y="297650"/>
                </a:cubicBezTo>
                <a:cubicBezTo>
                  <a:pt x="3242008" y="279345"/>
                  <a:pt x="3268831" y="274825"/>
                  <a:pt x="3287859" y="287558"/>
                </a:cubicBezTo>
                <a:cubicBezTo>
                  <a:pt x="3373144" y="323866"/>
                  <a:pt x="3442657" y="311681"/>
                  <a:pt x="3510042" y="311820"/>
                </a:cubicBezTo>
                <a:cubicBezTo>
                  <a:pt x="3585274" y="306641"/>
                  <a:pt x="3525753" y="258887"/>
                  <a:pt x="3626773" y="290452"/>
                </a:cubicBezTo>
                <a:cubicBezTo>
                  <a:pt x="3633124" y="269835"/>
                  <a:pt x="3644693" y="267134"/>
                  <a:pt x="3666217" y="273255"/>
                </a:cubicBezTo>
                <a:cubicBezTo>
                  <a:pt x="3702502" y="269310"/>
                  <a:pt x="3690563" y="221720"/>
                  <a:pt x="3732427" y="245039"/>
                </a:cubicBezTo>
                <a:cubicBezTo>
                  <a:pt x="3720985" y="220241"/>
                  <a:pt x="3798776" y="224539"/>
                  <a:pt x="3777022" y="200276"/>
                </a:cubicBezTo>
                <a:cubicBezTo>
                  <a:pt x="3781759" y="193499"/>
                  <a:pt x="3786499" y="190723"/>
                  <a:pt x="3791246" y="189996"/>
                </a:cubicBezTo>
                <a:cubicBezTo>
                  <a:pt x="3800740" y="188542"/>
                  <a:pt x="3810265" y="195284"/>
                  <a:pt x="3819864" y="194605"/>
                </a:cubicBezTo>
                <a:lnTo>
                  <a:pt x="3830398" y="188383"/>
                </a:lnTo>
                <a:lnTo>
                  <a:pt x="3834360" y="188992"/>
                </a:lnTo>
                <a:lnTo>
                  <a:pt x="3843715" y="188752"/>
                </a:lnTo>
                <a:lnTo>
                  <a:pt x="3842609" y="197386"/>
                </a:lnTo>
                <a:cubicBezTo>
                  <a:pt x="3840673" y="205638"/>
                  <a:pt x="3839248" y="214671"/>
                  <a:pt x="3853961" y="213380"/>
                </a:cubicBezTo>
                <a:cubicBezTo>
                  <a:pt x="3884396" y="206569"/>
                  <a:pt x="3895082" y="241941"/>
                  <a:pt x="3907640" y="207568"/>
                </a:cubicBezTo>
                <a:lnTo>
                  <a:pt x="3910449" y="197808"/>
                </a:lnTo>
                <a:lnTo>
                  <a:pt x="3917197" y="196121"/>
                </a:lnTo>
                <a:cubicBezTo>
                  <a:pt x="3920833" y="196372"/>
                  <a:pt x="3922919" y="198717"/>
                  <a:pt x="3922400" y="205056"/>
                </a:cubicBezTo>
                <a:cubicBezTo>
                  <a:pt x="3950680" y="178467"/>
                  <a:pt x="3984062" y="218098"/>
                  <a:pt x="4013061" y="224874"/>
                </a:cubicBezTo>
                <a:cubicBezTo>
                  <a:pt x="4034530" y="199451"/>
                  <a:pt x="4074202" y="238734"/>
                  <a:pt x="4134285" y="235592"/>
                </a:cubicBezTo>
                <a:cubicBezTo>
                  <a:pt x="4157674" y="206403"/>
                  <a:pt x="4174806" y="233822"/>
                  <a:pt x="4220717" y="192946"/>
                </a:cubicBezTo>
                <a:cubicBezTo>
                  <a:pt x="4222964" y="196132"/>
                  <a:pt x="4225687" y="199002"/>
                  <a:pt x="4228802" y="201468"/>
                </a:cubicBezTo>
                <a:cubicBezTo>
                  <a:pt x="4246898" y="215792"/>
                  <a:pt x="4274013" y="213632"/>
                  <a:pt x="4289361" y="196642"/>
                </a:cubicBezTo>
                <a:cubicBezTo>
                  <a:pt x="4363212" y="140627"/>
                  <a:pt x="4433598" y="135488"/>
                  <a:pt x="4498913" y="118915"/>
                </a:cubicBezTo>
                <a:cubicBezTo>
                  <a:pt x="4573135" y="105586"/>
                  <a:pt x="4527062" y="166416"/>
                  <a:pt x="4617330" y="111163"/>
                </a:cubicBezTo>
                <a:cubicBezTo>
                  <a:pt x="4628518" y="129608"/>
                  <a:pt x="4640397" y="129405"/>
                  <a:pt x="4659778" y="118219"/>
                </a:cubicBezTo>
                <a:cubicBezTo>
                  <a:pt x="4695929" y="113193"/>
                  <a:pt x="4695958" y="162259"/>
                  <a:pt x="4730870" y="129432"/>
                </a:cubicBezTo>
                <a:cubicBezTo>
                  <a:pt x="4725822" y="156271"/>
                  <a:pt x="4800214" y="133127"/>
                  <a:pt x="4785037" y="161964"/>
                </a:cubicBezTo>
                <a:cubicBezTo>
                  <a:pt x="4810025" y="183633"/>
                  <a:pt x="4819434" y="143205"/>
                  <a:pt x="4844073" y="161768"/>
                </a:cubicBezTo>
                <a:cubicBezTo>
                  <a:pt x="4870797" y="164132"/>
                  <a:pt x="4827288" y="135164"/>
                  <a:pt x="4856454" y="130488"/>
                </a:cubicBezTo>
                <a:cubicBezTo>
                  <a:pt x="4892086" y="129553"/>
                  <a:pt x="4889263" y="81477"/>
                  <a:pt x="4920038" y="140418"/>
                </a:cubicBezTo>
                <a:cubicBezTo>
                  <a:pt x="4956358" y="122308"/>
                  <a:pt x="4965108" y="149263"/>
                  <a:pt x="5016639" y="158905"/>
                </a:cubicBezTo>
                <a:cubicBezTo>
                  <a:pt x="5037063" y="141828"/>
                  <a:pt x="5054534" y="147986"/>
                  <a:pt x="5072009" y="161502"/>
                </a:cubicBezTo>
                <a:cubicBezTo>
                  <a:pt x="5121260" y="153653"/>
                  <a:pt x="5167555" y="172635"/>
                  <a:pt x="5223626" y="177356"/>
                </a:cubicBezTo>
                <a:cubicBezTo>
                  <a:pt x="5282824" y="155243"/>
                  <a:pt x="5315859" y="195041"/>
                  <a:pt x="5375773" y="199913"/>
                </a:cubicBezTo>
                <a:cubicBezTo>
                  <a:pt x="5432511" y="156218"/>
                  <a:pt x="5417550" y="256036"/>
                  <a:pt x="5467502" y="250963"/>
                </a:cubicBezTo>
                <a:cubicBezTo>
                  <a:pt x="5547124" y="209975"/>
                  <a:pt x="5467171" y="283839"/>
                  <a:pt x="5592395" y="265434"/>
                </a:cubicBezTo>
                <a:cubicBezTo>
                  <a:pt x="5599201" y="258867"/>
                  <a:pt x="5614752" y="264706"/>
                  <a:pt x="5613532" y="273379"/>
                </a:cubicBezTo>
                <a:cubicBezTo>
                  <a:pt x="5621390" y="270408"/>
                  <a:pt x="5639720" y="253173"/>
                  <a:pt x="5642173" y="266904"/>
                </a:cubicBezTo>
                <a:cubicBezTo>
                  <a:pt x="5682296" y="267049"/>
                  <a:pt x="5721812" y="257513"/>
                  <a:pt x="5756910" y="239211"/>
                </a:cubicBezTo>
                <a:cubicBezTo>
                  <a:pt x="5834998" y="260050"/>
                  <a:pt x="5790596" y="197229"/>
                  <a:pt x="5846667" y="201786"/>
                </a:cubicBezTo>
                <a:cubicBezTo>
                  <a:pt x="5892444" y="227312"/>
                  <a:pt x="5908324" y="204527"/>
                  <a:pt x="5960732" y="220708"/>
                </a:cubicBezTo>
                <a:cubicBezTo>
                  <a:pt x="5977124" y="175349"/>
                  <a:pt x="6009640" y="223654"/>
                  <a:pt x="6029542" y="210339"/>
                </a:cubicBezTo>
                <a:cubicBezTo>
                  <a:pt x="6063108" y="261420"/>
                  <a:pt x="6107411" y="160034"/>
                  <a:pt x="6141123" y="159923"/>
                </a:cubicBezTo>
                <a:cubicBezTo>
                  <a:pt x="6198068" y="167749"/>
                  <a:pt x="6260628" y="219715"/>
                  <a:pt x="6290640" y="167441"/>
                </a:cubicBezTo>
                <a:cubicBezTo>
                  <a:pt x="6295193" y="188689"/>
                  <a:pt x="6290494" y="217816"/>
                  <a:pt x="6322806" y="213293"/>
                </a:cubicBezTo>
                <a:cubicBezTo>
                  <a:pt x="6335911" y="223881"/>
                  <a:pt x="6338726" y="256581"/>
                  <a:pt x="6364914" y="240140"/>
                </a:cubicBezTo>
                <a:cubicBezTo>
                  <a:pt x="6331888" y="211628"/>
                  <a:pt x="6385856" y="207033"/>
                  <a:pt x="6380420" y="173195"/>
                </a:cubicBezTo>
                <a:cubicBezTo>
                  <a:pt x="6420580" y="151473"/>
                  <a:pt x="6513519" y="179296"/>
                  <a:pt x="6507891" y="118474"/>
                </a:cubicBezTo>
                <a:cubicBezTo>
                  <a:pt x="6519398" y="82452"/>
                  <a:pt x="6571830" y="137398"/>
                  <a:pt x="6571807" y="98636"/>
                </a:cubicBezTo>
                <a:cubicBezTo>
                  <a:pt x="6594702" y="123421"/>
                  <a:pt x="6634676" y="82071"/>
                  <a:pt x="6671880" y="82931"/>
                </a:cubicBezTo>
                <a:cubicBezTo>
                  <a:pt x="6678855" y="65407"/>
                  <a:pt x="6687415" y="66196"/>
                  <a:pt x="6702266" y="75470"/>
                </a:cubicBezTo>
                <a:cubicBezTo>
                  <a:pt x="6747004" y="78450"/>
                  <a:pt x="6798307" y="53072"/>
                  <a:pt x="6845802" y="24496"/>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3A0580EC-CF3C-46D0-D7C1-453F7F08B2C5}"/>
              </a:ext>
            </a:extLst>
          </p:cNvPr>
          <p:cNvPicPr>
            <a:picLocks noChangeAspect="1"/>
          </p:cNvPicPr>
          <p:nvPr/>
        </p:nvPicPr>
        <p:blipFill>
          <a:blip r:embed="rId5"/>
          <a:stretch>
            <a:fillRect/>
          </a:stretch>
        </p:blipFill>
        <p:spPr>
          <a:xfrm>
            <a:off x="10094495" y="6386292"/>
            <a:ext cx="1862381" cy="393966"/>
          </a:xfrm>
          <a:prstGeom prst="rect">
            <a:avLst/>
          </a:prstGeom>
        </p:spPr>
      </p:pic>
    </p:spTree>
    <p:extLst>
      <p:ext uri="{BB962C8B-B14F-4D97-AF65-F5344CB8AC3E}">
        <p14:creationId xmlns:p14="http://schemas.microsoft.com/office/powerpoint/2010/main" val="5319686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7" name="Rectangle 46">
            <a:extLst>
              <a:ext uri="{FF2B5EF4-FFF2-40B4-BE49-F238E27FC236}">
                <a16:creationId xmlns:a16="http://schemas.microsoft.com/office/drawing/2014/main" id="{78BA5F19-D5E1-4ECC-BEC2-DF7AEDFD7C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Freeform: Shape 48">
            <a:extLst>
              <a:ext uri="{FF2B5EF4-FFF2-40B4-BE49-F238E27FC236}">
                <a16:creationId xmlns:a16="http://schemas.microsoft.com/office/drawing/2014/main" id="{50CC88A9-A661-4C48-866E-8734E511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1269336" cy="2008639"/>
          </a:xfrm>
          <a:custGeom>
            <a:avLst/>
            <a:gdLst>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296127 w 11269336"/>
              <a:gd name="connsiteY139" fmla="*/ 2023208 h 2323145"/>
              <a:gd name="connsiteX140" fmla="*/ 5174645 w 11269336"/>
              <a:gd name="connsiteY140" fmla="*/ 2088358 h 2323145"/>
              <a:gd name="connsiteX141" fmla="*/ 5092476 w 11269336"/>
              <a:gd name="connsiteY141" fmla="*/ 2100737 h 2323145"/>
              <a:gd name="connsiteX142" fmla="*/ 5060738 w 11269336"/>
              <a:gd name="connsiteY142" fmla="*/ 2083274 h 2323145"/>
              <a:gd name="connsiteX143" fmla="*/ 4860988 w 11269336"/>
              <a:gd name="connsiteY143" fmla="*/ 2135698 h 2323145"/>
              <a:gd name="connsiteX144" fmla="*/ 4807902 w 11269336"/>
              <a:gd name="connsiteY144" fmla="*/ 2138894 h 2323145"/>
              <a:gd name="connsiteX145" fmla="*/ 4765388 w 11269336"/>
              <a:gd name="connsiteY145" fmla="*/ 2162525 h 2323145"/>
              <a:gd name="connsiteX146" fmla="*/ 4745033 w 11269336"/>
              <a:gd name="connsiteY146" fmla="*/ 2158859 h 2323145"/>
              <a:gd name="connsiteX147" fmla="*/ 4741475 w 11269336"/>
              <a:gd name="connsiteY147" fmla="*/ 2157998 h 2323145"/>
              <a:gd name="connsiteX148" fmla="*/ 4728247 w 11269336"/>
              <a:gd name="connsiteY148" fmla="*/ 2159526 h 2323145"/>
              <a:gd name="connsiteX149" fmla="*/ 4723263 w 11269336"/>
              <a:gd name="connsiteY149" fmla="*/ 2153742 h 2323145"/>
              <a:gd name="connsiteX150" fmla="*/ 4702453 w 11269336"/>
              <a:gd name="connsiteY150" fmla="*/ 2151586 h 2323145"/>
              <a:gd name="connsiteX151" fmla="*/ 4678455 w 11269336"/>
              <a:gd name="connsiteY151" fmla="*/ 2156131 h 2323145"/>
              <a:gd name="connsiteX152" fmla="*/ 4593061 w 11269336"/>
              <a:gd name="connsiteY152" fmla="*/ 2171597 h 2323145"/>
              <a:gd name="connsiteX153" fmla="*/ 4579902 w 11269336"/>
              <a:gd name="connsiteY153" fmla="*/ 2177927 h 2323145"/>
              <a:gd name="connsiteX154" fmla="*/ 4533444 w 11269336"/>
              <a:gd name="connsiteY154" fmla="*/ 2181200 h 2323145"/>
              <a:gd name="connsiteX155" fmla="*/ 4492832 w 11269336"/>
              <a:gd name="connsiteY155" fmla="*/ 2188033 h 2323145"/>
              <a:gd name="connsiteX156" fmla="*/ 4467257 w 11269336"/>
              <a:gd name="connsiteY156" fmla="*/ 2196121 h 2323145"/>
              <a:gd name="connsiteX157" fmla="*/ 4459937 w 11269336"/>
              <a:gd name="connsiteY157" fmla="*/ 2195182 h 2323145"/>
              <a:gd name="connsiteX158" fmla="*/ 4433312 w 11269336"/>
              <a:gd name="connsiteY158" fmla="*/ 2199004 h 2323145"/>
              <a:gd name="connsiteX159" fmla="*/ 4420601 w 11269336"/>
              <a:gd name="connsiteY159" fmla="*/ 2205158 h 2323145"/>
              <a:gd name="connsiteX160" fmla="*/ 4405765 w 11269336"/>
              <a:gd name="connsiteY160" fmla="*/ 2199902 h 2323145"/>
              <a:gd name="connsiteX161" fmla="*/ 4401354 w 11269336"/>
              <a:gd name="connsiteY161" fmla="*/ 2194745 h 2323145"/>
              <a:gd name="connsiteX162" fmla="*/ 4383151 w 11269336"/>
              <a:gd name="connsiteY162" fmla="*/ 2201140 h 2323145"/>
              <a:gd name="connsiteX163" fmla="*/ 4366646 w 11269336"/>
              <a:gd name="connsiteY163" fmla="*/ 2198564 h 2323145"/>
              <a:gd name="connsiteX164" fmla="*/ 4354009 w 11269336"/>
              <a:gd name="connsiteY164" fmla="*/ 2204984 h 2323145"/>
              <a:gd name="connsiteX165" fmla="*/ 4348284 w 11269336"/>
              <a:gd name="connsiteY165" fmla="*/ 2205270 h 2323145"/>
              <a:gd name="connsiteX166" fmla="*/ 4333906 w 11269336"/>
              <a:gd name="connsiteY166" fmla="*/ 2205251 h 2323145"/>
              <a:gd name="connsiteX167" fmla="*/ 4308819 w 11269336"/>
              <a:gd name="connsiteY167" fmla="*/ 2203822 h 2323145"/>
              <a:gd name="connsiteX168" fmla="*/ 4301210 w 11269336"/>
              <a:gd name="connsiteY168" fmla="*/ 2204456 h 2323145"/>
              <a:gd name="connsiteX169" fmla="*/ 4283095 w 11269336"/>
              <a:gd name="connsiteY169" fmla="*/ 2198177 h 2323145"/>
              <a:gd name="connsiteX170" fmla="*/ 4250119 w 11269336"/>
              <a:gd name="connsiteY170" fmla="*/ 2196342 h 2323145"/>
              <a:gd name="connsiteX171" fmla="*/ 4189203 w 11269336"/>
              <a:gd name="connsiteY171" fmla="*/ 2178994 h 2323145"/>
              <a:gd name="connsiteX172" fmla="*/ 4154035 w 11269336"/>
              <a:gd name="connsiteY172" fmla="*/ 2171950 h 2323145"/>
              <a:gd name="connsiteX173" fmla="*/ 4129569 w 11269336"/>
              <a:gd name="connsiteY173" fmla="*/ 2163850 h 2323145"/>
              <a:gd name="connsiteX174" fmla="*/ 4061250 w 11269336"/>
              <a:gd name="connsiteY174" fmla="*/ 2159236 h 2323145"/>
              <a:gd name="connsiteX175" fmla="*/ 3945480 w 11269336"/>
              <a:gd name="connsiteY175" fmla="*/ 2158279 h 2323145"/>
              <a:gd name="connsiteX176" fmla="*/ 3921468 w 11269336"/>
              <a:gd name="connsiteY176" fmla="*/ 2156588 h 2323145"/>
              <a:gd name="connsiteX177" fmla="*/ 3903348 w 11269336"/>
              <a:gd name="connsiteY177" fmla="*/ 2149220 h 2323145"/>
              <a:gd name="connsiteX178" fmla="*/ 3901342 w 11269336"/>
              <a:gd name="connsiteY178" fmla="*/ 2142355 h 2323145"/>
              <a:gd name="connsiteX179" fmla="*/ 3888539 w 11269336"/>
              <a:gd name="connsiteY179" fmla="*/ 2140476 h 2323145"/>
              <a:gd name="connsiteX180" fmla="*/ 3885662 w 11269336"/>
              <a:gd name="connsiteY180" fmla="*/ 2138740 h 2323145"/>
              <a:gd name="connsiteX181" fmla="*/ 3868627 w 11269336"/>
              <a:gd name="connsiteY181" fmla="*/ 2130023 h 2323145"/>
              <a:gd name="connsiteX182" fmla="*/ 3819177 w 11269336"/>
              <a:gd name="connsiteY182" fmla="*/ 2142111 h 2323145"/>
              <a:gd name="connsiteX183" fmla="*/ 3769100 w 11269336"/>
              <a:gd name="connsiteY183" fmla="*/ 2131731 h 2323145"/>
              <a:gd name="connsiteX184" fmla="*/ 3562752 w 11269336"/>
              <a:gd name="connsiteY184" fmla="*/ 2131785 h 2323145"/>
              <a:gd name="connsiteX185" fmla="*/ 3541402 w 11269336"/>
              <a:gd name="connsiteY185" fmla="*/ 2106821 h 2323145"/>
              <a:gd name="connsiteX186" fmla="*/ 3460591 w 11269336"/>
              <a:gd name="connsiteY186" fmla="*/ 2097951 h 2323145"/>
              <a:gd name="connsiteX187" fmla="*/ 3320348 w 11269336"/>
              <a:gd name="connsiteY187" fmla="*/ 2130191 h 2323145"/>
              <a:gd name="connsiteX188" fmla="*/ 3170922 w 11269336"/>
              <a:gd name="connsiteY188" fmla="*/ 2115957 h 2323145"/>
              <a:gd name="connsiteX189" fmla="*/ 3156256 w 11269336"/>
              <a:gd name="connsiteY189" fmla="*/ 2124773 h 2323145"/>
              <a:gd name="connsiteX190" fmla="*/ 3140298 w 11269336"/>
              <a:gd name="connsiteY190" fmla="*/ 2129182 h 2323145"/>
              <a:gd name="connsiteX191" fmla="*/ 3138514 w 11269336"/>
              <a:gd name="connsiteY191" fmla="*/ 2128069 h 2323145"/>
              <a:gd name="connsiteX192" fmla="*/ 3120467 w 11269336"/>
              <a:gd name="connsiteY192" fmla="*/ 2128281 h 2323145"/>
              <a:gd name="connsiteX193" fmla="*/ 3116175 w 11269336"/>
              <a:gd name="connsiteY193" fmla="*/ 2131633 h 2323145"/>
              <a:gd name="connsiteX194" fmla="*/ 3103685 w 11269336"/>
              <a:gd name="connsiteY194" fmla="*/ 2132814 h 2323145"/>
              <a:gd name="connsiteX195" fmla="*/ 3078794 w 11269336"/>
              <a:gd name="connsiteY195" fmla="*/ 2137935 h 2323145"/>
              <a:gd name="connsiteX196" fmla="*/ 3074407 w 11269336"/>
              <a:gd name="connsiteY196" fmla="*/ 2136274 h 2323145"/>
              <a:gd name="connsiteX197" fmla="*/ 3037285 w 11269336"/>
              <a:gd name="connsiteY197" fmla="*/ 2139919 h 2323145"/>
              <a:gd name="connsiteX198" fmla="*/ 3036901 w 11269336"/>
              <a:gd name="connsiteY198" fmla="*/ 2138726 h 2323145"/>
              <a:gd name="connsiteX199" fmla="*/ 3026996 w 11269336"/>
              <a:gd name="connsiteY199" fmla="*/ 2134322 h 2323145"/>
              <a:gd name="connsiteX200" fmla="*/ 3007772 w 11269336"/>
              <a:gd name="connsiteY200" fmla="*/ 2128742 h 2323145"/>
              <a:gd name="connsiteX201" fmla="*/ 2965030 w 11269336"/>
              <a:gd name="connsiteY201" fmla="*/ 2100494 h 2323145"/>
              <a:gd name="connsiteX202" fmla="*/ 2926342 w 11269336"/>
              <a:gd name="connsiteY202" fmla="*/ 2104155 h 2323145"/>
              <a:gd name="connsiteX203" fmla="*/ 2918608 w 11269336"/>
              <a:gd name="connsiteY203" fmla="*/ 2104215 h 2323145"/>
              <a:gd name="connsiteX204" fmla="*/ 2918475 w 11269336"/>
              <a:gd name="connsiteY204" fmla="*/ 2103937 h 2323145"/>
              <a:gd name="connsiteX205" fmla="*/ 2910360 w 11269336"/>
              <a:gd name="connsiteY205" fmla="*/ 2103444 h 2323145"/>
              <a:gd name="connsiteX206" fmla="*/ 2904507 w 11269336"/>
              <a:gd name="connsiteY206" fmla="*/ 2104326 h 2323145"/>
              <a:gd name="connsiteX207" fmla="*/ 2889503 w 11269336"/>
              <a:gd name="connsiteY207" fmla="*/ 2104443 h 2323145"/>
              <a:gd name="connsiteX208" fmla="*/ 2884480 w 11269336"/>
              <a:gd name="connsiteY208" fmla="*/ 2102626 h 2323145"/>
              <a:gd name="connsiteX209" fmla="*/ 2882689 w 11269336"/>
              <a:gd name="connsiteY209" fmla="*/ 2099228 h 2323145"/>
              <a:gd name="connsiteX210" fmla="*/ 2881291 w 11269336"/>
              <a:gd name="connsiteY210" fmla="*/ 2099618 h 2323145"/>
              <a:gd name="connsiteX211" fmla="*/ 2853979 w 11269336"/>
              <a:gd name="connsiteY211" fmla="*/ 2090388 h 2323145"/>
              <a:gd name="connsiteX212" fmla="*/ 2791790 w 11269336"/>
              <a:gd name="connsiteY212" fmla="*/ 2080332 h 2323145"/>
              <a:gd name="connsiteX213" fmla="*/ 2755844 w 11269336"/>
              <a:gd name="connsiteY213" fmla="*/ 2078874 h 2323145"/>
              <a:gd name="connsiteX214" fmla="*/ 2657742 w 11269336"/>
              <a:gd name="connsiteY214" fmla="*/ 2070179 h 2323145"/>
              <a:gd name="connsiteX215" fmla="*/ 2559549 w 11269336"/>
              <a:gd name="connsiteY215" fmla="*/ 2057873 h 2323145"/>
              <a:gd name="connsiteX216" fmla="*/ 2512054 w 11269336"/>
              <a:gd name="connsiteY216" fmla="*/ 2031671 h 2323145"/>
              <a:gd name="connsiteX217" fmla="*/ 2506437 w 11269336"/>
              <a:gd name="connsiteY217" fmla="*/ 2030918 h 2323145"/>
              <a:gd name="connsiteX218" fmla="*/ 2491752 w 11269336"/>
              <a:gd name="connsiteY218" fmla="*/ 2033906 h 2323145"/>
              <a:gd name="connsiteX219" fmla="*/ 2486338 w 11269336"/>
              <a:gd name="connsiteY219" fmla="*/ 2035862 h 2323145"/>
              <a:gd name="connsiteX220" fmla="*/ 2478186 w 11269336"/>
              <a:gd name="connsiteY220" fmla="*/ 2036953 h 2323145"/>
              <a:gd name="connsiteX221" fmla="*/ 2477950 w 11269336"/>
              <a:gd name="connsiteY221" fmla="*/ 2036715 h 2323145"/>
              <a:gd name="connsiteX222" fmla="*/ 2470381 w 11269336"/>
              <a:gd name="connsiteY222" fmla="*/ 2038256 h 2323145"/>
              <a:gd name="connsiteX223" fmla="*/ 2433781 w 11269336"/>
              <a:gd name="connsiteY223" fmla="*/ 2049140 h 2323145"/>
              <a:gd name="connsiteX224" fmla="*/ 2381172 w 11269336"/>
              <a:gd name="connsiteY224" fmla="*/ 2030645 h 2323145"/>
              <a:gd name="connsiteX225" fmla="*/ 2360198 w 11269336"/>
              <a:gd name="connsiteY225" fmla="*/ 2029059 h 2323145"/>
              <a:gd name="connsiteX226" fmla="*/ 2348815 w 11269336"/>
              <a:gd name="connsiteY226" fmla="*/ 2026798 h 2323145"/>
              <a:gd name="connsiteX227" fmla="*/ 2347988 w 11269336"/>
              <a:gd name="connsiteY227" fmla="*/ 2025745 h 2323145"/>
              <a:gd name="connsiteX228" fmla="*/ 2312920 w 11269336"/>
              <a:gd name="connsiteY228" fmla="*/ 2036311 h 2323145"/>
              <a:gd name="connsiteX229" fmla="*/ 2307986 w 11269336"/>
              <a:gd name="connsiteY229" fmla="*/ 2035583 h 2323145"/>
              <a:gd name="connsiteX230" fmla="*/ 2285481 w 11269336"/>
              <a:gd name="connsiteY230" fmla="*/ 2045197 h 2323145"/>
              <a:gd name="connsiteX231" fmla="*/ 2273666 w 11269336"/>
              <a:gd name="connsiteY231" fmla="*/ 2048710 h 2323145"/>
              <a:gd name="connsiteX232" fmla="*/ 2270719 w 11269336"/>
              <a:gd name="connsiteY232" fmla="*/ 2052702 h 2323145"/>
              <a:gd name="connsiteX233" fmla="*/ 2253080 w 11269336"/>
              <a:gd name="connsiteY233" fmla="*/ 2056363 h 2323145"/>
              <a:gd name="connsiteX234" fmla="*/ 2250906 w 11269336"/>
              <a:gd name="connsiteY234" fmla="*/ 2055654 h 2323145"/>
              <a:gd name="connsiteX235" fmla="*/ 2236905 w 11269336"/>
              <a:gd name="connsiteY235" fmla="*/ 2062882 h 2323145"/>
              <a:gd name="connsiteX236" fmla="*/ 2225830 w 11269336"/>
              <a:gd name="connsiteY236" fmla="*/ 2074027 h 2323145"/>
              <a:gd name="connsiteX237" fmla="*/ 2073776 w 11269336"/>
              <a:gd name="connsiteY237" fmla="*/ 2089244 h 2323145"/>
              <a:gd name="connsiteX238" fmla="*/ 1948256 w 11269336"/>
              <a:gd name="connsiteY238" fmla="*/ 2146616 h 2323145"/>
              <a:gd name="connsiteX239" fmla="*/ 1865582 w 11269336"/>
              <a:gd name="connsiteY239" fmla="*/ 2153738 h 2323145"/>
              <a:gd name="connsiteX240" fmla="*/ 1835210 w 11269336"/>
              <a:gd name="connsiteY240" fmla="*/ 2134244 h 2323145"/>
              <a:gd name="connsiteX241" fmla="*/ 1632661 w 11269336"/>
              <a:gd name="connsiteY241" fmla="*/ 2173882 h 2323145"/>
              <a:gd name="connsiteX242" fmla="*/ 1579590 w 11269336"/>
              <a:gd name="connsiteY242" fmla="*/ 2173680 h 2323145"/>
              <a:gd name="connsiteX243" fmla="*/ 1535601 w 11269336"/>
              <a:gd name="connsiteY243" fmla="*/ 2194590 h 2323145"/>
              <a:gd name="connsiteX244" fmla="*/ 1515594 w 11269336"/>
              <a:gd name="connsiteY244" fmla="*/ 2189622 h 2323145"/>
              <a:gd name="connsiteX245" fmla="*/ 1512113 w 11269336"/>
              <a:gd name="connsiteY245" fmla="*/ 2188534 h 2323145"/>
              <a:gd name="connsiteX246" fmla="*/ 1498838 w 11269336"/>
              <a:gd name="connsiteY246" fmla="*/ 2189213 h 2323145"/>
              <a:gd name="connsiteX247" fmla="*/ 1494279 w 11269336"/>
              <a:gd name="connsiteY247" fmla="*/ 2183112 h 2323145"/>
              <a:gd name="connsiteX248" fmla="*/ 1473714 w 11269336"/>
              <a:gd name="connsiteY248" fmla="*/ 2179625 h 2323145"/>
              <a:gd name="connsiteX249" fmla="*/ 1449503 w 11269336"/>
              <a:gd name="connsiteY249" fmla="*/ 2182633 h 2323145"/>
              <a:gd name="connsiteX250" fmla="*/ 1335495 w 11269336"/>
              <a:gd name="connsiteY250" fmla="*/ 2203940 h 2323145"/>
              <a:gd name="connsiteX251" fmla="*/ 1266687 w 11269336"/>
              <a:gd name="connsiteY251" fmla="*/ 2212688 h 2323145"/>
              <a:gd name="connsiteX252" fmla="*/ 1239614 w 11269336"/>
              <a:gd name="connsiteY252" fmla="*/ 2209727 h 2323145"/>
              <a:gd name="connsiteX253" fmla="*/ 1202436 w 11269336"/>
              <a:gd name="connsiteY253" fmla="*/ 2209817 h 2323145"/>
              <a:gd name="connsiteX254" fmla="*/ 1136097 w 11269336"/>
              <a:gd name="connsiteY254" fmla="*/ 2205112 h 2323145"/>
              <a:gd name="connsiteX255" fmla="*/ 1048229 w 11269336"/>
              <a:gd name="connsiteY255" fmla="*/ 2207249 h 2323145"/>
              <a:gd name="connsiteX256" fmla="*/ 988232 w 11269336"/>
              <a:gd name="connsiteY256" fmla="*/ 2235635 h 2323145"/>
              <a:gd name="connsiteX257" fmla="*/ 981959 w 11269336"/>
              <a:gd name="connsiteY257" fmla="*/ 2231607 h 2323145"/>
              <a:gd name="connsiteX258" fmla="*/ 938600 w 11269336"/>
              <a:gd name="connsiteY258" fmla="*/ 2238113 h 2323145"/>
              <a:gd name="connsiteX259" fmla="*/ 791788 w 11269336"/>
              <a:gd name="connsiteY259" fmla="*/ 2293224 h 2323145"/>
              <a:gd name="connsiteX260" fmla="*/ 706914 w 11269336"/>
              <a:gd name="connsiteY260" fmla="*/ 2305046 h 2323145"/>
              <a:gd name="connsiteX261" fmla="*/ 675971 w 11269336"/>
              <a:gd name="connsiteY261" fmla="*/ 2304030 h 2323145"/>
              <a:gd name="connsiteX262" fmla="*/ 624180 w 11269336"/>
              <a:gd name="connsiteY262" fmla="*/ 2302650 h 2323145"/>
              <a:gd name="connsiteX263" fmla="*/ 583453 w 11269336"/>
              <a:gd name="connsiteY263" fmla="*/ 2288788 h 2323145"/>
              <a:gd name="connsiteX264" fmla="*/ 540946 w 11269336"/>
              <a:gd name="connsiteY264" fmla="*/ 2292721 h 2323145"/>
              <a:gd name="connsiteX265" fmla="*/ 533680 w 11269336"/>
              <a:gd name="connsiteY265" fmla="*/ 2310233 h 2323145"/>
              <a:gd name="connsiteX266" fmla="*/ 487366 w 11269336"/>
              <a:gd name="connsiteY266" fmla="*/ 2309053 h 2323145"/>
              <a:gd name="connsiteX267" fmla="*/ 416820 w 11269336"/>
              <a:gd name="connsiteY267" fmla="*/ 2305443 h 2323145"/>
              <a:gd name="connsiteX268" fmla="*/ 376805 w 11269336"/>
              <a:gd name="connsiteY268" fmla="*/ 2307647 h 2323145"/>
              <a:gd name="connsiteX269" fmla="*/ 266777 w 11269336"/>
              <a:gd name="connsiteY269" fmla="*/ 2309012 h 2323145"/>
              <a:gd name="connsiteX270" fmla="*/ 156013 w 11269336"/>
              <a:gd name="connsiteY270" fmla="*/ 2306832 h 2323145"/>
              <a:gd name="connsiteX271" fmla="*/ 87258 w 11269336"/>
              <a:gd name="connsiteY271" fmla="*/ 2285511 h 2323145"/>
              <a:gd name="connsiteX272" fmla="*/ 23798 w 11269336"/>
              <a:gd name="connsiteY272" fmla="*/ 2281822 h 2323145"/>
              <a:gd name="connsiteX273" fmla="*/ 0 w 11269336"/>
              <a:gd name="connsiteY273" fmla="*/ 2285369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296127 w 11269336"/>
              <a:gd name="connsiteY139" fmla="*/ 2023208 h 2323145"/>
              <a:gd name="connsiteX140" fmla="*/ 5092476 w 11269336"/>
              <a:gd name="connsiteY140" fmla="*/ 2100737 h 2323145"/>
              <a:gd name="connsiteX141" fmla="*/ 5060738 w 11269336"/>
              <a:gd name="connsiteY141" fmla="*/ 2083274 h 2323145"/>
              <a:gd name="connsiteX142" fmla="*/ 4860988 w 11269336"/>
              <a:gd name="connsiteY142" fmla="*/ 2135698 h 2323145"/>
              <a:gd name="connsiteX143" fmla="*/ 4807902 w 11269336"/>
              <a:gd name="connsiteY143" fmla="*/ 2138894 h 2323145"/>
              <a:gd name="connsiteX144" fmla="*/ 4765388 w 11269336"/>
              <a:gd name="connsiteY144" fmla="*/ 2162525 h 2323145"/>
              <a:gd name="connsiteX145" fmla="*/ 4745033 w 11269336"/>
              <a:gd name="connsiteY145" fmla="*/ 2158859 h 2323145"/>
              <a:gd name="connsiteX146" fmla="*/ 4741475 w 11269336"/>
              <a:gd name="connsiteY146" fmla="*/ 2157998 h 2323145"/>
              <a:gd name="connsiteX147" fmla="*/ 4728247 w 11269336"/>
              <a:gd name="connsiteY147" fmla="*/ 2159526 h 2323145"/>
              <a:gd name="connsiteX148" fmla="*/ 4723263 w 11269336"/>
              <a:gd name="connsiteY148" fmla="*/ 2153742 h 2323145"/>
              <a:gd name="connsiteX149" fmla="*/ 4702453 w 11269336"/>
              <a:gd name="connsiteY149" fmla="*/ 2151586 h 2323145"/>
              <a:gd name="connsiteX150" fmla="*/ 4678455 w 11269336"/>
              <a:gd name="connsiteY150" fmla="*/ 2156131 h 2323145"/>
              <a:gd name="connsiteX151" fmla="*/ 4593061 w 11269336"/>
              <a:gd name="connsiteY151" fmla="*/ 2171597 h 2323145"/>
              <a:gd name="connsiteX152" fmla="*/ 4579902 w 11269336"/>
              <a:gd name="connsiteY152" fmla="*/ 2177927 h 2323145"/>
              <a:gd name="connsiteX153" fmla="*/ 4533444 w 11269336"/>
              <a:gd name="connsiteY153" fmla="*/ 2181200 h 2323145"/>
              <a:gd name="connsiteX154" fmla="*/ 4492832 w 11269336"/>
              <a:gd name="connsiteY154" fmla="*/ 2188033 h 2323145"/>
              <a:gd name="connsiteX155" fmla="*/ 4467257 w 11269336"/>
              <a:gd name="connsiteY155" fmla="*/ 2196121 h 2323145"/>
              <a:gd name="connsiteX156" fmla="*/ 4459937 w 11269336"/>
              <a:gd name="connsiteY156" fmla="*/ 2195182 h 2323145"/>
              <a:gd name="connsiteX157" fmla="*/ 4433312 w 11269336"/>
              <a:gd name="connsiteY157" fmla="*/ 2199004 h 2323145"/>
              <a:gd name="connsiteX158" fmla="*/ 4420601 w 11269336"/>
              <a:gd name="connsiteY158" fmla="*/ 2205158 h 2323145"/>
              <a:gd name="connsiteX159" fmla="*/ 4405765 w 11269336"/>
              <a:gd name="connsiteY159" fmla="*/ 2199902 h 2323145"/>
              <a:gd name="connsiteX160" fmla="*/ 4401354 w 11269336"/>
              <a:gd name="connsiteY160" fmla="*/ 2194745 h 2323145"/>
              <a:gd name="connsiteX161" fmla="*/ 4383151 w 11269336"/>
              <a:gd name="connsiteY161" fmla="*/ 2201140 h 2323145"/>
              <a:gd name="connsiteX162" fmla="*/ 4366646 w 11269336"/>
              <a:gd name="connsiteY162" fmla="*/ 2198564 h 2323145"/>
              <a:gd name="connsiteX163" fmla="*/ 4354009 w 11269336"/>
              <a:gd name="connsiteY163" fmla="*/ 2204984 h 2323145"/>
              <a:gd name="connsiteX164" fmla="*/ 4348284 w 11269336"/>
              <a:gd name="connsiteY164" fmla="*/ 2205270 h 2323145"/>
              <a:gd name="connsiteX165" fmla="*/ 4333906 w 11269336"/>
              <a:gd name="connsiteY165" fmla="*/ 2205251 h 2323145"/>
              <a:gd name="connsiteX166" fmla="*/ 4308819 w 11269336"/>
              <a:gd name="connsiteY166" fmla="*/ 2203822 h 2323145"/>
              <a:gd name="connsiteX167" fmla="*/ 4301210 w 11269336"/>
              <a:gd name="connsiteY167" fmla="*/ 2204456 h 2323145"/>
              <a:gd name="connsiteX168" fmla="*/ 4283095 w 11269336"/>
              <a:gd name="connsiteY168" fmla="*/ 2198177 h 2323145"/>
              <a:gd name="connsiteX169" fmla="*/ 4250119 w 11269336"/>
              <a:gd name="connsiteY169" fmla="*/ 2196342 h 2323145"/>
              <a:gd name="connsiteX170" fmla="*/ 4189203 w 11269336"/>
              <a:gd name="connsiteY170" fmla="*/ 2178994 h 2323145"/>
              <a:gd name="connsiteX171" fmla="*/ 4154035 w 11269336"/>
              <a:gd name="connsiteY171" fmla="*/ 2171950 h 2323145"/>
              <a:gd name="connsiteX172" fmla="*/ 4129569 w 11269336"/>
              <a:gd name="connsiteY172" fmla="*/ 2163850 h 2323145"/>
              <a:gd name="connsiteX173" fmla="*/ 4061250 w 11269336"/>
              <a:gd name="connsiteY173" fmla="*/ 2159236 h 2323145"/>
              <a:gd name="connsiteX174" fmla="*/ 3945480 w 11269336"/>
              <a:gd name="connsiteY174" fmla="*/ 2158279 h 2323145"/>
              <a:gd name="connsiteX175" fmla="*/ 3921468 w 11269336"/>
              <a:gd name="connsiteY175" fmla="*/ 2156588 h 2323145"/>
              <a:gd name="connsiteX176" fmla="*/ 3903348 w 11269336"/>
              <a:gd name="connsiteY176" fmla="*/ 2149220 h 2323145"/>
              <a:gd name="connsiteX177" fmla="*/ 3901342 w 11269336"/>
              <a:gd name="connsiteY177" fmla="*/ 2142355 h 2323145"/>
              <a:gd name="connsiteX178" fmla="*/ 3888539 w 11269336"/>
              <a:gd name="connsiteY178" fmla="*/ 2140476 h 2323145"/>
              <a:gd name="connsiteX179" fmla="*/ 3885662 w 11269336"/>
              <a:gd name="connsiteY179" fmla="*/ 2138740 h 2323145"/>
              <a:gd name="connsiteX180" fmla="*/ 3868627 w 11269336"/>
              <a:gd name="connsiteY180" fmla="*/ 2130023 h 2323145"/>
              <a:gd name="connsiteX181" fmla="*/ 3819177 w 11269336"/>
              <a:gd name="connsiteY181" fmla="*/ 2142111 h 2323145"/>
              <a:gd name="connsiteX182" fmla="*/ 3769100 w 11269336"/>
              <a:gd name="connsiteY182" fmla="*/ 2131731 h 2323145"/>
              <a:gd name="connsiteX183" fmla="*/ 3562752 w 11269336"/>
              <a:gd name="connsiteY183" fmla="*/ 2131785 h 2323145"/>
              <a:gd name="connsiteX184" fmla="*/ 3541402 w 11269336"/>
              <a:gd name="connsiteY184" fmla="*/ 2106821 h 2323145"/>
              <a:gd name="connsiteX185" fmla="*/ 3460591 w 11269336"/>
              <a:gd name="connsiteY185" fmla="*/ 2097951 h 2323145"/>
              <a:gd name="connsiteX186" fmla="*/ 3320348 w 11269336"/>
              <a:gd name="connsiteY186" fmla="*/ 2130191 h 2323145"/>
              <a:gd name="connsiteX187" fmla="*/ 3170922 w 11269336"/>
              <a:gd name="connsiteY187" fmla="*/ 2115957 h 2323145"/>
              <a:gd name="connsiteX188" fmla="*/ 3156256 w 11269336"/>
              <a:gd name="connsiteY188" fmla="*/ 2124773 h 2323145"/>
              <a:gd name="connsiteX189" fmla="*/ 3140298 w 11269336"/>
              <a:gd name="connsiteY189" fmla="*/ 2129182 h 2323145"/>
              <a:gd name="connsiteX190" fmla="*/ 3138514 w 11269336"/>
              <a:gd name="connsiteY190" fmla="*/ 2128069 h 2323145"/>
              <a:gd name="connsiteX191" fmla="*/ 3120467 w 11269336"/>
              <a:gd name="connsiteY191" fmla="*/ 2128281 h 2323145"/>
              <a:gd name="connsiteX192" fmla="*/ 3116175 w 11269336"/>
              <a:gd name="connsiteY192" fmla="*/ 2131633 h 2323145"/>
              <a:gd name="connsiteX193" fmla="*/ 3103685 w 11269336"/>
              <a:gd name="connsiteY193" fmla="*/ 2132814 h 2323145"/>
              <a:gd name="connsiteX194" fmla="*/ 3078794 w 11269336"/>
              <a:gd name="connsiteY194" fmla="*/ 2137935 h 2323145"/>
              <a:gd name="connsiteX195" fmla="*/ 3074407 w 11269336"/>
              <a:gd name="connsiteY195" fmla="*/ 2136274 h 2323145"/>
              <a:gd name="connsiteX196" fmla="*/ 3037285 w 11269336"/>
              <a:gd name="connsiteY196" fmla="*/ 2139919 h 2323145"/>
              <a:gd name="connsiteX197" fmla="*/ 3036901 w 11269336"/>
              <a:gd name="connsiteY197" fmla="*/ 2138726 h 2323145"/>
              <a:gd name="connsiteX198" fmla="*/ 3026996 w 11269336"/>
              <a:gd name="connsiteY198" fmla="*/ 2134322 h 2323145"/>
              <a:gd name="connsiteX199" fmla="*/ 3007772 w 11269336"/>
              <a:gd name="connsiteY199" fmla="*/ 2128742 h 2323145"/>
              <a:gd name="connsiteX200" fmla="*/ 2965030 w 11269336"/>
              <a:gd name="connsiteY200" fmla="*/ 2100494 h 2323145"/>
              <a:gd name="connsiteX201" fmla="*/ 2926342 w 11269336"/>
              <a:gd name="connsiteY201" fmla="*/ 2104155 h 2323145"/>
              <a:gd name="connsiteX202" fmla="*/ 2918608 w 11269336"/>
              <a:gd name="connsiteY202" fmla="*/ 2104215 h 2323145"/>
              <a:gd name="connsiteX203" fmla="*/ 2918475 w 11269336"/>
              <a:gd name="connsiteY203" fmla="*/ 2103937 h 2323145"/>
              <a:gd name="connsiteX204" fmla="*/ 2910360 w 11269336"/>
              <a:gd name="connsiteY204" fmla="*/ 2103444 h 2323145"/>
              <a:gd name="connsiteX205" fmla="*/ 2904507 w 11269336"/>
              <a:gd name="connsiteY205" fmla="*/ 2104326 h 2323145"/>
              <a:gd name="connsiteX206" fmla="*/ 2889503 w 11269336"/>
              <a:gd name="connsiteY206" fmla="*/ 2104443 h 2323145"/>
              <a:gd name="connsiteX207" fmla="*/ 2884480 w 11269336"/>
              <a:gd name="connsiteY207" fmla="*/ 2102626 h 2323145"/>
              <a:gd name="connsiteX208" fmla="*/ 2882689 w 11269336"/>
              <a:gd name="connsiteY208" fmla="*/ 2099228 h 2323145"/>
              <a:gd name="connsiteX209" fmla="*/ 2881291 w 11269336"/>
              <a:gd name="connsiteY209" fmla="*/ 2099618 h 2323145"/>
              <a:gd name="connsiteX210" fmla="*/ 2853979 w 11269336"/>
              <a:gd name="connsiteY210" fmla="*/ 2090388 h 2323145"/>
              <a:gd name="connsiteX211" fmla="*/ 2791790 w 11269336"/>
              <a:gd name="connsiteY211" fmla="*/ 2080332 h 2323145"/>
              <a:gd name="connsiteX212" fmla="*/ 2755844 w 11269336"/>
              <a:gd name="connsiteY212" fmla="*/ 2078874 h 2323145"/>
              <a:gd name="connsiteX213" fmla="*/ 2657742 w 11269336"/>
              <a:gd name="connsiteY213" fmla="*/ 2070179 h 2323145"/>
              <a:gd name="connsiteX214" fmla="*/ 2559549 w 11269336"/>
              <a:gd name="connsiteY214" fmla="*/ 2057873 h 2323145"/>
              <a:gd name="connsiteX215" fmla="*/ 2512054 w 11269336"/>
              <a:gd name="connsiteY215" fmla="*/ 2031671 h 2323145"/>
              <a:gd name="connsiteX216" fmla="*/ 2506437 w 11269336"/>
              <a:gd name="connsiteY216" fmla="*/ 2030918 h 2323145"/>
              <a:gd name="connsiteX217" fmla="*/ 2491752 w 11269336"/>
              <a:gd name="connsiteY217" fmla="*/ 2033906 h 2323145"/>
              <a:gd name="connsiteX218" fmla="*/ 2486338 w 11269336"/>
              <a:gd name="connsiteY218" fmla="*/ 2035862 h 2323145"/>
              <a:gd name="connsiteX219" fmla="*/ 2478186 w 11269336"/>
              <a:gd name="connsiteY219" fmla="*/ 2036953 h 2323145"/>
              <a:gd name="connsiteX220" fmla="*/ 2477950 w 11269336"/>
              <a:gd name="connsiteY220" fmla="*/ 2036715 h 2323145"/>
              <a:gd name="connsiteX221" fmla="*/ 2470381 w 11269336"/>
              <a:gd name="connsiteY221" fmla="*/ 2038256 h 2323145"/>
              <a:gd name="connsiteX222" fmla="*/ 2433781 w 11269336"/>
              <a:gd name="connsiteY222" fmla="*/ 2049140 h 2323145"/>
              <a:gd name="connsiteX223" fmla="*/ 2381172 w 11269336"/>
              <a:gd name="connsiteY223" fmla="*/ 2030645 h 2323145"/>
              <a:gd name="connsiteX224" fmla="*/ 2360198 w 11269336"/>
              <a:gd name="connsiteY224" fmla="*/ 2029059 h 2323145"/>
              <a:gd name="connsiteX225" fmla="*/ 2348815 w 11269336"/>
              <a:gd name="connsiteY225" fmla="*/ 2026798 h 2323145"/>
              <a:gd name="connsiteX226" fmla="*/ 2347988 w 11269336"/>
              <a:gd name="connsiteY226" fmla="*/ 2025745 h 2323145"/>
              <a:gd name="connsiteX227" fmla="*/ 2312920 w 11269336"/>
              <a:gd name="connsiteY227" fmla="*/ 2036311 h 2323145"/>
              <a:gd name="connsiteX228" fmla="*/ 2307986 w 11269336"/>
              <a:gd name="connsiteY228" fmla="*/ 2035583 h 2323145"/>
              <a:gd name="connsiteX229" fmla="*/ 2285481 w 11269336"/>
              <a:gd name="connsiteY229" fmla="*/ 2045197 h 2323145"/>
              <a:gd name="connsiteX230" fmla="*/ 2273666 w 11269336"/>
              <a:gd name="connsiteY230" fmla="*/ 2048710 h 2323145"/>
              <a:gd name="connsiteX231" fmla="*/ 2270719 w 11269336"/>
              <a:gd name="connsiteY231" fmla="*/ 2052702 h 2323145"/>
              <a:gd name="connsiteX232" fmla="*/ 2253080 w 11269336"/>
              <a:gd name="connsiteY232" fmla="*/ 2056363 h 2323145"/>
              <a:gd name="connsiteX233" fmla="*/ 2250906 w 11269336"/>
              <a:gd name="connsiteY233" fmla="*/ 2055654 h 2323145"/>
              <a:gd name="connsiteX234" fmla="*/ 2236905 w 11269336"/>
              <a:gd name="connsiteY234" fmla="*/ 2062882 h 2323145"/>
              <a:gd name="connsiteX235" fmla="*/ 2225830 w 11269336"/>
              <a:gd name="connsiteY235" fmla="*/ 2074027 h 2323145"/>
              <a:gd name="connsiteX236" fmla="*/ 2073776 w 11269336"/>
              <a:gd name="connsiteY236" fmla="*/ 2089244 h 2323145"/>
              <a:gd name="connsiteX237" fmla="*/ 1948256 w 11269336"/>
              <a:gd name="connsiteY237" fmla="*/ 2146616 h 2323145"/>
              <a:gd name="connsiteX238" fmla="*/ 1865582 w 11269336"/>
              <a:gd name="connsiteY238" fmla="*/ 2153738 h 2323145"/>
              <a:gd name="connsiteX239" fmla="*/ 1835210 w 11269336"/>
              <a:gd name="connsiteY239" fmla="*/ 2134244 h 2323145"/>
              <a:gd name="connsiteX240" fmla="*/ 1632661 w 11269336"/>
              <a:gd name="connsiteY240" fmla="*/ 2173882 h 2323145"/>
              <a:gd name="connsiteX241" fmla="*/ 1579590 w 11269336"/>
              <a:gd name="connsiteY241" fmla="*/ 2173680 h 2323145"/>
              <a:gd name="connsiteX242" fmla="*/ 1535601 w 11269336"/>
              <a:gd name="connsiteY242" fmla="*/ 2194590 h 2323145"/>
              <a:gd name="connsiteX243" fmla="*/ 1515594 w 11269336"/>
              <a:gd name="connsiteY243" fmla="*/ 2189622 h 2323145"/>
              <a:gd name="connsiteX244" fmla="*/ 1512113 w 11269336"/>
              <a:gd name="connsiteY244" fmla="*/ 2188534 h 2323145"/>
              <a:gd name="connsiteX245" fmla="*/ 1498838 w 11269336"/>
              <a:gd name="connsiteY245" fmla="*/ 2189213 h 2323145"/>
              <a:gd name="connsiteX246" fmla="*/ 1494279 w 11269336"/>
              <a:gd name="connsiteY246" fmla="*/ 2183112 h 2323145"/>
              <a:gd name="connsiteX247" fmla="*/ 1473714 w 11269336"/>
              <a:gd name="connsiteY247" fmla="*/ 2179625 h 2323145"/>
              <a:gd name="connsiteX248" fmla="*/ 1449503 w 11269336"/>
              <a:gd name="connsiteY248" fmla="*/ 2182633 h 2323145"/>
              <a:gd name="connsiteX249" fmla="*/ 1335495 w 11269336"/>
              <a:gd name="connsiteY249" fmla="*/ 2203940 h 2323145"/>
              <a:gd name="connsiteX250" fmla="*/ 1266687 w 11269336"/>
              <a:gd name="connsiteY250" fmla="*/ 2212688 h 2323145"/>
              <a:gd name="connsiteX251" fmla="*/ 1239614 w 11269336"/>
              <a:gd name="connsiteY251" fmla="*/ 2209727 h 2323145"/>
              <a:gd name="connsiteX252" fmla="*/ 1202436 w 11269336"/>
              <a:gd name="connsiteY252" fmla="*/ 2209817 h 2323145"/>
              <a:gd name="connsiteX253" fmla="*/ 1136097 w 11269336"/>
              <a:gd name="connsiteY253" fmla="*/ 2205112 h 2323145"/>
              <a:gd name="connsiteX254" fmla="*/ 1048229 w 11269336"/>
              <a:gd name="connsiteY254" fmla="*/ 2207249 h 2323145"/>
              <a:gd name="connsiteX255" fmla="*/ 988232 w 11269336"/>
              <a:gd name="connsiteY255" fmla="*/ 2235635 h 2323145"/>
              <a:gd name="connsiteX256" fmla="*/ 981959 w 11269336"/>
              <a:gd name="connsiteY256" fmla="*/ 2231607 h 2323145"/>
              <a:gd name="connsiteX257" fmla="*/ 938600 w 11269336"/>
              <a:gd name="connsiteY257" fmla="*/ 2238113 h 2323145"/>
              <a:gd name="connsiteX258" fmla="*/ 791788 w 11269336"/>
              <a:gd name="connsiteY258" fmla="*/ 2293224 h 2323145"/>
              <a:gd name="connsiteX259" fmla="*/ 706914 w 11269336"/>
              <a:gd name="connsiteY259" fmla="*/ 2305046 h 2323145"/>
              <a:gd name="connsiteX260" fmla="*/ 675971 w 11269336"/>
              <a:gd name="connsiteY260" fmla="*/ 2304030 h 2323145"/>
              <a:gd name="connsiteX261" fmla="*/ 624180 w 11269336"/>
              <a:gd name="connsiteY261" fmla="*/ 2302650 h 2323145"/>
              <a:gd name="connsiteX262" fmla="*/ 583453 w 11269336"/>
              <a:gd name="connsiteY262" fmla="*/ 2288788 h 2323145"/>
              <a:gd name="connsiteX263" fmla="*/ 540946 w 11269336"/>
              <a:gd name="connsiteY263" fmla="*/ 2292721 h 2323145"/>
              <a:gd name="connsiteX264" fmla="*/ 533680 w 11269336"/>
              <a:gd name="connsiteY264" fmla="*/ 2310233 h 2323145"/>
              <a:gd name="connsiteX265" fmla="*/ 487366 w 11269336"/>
              <a:gd name="connsiteY265" fmla="*/ 2309053 h 2323145"/>
              <a:gd name="connsiteX266" fmla="*/ 416820 w 11269336"/>
              <a:gd name="connsiteY266" fmla="*/ 2305443 h 2323145"/>
              <a:gd name="connsiteX267" fmla="*/ 376805 w 11269336"/>
              <a:gd name="connsiteY267" fmla="*/ 2307647 h 2323145"/>
              <a:gd name="connsiteX268" fmla="*/ 266777 w 11269336"/>
              <a:gd name="connsiteY268" fmla="*/ 2309012 h 2323145"/>
              <a:gd name="connsiteX269" fmla="*/ 156013 w 11269336"/>
              <a:gd name="connsiteY269" fmla="*/ 2306832 h 2323145"/>
              <a:gd name="connsiteX270" fmla="*/ 87258 w 11269336"/>
              <a:gd name="connsiteY270" fmla="*/ 2285511 h 2323145"/>
              <a:gd name="connsiteX271" fmla="*/ 23798 w 11269336"/>
              <a:gd name="connsiteY271" fmla="*/ 2281822 h 2323145"/>
              <a:gd name="connsiteX272" fmla="*/ 0 w 11269336"/>
              <a:gd name="connsiteY272" fmla="*/ 2285369 h 2323145"/>
              <a:gd name="connsiteX273" fmla="*/ 0 w 11269336"/>
              <a:gd name="connsiteY273"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092476 w 11269336"/>
              <a:gd name="connsiteY139" fmla="*/ 2100737 h 2323145"/>
              <a:gd name="connsiteX140" fmla="*/ 5060738 w 11269336"/>
              <a:gd name="connsiteY140" fmla="*/ 208327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460591 w 11269336"/>
              <a:gd name="connsiteY184" fmla="*/ 2097951 h 2323145"/>
              <a:gd name="connsiteX185" fmla="*/ 3320348 w 11269336"/>
              <a:gd name="connsiteY185" fmla="*/ 2130191 h 2323145"/>
              <a:gd name="connsiteX186" fmla="*/ 3170922 w 11269336"/>
              <a:gd name="connsiteY186" fmla="*/ 2115957 h 2323145"/>
              <a:gd name="connsiteX187" fmla="*/ 3156256 w 11269336"/>
              <a:gd name="connsiteY187" fmla="*/ 2124773 h 2323145"/>
              <a:gd name="connsiteX188" fmla="*/ 3140298 w 11269336"/>
              <a:gd name="connsiteY188" fmla="*/ 2129182 h 2323145"/>
              <a:gd name="connsiteX189" fmla="*/ 3138514 w 11269336"/>
              <a:gd name="connsiteY189" fmla="*/ 2128069 h 2323145"/>
              <a:gd name="connsiteX190" fmla="*/ 3120467 w 11269336"/>
              <a:gd name="connsiteY190" fmla="*/ 2128281 h 2323145"/>
              <a:gd name="connsiteX191" fmla="*/ 3116175 w 11269336"/>
              <a:gd name="connsiteY191" fmla="*/ 2131633 h 2323145"/>
              <a:gd name="connsiteX192" fmla="*/ 3103685 w 11269336"/>
              <a:gd name="connsiteY192" fmla="*/ 2132814 h 2323145"/>
              <a:gd name="connsiteX193" fmla="*/ 3078794 w 11269336"/>
              <a:gd name="connsiteY193" fmla="*/ 2137935 h 2323145"/>
              <a:gd name="connsiteX194" fmla="*/ 3074407 w 11269336"/>
              <a:gd name="connsiteY194" fmla="*/ 2136274 h 2323145"/>
              <a:gd name="connsiteX195" fmla="*/ 3037285 w 11269336"/>
              <a:gd name="connsiteY195" fmla="*/ 2139919 h 2323145"/>
              <a:gd name="connsiteX196" fmla="*/ 3036901 w 11269336"/>
              <a:gd name="connsiteY196" fmla="*/ 2138726 h 2323145"/>
              <a:gd name="connsiteX197" fmla="*/ 3026996 w 11269336"/>
              <a:gd name="connsiteY197" fmla="*/ 2134322 h 2323145"/>
              <a:gd name="connsiteX198" fmla="*/ 3007772 w 11269336"/>
              <a:gd name="connsiteY198" fmla="*/ 2128742 h 2323145"/>
              <a:gd name="connsiteX199" fmla="*/ 2965030 w 11269336"/>
              <a:gd name="connsiteY199" fmla="*/ 2100494 h 2323145"/>
              <a:gd name="connsiteX200" fmla="*/ 2926342 w 11269336"/>
              <a:gd name="connsiteY200" fmla="*/ 2104155 h 2323145"/>
              <a:gd name="connsiteX201" fmla="*/ 2918608 w 11269336"/>
              <a:gd name="connsiteY201" fmla="*/ 2104215 h 2323145"/>
              <a:gd name="connsiteX202" fmla="*/ 2918475 w 11269336"/>
              <a:gd name="connsiteY202" fmla="*/ 2103937 h 2323145"/>
              <a:gd name="connsiteX203" fmla="*/ 2910360 w 11269336"/>
              <a:gd name="connsiteY203" fmla="*/ 2103444 h 2323145"/>
              <a:gd name="connsiteX204" fmla="*/ 2904507 w 11269336"/>
              <a:gd name="connsiteY204" fmla="*/ 2104326 h 2323145"/>
              <a:gd name="connsiteX205" fmla="*/ 2889503 w 11269336"/>
              <a:gd name="connsiteY205" fmla="*/ 2104443 h 2323145"/>
              <a:gd name="connsiteX206" fmla="*/ 2884480 w 11269336"/>
              <a:gd name="connsiteY206" fmla="*/ 2102626 h 2323145"/>
              <a:gd name="connsiteX207" fmla="*/ 2882689 w 11269336"/>
              <a:gd name="connsiteY207" fmla="*/ 2099228 h 2323145"/>
              <a:gd name="connsiteX208" fmla="*/ 2881291 w 11269336"/>
              <a:gd name="connsiteY208" fmla="*/ 2099618 h 2323145"/>
              <a:gd name="connsiteX209" fmla="*/ 2853979 w 11269336"/>
              <a:gd name="connsiteY209" fmla="*/ 2090388 h 2323145"/>
              <a:gd name="connsiteX210" fmla="*/ 2791790 w 11269336"/>
              <a:gd name="connsiteY210" fmla="*/ 2080332 h 2323145"/>
              <a:gd name="connsiteX211" fmla="*/ 2755844 w 11269336"/>
              <a:gd name="connsiteY211" fmla="*/ 2078874 h 2323145"/>
              <a:gd name="connsiteX212" fmla="*/ 2657742 w 11269336"/>
              <a:gd name="connsiteY212" fmla="*/ 2070179 h 2323145"/>
              <a:gd name="connsiteX213" fmla="*/ 2559549 w 11269336"/>
              <a:gd name="connsiteY213" fmla="*/ 2057873 h 2323145"/>
              <a:gd name="connsiteX214" fmla="*/ 2512054 w 11269336"/>
              <a:gd name="connsiteY214" fmla="*/ 2031671 h 2323145"/>
              <a:gd name="connsiteX215" fmla="*/ 2506437 w 11269336"/>
              <a:gd name="connsiteY215" fmla="*/ 2030918 h 2323145"/>
              <a:gd name="connsiteX216" fmla="*/ 2491752 w 11269336"/>
              <a:gd name="connsiteY216" fmla="*/ 2033906 h 2323145"/>
              <a:gd name="connsiteX217" fmla="*/ 2486338 w 11269336"/>
              <a:gd name="connsiteY217" fmla="*/ 2035862 h 2323145"/>
              <a:gd name="connsiteX218" fmla="*/ 2478186 w 11269336"/>
              <a:gd name="connsiteY218" fmla="*/ 2036953 h 2323145"/>
              <a:gd name="connsiteX219" fmla="*/ 2477950 w 11269336"/>
              <a:gd name="connsiteY219" fmla="*/ 2036715 h 2323145"/>
              <a:gd name="connsiteX220" fmla="*/ 2470381 w 11269336"/>
              <a:gd name="connsiteY220" fmla="*/ 2038256 h 2323145"/>
              <a:gd name="connsiteX221" fmla="*/ 2433781 w 11269336"/>
              <a:gd name="connsiteY221" fmla="*/ 2049140 h 2323145"/>
              <a:gd name="connsiteX222" fmla="*/ 2381172 w 11269336"/>
              <a:gd name="connsiteY222" fmla="*/ 2030645 h 2323145"/>
              <a:gd name="connsiteX223" fmla="*/ 2360198 w 11269336"/>
              <a:gd name="connsiteY223" fmla="*/ 2029059 h 2323145"/>
              <a:gd name="connsiteX224" fmla="*/ 2348815 w 11269336"/>
              <a:gd name="connsiteY224" fmla="*/ 2026798 h 2323145"/>
              <a:gd name="connsiteX225" fmla="*/ 2347988 w 11269336"/>
              <a:gd name="connsiteY225" fmla="*/ 2025745 h 2323145"/>
              <a:gd name="connsiteX226" fmla="*/ 2312920 w 11269336"/>
              <a:gd name="connsiteY226" fmla="*/ 2036311 h 2323145"/>
              <a:gd name="connsiteX227" fmla="*/ 2307986 w 11269336"/>
              <a:gd name="connsiteY227" fmla="*/ 2035583 h 2323145"/>
              <a:gd name="connsiteX228" fmla="*/ 2285481 w 11269336"/>
              <a:gd name="connsiteY228" fmla="*/ 2045197 h 2323145"/>
              <a:gd name="connsiteX229" fmla="*/ 2273666 w 11269336"/>
              <a:gd name="connsiteY229" fmla="*/ 2048710 h 2323145"/>
              <a:gd name="connsiteX230" fmla="*/ 2270719 w 11269336"/>
              <a:gd name="connsiteY230" fmla="*/ 2052702 h 2323145"/>
              <a:gd name="connsiteX231" fmla="*/ 2253080 w 11269336"/>
              <a:gd name="connsiteY231" fmla="*/ 2056363 h 2323145"/>
              <a:gd name="connsiteX232" fmla="*/ 2250906 w 11269336"/>
              <a:gd name="connsiteY232" fmla="*/ 2055654 h 2323145"/>
              <a:gd name="connsiteX233" fmla="*/ 2236905 w 11269336"/>
              <a:gd name="connsiteY233" fmla="*/ 2062882 h 2323145"/>
              <a:gd name="connsiteX234" fmla="*/ 2225830 w 11269336"/>
              <a:gd name="connsiteY234" fmla="*/ 2074027 h 2323145"/>
              <a:gd name="connsiteX235" fmla="*/ 2073776 w 11269336"/>
              <a:gd name="connsiteY235" fmla="*/ 2089244 h 2323145"/>
              <a:gd name="connsiteX236" fmla="*/ 1948256 w 11269336"/>
              <a:gd name="connsiteY236" fmla="*/ 2146616 h 2323145"/>
              <a:gd name="connsiteX237" fmla="*/ 1865582 w 11269336"/>
              <a:gd name="connsiteY237" fmla="*/ 2153738 h 2323145"/>
              <a:gd name="connsiteX238" fmla="*/ 1835210 w 11269336"/>
              <a:gd name="connsiteY238" fmla="*/ 2134244 h 2323145"/>
              <a:gd name="connsiteX239" fmla="*/ 1632661 w 11269336"/>
              <a:gd name="connsiteY239" fmla="*/ 2173882 h 2323145"/>
              <a:gd name="connsiteX240" fmla="*/ 1579590 w 11269336"/>
              <a:gd name="connsiteY240" fmla="*/ 2173680 h 2323145"/>
              <a:gd name="connsiteX241" fmla="*/ 1535601 w 11269336"/>
              <a:gd name="connsiteY241" fmla="*/ 2194590 h 2323145"/>
              <a:gd name="connsiteX242" fmla="*/ 1515594 w 11269336"/>
              <a:gd name="connsiteY242" fmla="*/ 2189622 h 2323145"/>
              <a:gd name="connsiteX243" fmla="*/ 1512113 w 11269336"/>
              <a:gd name="connsiteY243" fmla="*/ 2188534 h 2323145"/>
              <a:gd name="connsiteX244" fmla="*/ 1498838 w 11269336"/>
              <a:gd name="connsiteY244" fmla="*/ 2189213 h 2323145"/>
              <a:gd name="connsiteX245" fmla="*/ 1494279 w 11269336"/>
              <a:gd name="connsiteY245" fmla="*/ 2183112 h 2323145"/>
              <a:gd name="connsiteX246" fmla="*/ 1473714 w 11269336"/>
              <a:gd name="connsiteY246" fmla="*/ 2179625 h 2323145"/>
              <a:gd name="connsiteX247" fmla="*/ 1449503 w 11269336"/>
              <a:gd name="connsiteY247" fmla="*/ 2182633 h 2323145"/>
              <a:gd name="connsiteX248" fmla="*/ 1335495 w 11269336"/>
              <a:gd name="connsiteY248" fmla="*/ 2203940 h 2323145"/>
              <a:gd name="connsiteX249" fmla="*/ 1266687 w 11269336"/>
              <a:gd name="connsiteY249" fmla="*/ 2212688 h 2323145"/>
              <a:gd name="connsiteX250" fmla="*/ 1239614 w 11269336"/>
              <a:gd name="connsiteY250" fmla="*/ 2209727 h 2323145"/>
              <a:gd name="connsiteX251" fmla="*/ 1202436 w 11269336"/>
              <a:gd name="connsiteY251" fmla="*/ 2209817 h 2323145"/>
              <a:gd name="connsiteX252" fmla="*/ 1136097 w 11269336"/>
              <a:gd name="connsiteY252" fmla="*/ 2205112 h 2323145"/>
              <a:gd name="connsiteX253" fmla="*/ 1048229 w 11269336"/>
              <a:gd name="connsiteY253" fmla="*/ 2207249 h 2323145"/>
              <a:gd name="connsiteX254" fmla="*/ 988232 w 11269336"/>
              <a:gd name="connsiteY254" fmla="*/ 2235635 h 2323145"/>
              <a:gd name="connsiteX255" fmla="*/ 981959 w 11269336"/>
              <a:gd name="connsiteY255" fmla="*/ 2231607 h 2323145"/>
              <a:gd name="connsiteX256" fmla="*/ 938600 w 11269336"/>
              <a:gd name="connsiteY256" fmla="*/ 2238113 h 2323145"/>
              <a:gd name="connsiteX257" fmla="*/ 791788 w 11269336"/>
              <a:gd name="connsiteY257" fmla="*/ 2293224 h 2323145"/>
              <a:gd name="connsiteX258" fmla="*/ 706914 w 11269336"/>
              <a:gd name="connsiteY258" fmla="*/ 2305046 h 2323145"/>
              <a:gd name="connsiteX259" fmla="*/ 675971 w 11269336"/>
              <a:gd name="connsiteY259" fmla="*/ 2304030 h 2323145"/>
              <a:gd name="connsiteX260" fmla="*/ 624180 w 11269336"/>
              <a:gd name="connsiteY260" fmla="*/ 2302650 h 2323145"/>
              <a:gd name="connsiteX261" fmla="*/ 583453 w 11269336"/>
              <a:gd name="connsiteY261" fmla="*/ 2288788 h 2323145"/>
              <a:gd name="connsiteX262" fmla="*/ 540946 w 11269336"/>
              <a:gd name="connsiteY262" fmla="*/ 2292721 h 2323145"/>
              <a:gd name="connsiteX263" fmla="*/ 533680 w 11269336"/>
              <a:gd name="connsiteY263" fmla="*/ 2310233 h 2323145"/>
              <a:gd name="connsiteX264" fmla="*/ 487366 w 11269336"/>
              <a:gd name="connsiteY264" fmla="*/ 2309053 h 2323145"/>
              <a:gd name="connsiteX265" fmla="*/ 416820 w 11269336"/>
              <a:gd name="connsiteY265" fmla="*/ 2305443 h 2323145"/>
              <a:gd name="connsiteX266" fmla="*/ 376805 w 11269336"/>
              <a:gd name="connsiteY266" fmla="*/ 2307647 h 2323145"/>
              <a:gd name="connsiteX267" fmla="*/ 266777 w 11269336"/>
              <a:gd name="connsiteY267" fmla="*/ 2309012 h 2323145"/>
              <a:gd name="connsiteX268" fmla="*/ 156013 w 11269336"/>
              <a:gd name="connsiteY268" fmla="*/ 2306832 h 2323145"/>
              <a:gd name="connsiteX269" fmla="*/ 87258 w 11269336"/>
              <a:gd name="connsiteY269" fmla="*/ 2285511 h 2323145"/>
              <a:gd name="connsiteX270" fmla="*/ 23798 w 11269336"/>
              <a:gd name="connsiteY270" fmla="*/ 2281822 h 2323145"/>
              <a:gd name="connsiteX271" fmla="*/ 0 w 11269336"/>
              <a:gd name="connsiteY271" fmla="*/ 2285369 h 2323145"/>
              <a:gd name="connsiteX272" fmla="*/ 0 w 11269336"/>
              <a:gd name="connsiteY27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60738 w 11269336"/>
              <a:gd name="connsiteY140" fmla="*/ 208327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460591 w 11269336"/>
              <a:gd name="connsiteY184" fmla="*/ 2097951 h 2323145"/>
              <a:gd name="connsiteX185" fmla="*/ 3320348 w 11269336"/>
              <a:gd name="connsiteY185" fmla="*/ 2130191 h 2323145"/>
              <a:gd name="connsiteX186" fmla="*/ 3170922 w 11269336"/>
              <a:gd name="connsiteY186" fmla="*/ 2115957 h 2323145"/>
              <a:gd name="connsiteX187" fmla="*/ 3156256 w 11269336"/>
              <a:gd name="connsiteY187" fmla="*/ 2124773 h 2323145"/>
              <a:gd name="connsiteX188" fmla="*/ 3140298 w 11269336"/>
              <a:gd name="connsiteY188" fmla="*/ 2129182 h 2323145"/>
              <a:gd name="connsiteX189" fmla="*/ 3138514 w 11269336"/>
              <a:gd name="connsiteY189" fmla="*/ 2128069 h 2323145"/>
              <a:gd name="connsiteX190" fmla="*/ 3120467 w 11269336"/>
              <a:gd name="connsiteY190" fmla="*/ 2128281 h 2323145"/>
              <a:gd name="connsiteX191" fmla="*/ 3116175 w 11269336"/>
              <a:gd name="connsiteY191" fmla="*/ 2131633 h 2323145"/>
              <a:gd name="connsiteX192" fmla="*/ 3103685 w 11269336"/>
              <a:gd name="connsiteY192" fmla="*/ 2132814 h 2323145"/>
              <a:gd name="connsiteX193" fmla="*/ 3078794 w 11269336"/>
              <a:gd name="connsiteY193" fmla="*/ 2137935 h 2323145"/>
              <a:gd name="connsiteX194" fmla="*/ 3074407 w 11269336"/>
              <a:gd name="connsiteY194" fmla="*/ 2136274 h 2323145"/>
              <a:gd name="connsiteX195" fmla="*/ 3037285 w 11269336"/>
              <a:gd name="connsiteY195" fmla="*/ 2139919 h 2323145"/>
              <a:gd name="connsiteX196" fmla="*/ 3036901 w 11269336"/>
              <a:gd name="connsiteY196" fmla="*/ 2138726 h 2323145"/>
              <a:gd name="connsiteX197" fmla="*/ 3026996 w 11269336"/>
              <a:gd name="connsiteY197" fmla="*/ 2134322 h 2323145"/>
              <a:gd name="connsiteX198" fmla="*/ 3007772 w 11269336"/>
              <a:gd name="connsiteY198" fmla="*/ 2128742 h 2323145"/>
              <a:gd name="connsiteX199" fmla="*/ 2965030 w 11269336"/>
              <a:gd name="connsiteY199" fmla="*/ 2100494 h 2323145"/>
              <a:gd name="connsiteX200" fmla="*/ 2926342 w 11269336"/>
              <a:gd name="connsiteY200" fmla="*/ 2104155 h 2323145"/>
              <a:gd name="connsiteX201" fmla="*/ 2918608 w 11269336"/>
              <a:gd name="connsiteY201" fmla="*/ 2104215 h 2323145"/>
              <a:gd name="connsiteX202" fmla="*/ 2918475 w 11269336"/>
              <a:gd name="connsiteY202" fmla="*/ 2103937 h 2323145"/>
              <a:gd name="connsiteX203" fmla="*/ 2910360 w 11269336"/>
              <a:gd name="connsiteY203" fmla="*/ 2103444 h 2323145"/>
              <a:gd name="connsiteX204" fmla="*/ 2904507 w 11269336"/>
              <a:gd name="connsiteY204" fmla="*/ 2104326 h 2323145"/>
              <a:gd name="connsiteX205" fmla="*/ 2889503 w 11269336"/>
              <a:gd name="connsiteY205" fmla="*/ 2104443 h 2323145"/>
              <a:gd name="connsiteX206" fmla="*/ 2884480 w 11269336"/>
              <a:gd name="connsiteY206" fmla="*/ 2102626 h 2323145"/>
              <a:gd name="connsiteX207" fmla="*/ 2882689 w 11269336"/>
              <a:gd name="connsiteY207" fmla="*/ 2099228 h 2323145"/>
              <a:gd name="connsiteX208" fmla="*/ 2881291 w 11269336"/>
              <a:gd name="connsiteY208" fmla="*/ 2099618 h 2323145"/>
              <a:gd name="connsiteX209" fmla="*/ 2853979 w 11269336"/>
              <a:gd name="connsiteY209" fmla="*/ 2090388 h 2323145"/>
              <a:gd name="connsiteX210" fmla="*/ 2791790 w 11269336"/>
              <a:gd name="connsiteY210" fmla="*/ 2080332 h 2323145"/>
              <a:gd name="connsiteX211" fmla="*/ 2755844 w 11269336"/>
              <a:gd name="connsiteY211" fmla="*/ 2078874 h 2323145"/>
              <a:gd name="connsiteX212" fmla="*/ 2657742 w 11269336"/>
              <a:gd name="connsiteY212" fmla="*/ 2070179 h 2323145"/>
              <a:gd name="connsiteX213" fmla="*/ 2559549 w 11269336"/>
              <a:gd name="connsiteY213" fmla="*/ 2057873 h 2323145"/>
              <a:gd name="connsiteX214" fmla="*/ 2512054 w 11269336"/>
              <a:gd name="connsiteY214" fmla="*/ 2031671 h 2323145"/>
              <a:gd name="connsiteX215" fmla="*/ 2506437 w 11269336"/>
              <a:gd name="connsiteY215" fmla="*/ 2030918 h 2323145"/>
              <a:gd name="connsiteX216" fmla="*/ 2491752 w 11269336"/>
              <a:gd name="connsiteY216" fmla="*/ 2033906 h 2323145"/>
              <a:gd name="connsiteX217" fmla="*/ 2486338 w 11269336"/>
              <a:gd name="connsiteY217" fmla="*/ 2035862 h 2323145"/>
              <a:gd name="connsiteX218" fmla="*/ 2478186 w 11269336"/>
              <a:gd name="connsiteY218" fmla="*/ 2036953 h 2323145"/>
              <a:gd name="connsiteX219" fmla="*/ 2477950 w 11269336"/>
              <a:gd name="connsiteY219" fmla="*/ 2036715 h 2323145"/>
              <a:gd name="connsiteX220" fmla="*/ 2470381 w 11269336"/>
              <a:gd name="connsiteY220" fmla="*/ 2038256 h 2323145"/>
              <a:gd name="connsiteX221" fmla="*/ 2433781 w 11269336"/>
              <a:gd name="connsiteY221" fmla="*/ 2049140 h 2323145"/>
              <a:gd name="connsiteX222" fmla="*/ 2381172 w 11269336"/>
              <a:gd name="connsiteY222" fmla="*/ 2030645 h 2323145"/>
              <a:gd name="connsiteX223" fmla="*/ 2360198 w 11269336"/>
              <a:gd name="connsiteY223" fmla="*/ 2029059 h 2323145"/>
              <a:gd name="connsiteX224" fmla="*/ 2348815 w 11269336"/>
              <a:gd name="connsiteY224" fmla="*/ 2026798 h 2323145"/>
              <a:gd name="connsiteX225" fmla="*/ 2347988 w 11269336"/>
              <a:gd name="connsiteY225" fmla="*/ 2025745 h 2323145"/>
              <a:gd name="connsiteX226" fmla="*/ 2312920 w 11269336"/>
              <a:gd name="connsiteY226" fmla="*/ 2036311 h 2323145"/>
              <a:gd name="connsiteX227" fmla="*/ 2307986 w 11269336"/>
              <a:gd name="connsiteY227" fmla="*/ 2035583 h 2323145"/>
              <a:gd name="connsiteX228" fmla="*/ 2285481 w 11269336"/>
              <a:gd name="connsiteY228" fmla="*/ 2045197 h 2323145"/>
              <a:gd name="connsiteX229" fmla="*/ 2273666 w 11269336"/>
              <a:gd name="connsiteY229" fmla="*/ 2048710 h 2323145"/>
              <a:gd name="connsiteX230" fmla="*/ 2270719 w 11269336"/>
              <a:gd name="connsiteY230" fmla="*/ 2052702 h 2323145"/>
              <a:gd name="connsiteX231" fmla="*/ 2253080 w 11269336"/>
              <a:gd name="connsiteY231" fmla="*/ 2056363 h 2323145"/>
              <a:gd name="connsiteX232" fmla="*/ 2250906 w 11269336"/>
              <a:gd name="connsiteY232" fmla="*/ 2055654 h 2323145"/>
              <a:gd name="connsiteX233" fmla="*/ 2236905 w 11269336"/>
              <a:gd name="connsiteY233" fmla="*/ 2062882 h 2323145"/>
              <a:gd name="connsiteX234" fmla="*/ 2225830 w 11269336"/>
              <a:gd name="connsiteY234" fmla="*/ 2074027 h 2323145"/>
              <a:gd name="connsiteX235" fmla="*/ 2073776 w 11269336"/>
              <a:gd name="connsiteY235" fmla="*/ 2089244 h 2323145"/>
              <a:gd name="connsiteX236" fmla="*/ 1948256 w 11269336"/>
              <a:gd name="connsiteY236" fmla="*/ 2146616 h 2323145"/>
              <a:gd name="connsiteX237" fmla="*/ 1865582 w 11269336"/>
              <a:gd name="connsiteY237" fmla="*/ 2153738 h 2323145"/>
              <a:gd name="connsiteX238" fmla="*/ 1835210 w 11269336"/>
              <a:gd name="connsiteY238" fmla="*/ 2134244 h 2323145"/>
              <a:gd name="connsiteX239" fmla="*/ 1632661 w 11269336"/>
              <a:gd name="connsiteY239" fmla="*/ 2173882 h 2323145"/>
              <a:gd name="connsiteX240" fmla="*/ 1579590 w 11269336"/>
              <a:gd name="connsiteY240" fmla="*/ 2173680 h 2323145"/>
              <a:gd name="connsiteX241" fmla="*/ 1535601 w 11269336"/>
              <a:gd name="connsiteY241" fmla="*/ 2194590 h 2323145"/>
              <a:gd name="connsiteX242" fmla="*/ 1515594 w 11269336"/>
              <a:gd name="connsiteY242" fmla="*/ 2189622 h 2323145"/>
              <a:gd name="connsiteX243" fmla="*/ 1512113 w 11269336"/>
              <a:gd name="connsiteY243" fmla="*/ 2188534 h 2323145"/>
              <a:gd name="connsiteX244" fmla="*/ 1498838 w 11269336"/>
              <a:gd name="connsiteY244" fmla="*/ 2189213 h 2323145"/>
              <a:gd name="connsiteX245" fmla="*/ 1494279 w 11269336"/>
              <a:gd name="connsiteY245" fmla="*/ 2183112 h 2323145"/>
              <a:gd name="connsiteX246" fmla="*/ 1473714 w 11269336"/>
              <a:gd name="connsiteY246" fmla="*/ 2179625 h 2323145"/>
              <a:gd name="connsiteX247" fmla="*/ 1449503 w 11269336"/>
              <a:gd name="connsiteY247" fmla="*/ 2182633 h 2323145"/>
              <a:gd name="connsiteX248" fmla="*/ 1335495 w 11269336"/>
              <a:gd name="connsiteY248" fmla="*/ 2203940 h 2323145"/>
              <a:gd name="connsiteX249" fmla="*/ 1266687 w 11269336"/>
              <a:gd name="connsiteY249" fmla="*/ 2212688 h 2323145"/>
              <a:gd name="connsiteX250" fmla="*/ 1239614 w 11269336"/>
              <a:gd name="connsiteY250" fmla="*/ 2209727 h 2323145"/>
              <a:gd name="connsiteX251" fmla="*/ 1202436 w 11269336"/>
              <a:gd name="connsiteY251" fmla="*/ 2209817 h 2323145"/>
              <a:gd name="connsiteX252" fmla="*/ 1136097 w 11269336"/>
              <a:gd name="connsiteY252" fmla="*/ 2205112 h 2323145"/>
              <a:gd name="connsiteX253" fmla="*/ 1048229 w 11269336"/>
              <a:gd name="connsiteY253" fmla="*/ 2207249 h 2323145"/>
              <a:gd name="connsiteX254" fmla="*/ 988232 w 11269336"/>
              <a:gd name="connsiteY254" fmla="*/ 2235635 h 2323145"/>
              <a:gd name="connsiteX255" fmla="*/ 981959 w 11269336"/>
              <a:gd name="connsiteY255" fmla="*/ 2231607 h 2323145"/>
              <a:gd name="connsiteX256" fmla="*/ 938600 w 11269336"/>
              <a:gd name="connsiteY256" fmla="*/ 2238113 h 2323145"/>
              <a:gd name="connsiteX257" fmla="*/ 791788 w 11269336"/>
              <a:gd name="connsiteY257" fmla="*/ 2293224 h 2323145"/>
              <a:gd name="connsiteX258" fmla="*/ 706914 w 11269336"/>
              <a:gd name="connsiteY258" fmla="*/ 2305046 h 2323145"/>
              <a:gd name="connsiteX259" fmla="*/ 675971 w 11269336"/>
              <a:gd name="connsiteY259" fmla="*/ 2304030 h 2323145"/>
              <a:gd name="connsiteX260" fmla="*/ 624180 w 11269336"/>
              <a:gd name="connsiteY260" fmla="*/ 2302650 h 2323145"/>
              <a:gd name="connsiteX261" fmla="*/ 583453 w 11269336"/>
              <a:gd name="connsiteY261" fmla="*/ 2288788 h 2323145"/>
              <a:gd name="connsiteX262" fmla="*/ 540946 w 11269336"/>
              <a:gd name="connsiteY262" fmla="*/ 2292721 h 2323145"/>
              <a:gd name="connsiteX263" fmla="*/ 533680 w 11269336"/>
              <a:gd name="connsiteY263" fmla="*/ 2310233 h 2323145"/>
              <a:gd name="connsiteX264" fmla="*/ 487366 w 11269336"/>
              <a:gd name="connsiteY264" fmla="*/ 2309053 h 2323145"/>
              <a:gd name="connsiteX265" fmla="*/ 416820 w 11269336"/>
              <a:gd name="connsiteY265" fmla="*/ 2305443 h 2323145"/>
              <a:gd name="connsiteX266" fmla="*/ 376805 w 11269336"/>
              <a:gd name="connsiteY266" fmla="*/ 2307647 h 2323145"/>
              <a:gd name="connsiteX267" fmla="*/ 266777 w 11269336"/>
              <a:gd name="connsiteY267" fmla="*/ 2309012 h 2323145"/>
              <a:gd name="connsiteX268" fmla="*/ 156013 w 11269336"/>
              <a:gd name="connsiteY268" fmla="*/ 2306832 h 2323145"/>
              <a:gd name="connsiteX269" fmla="*/ 87258 w 11269336"/>
              <a:gd name="connsiteY269" fmla="*/ 2285511 h 2323145"/>
              <a:gd name="connsiteX270" fmla="*/ 23798 w 11269336"/>
              <a:gd name="connsiteY270" fmla="*/ 2281822 h 2323145"/>
              <a:gd name="connsiteX271" fmla="*/ 0 w 11269336"/>
              <a:gd name="connsiteY271" fmla="*/ 2285369 h 2323145"/>
              <a:gd name="connsiteX272" fmla="*/ 0 w 11269336"/>
              <a:gd name="connsiteY27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41688 w 11269336"/>
              <a:gd name="connsiteY140" fmla="*/ 202233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460591 w 11269336"/>
              <a:gd name="connsiteY184" fmla="*/ 2097951 h 2323145"/>
              <a:gd name="connsiteX185" fmla="*/ 3320348 w 11269336"/>
              <a:gd name="connsiteY185" fmla="*/ 2130191 h 2323145"/>
              <a:gd name="connsiteX186" fmla="*/ 3170922 w 11269336"/>
              <a:gd name="connsiteY186" fmla="*/ 2115957 h 2323145"/>
              <a:gd name="connsiteX187" fmla="*/ 3156256 w 11269336"/>
              <a:gd name="connsiteY187" fmla="*/ 2124773 h 2323145"/>
              <a:gd name="connsiteX188" fmla="*/ 3140298 w 11269336"/>
              <a:gd name="connsiteY188" fmla="*/ 2129182 h 2323145"/>
              <a:gd name="connsiteX189" fmla="*/ 3138514 w 11269336"/>
              <a:gd name="connsiteY189" fmla="*/ 2128069 h 2323145"/>
              <a:gd name="connsiteX190" fmla="*/ 3120467 w 11269336"/>
              <a:gd name="connsiteY190" fmla="*/ 2128281 h 2323145"/>
              <a:gd name="connsiteX191" fmla="*/ 3116175 w 11269336"/>
              <a:gd name="connsiteY191" fmla="*/ 2131633 h 2323145"/>
              <a:gd name="connsiteX192" fmla="*/ 3103685 w 11269336"/>
              <a:gd name="connsiteY192" fmla="*/ 2132814 h 2323145"/>
              <a:gd name="connsiteX193" fmla="*/ 3078794 w 11269336"/>
              <a:gd name="connsiteY193" fmla="*/ 2137935 h 2323145"/>
              <a:gd name="connsiteX194" fmla="*/ 3074407 w 11269336"/>
              <a:gd name="connsiteY194" fmla="*/ 2136274 h 2323145"/>
              <a:gd name="connsiteX195" fmla="*/ 3037285 w 11269336"/>
              <a:gd name="connsiteY195" fmla="*/ 2139919 h 2323145"/>
              <a:gd name="connsiteX196" fmla="*/ 3036901 w 11269336"/>
              <a:gd name="connsiteY196" fmla="*/ 2138726 h 2323145"/>
              <a:gd name="connsiteX197" fmla="*/ 3026996 w 11269336"/>
              <a:gd name="connsiteY197" fmla="*/ 2134322 h 2323145"/>
              <a:gd name="connsiteX198" fmla="*/ 3007772 w 11269336"/>
              <a:gd name="connsiteY198" fmla="*/ 2128742 h 2323145"/>
              <a:gd name="connsiteX199" fmla="*/ 2965030 w 11269336"/>
              <a:gd name="connsiteY199" fmla="*/ 2100494 h 2323145"/>
              <a:gd name="connsiteX200" fmla="*/ 2926342 w 11269336"/>
              <a:gd name="connsiteY200" fmla="*/ 2104155 h 2323145"/>
              <a:gd name="connsiteX201" fmla="*/ 2918608 w 11269336"/>
              <a:gd name="connsiteY201" fmla="*/ 2104215 h 2323145"/>
              <a:gd name="connsiteX202" fmla="*/ 2918475 w 11269336"/>
              <a:gd name="connsiteY202" fmla="*/ 2103937 h 2323145"/>
              <a:gd name="connsiteX203" fmla="*/ 2910360 w 11269336"/>
              <a:gd name="connsiteY203" fmla="*/ 2103444 h 2323145"/>
              <a:gd name="connsiteX204" fmla="*/ 2904507 w 11269336"/>
              <a:gd name="connsiteY204" fmla="*/ 2104326 h 2323145"/>
              <a:gd name="connsiteX205" fmla="*/ 2889503 w 11269336"/>
              <a:gd name="connsiteY205" fmla="*/ 2104443 h 2323145"/>
              <a:gd name="connsiteX206" fmla="*/ 2884480 w 11269336"/>
              <a:gd name="connsiteY206" fmla="*/ 2102626 h 2323145"/>
              <a:gd name="connsiteX207" fmla="*/ 2882689 w 11269336"/>
              <a:gd name="connsiteY207" fmla="*/ 2099228 h 2323145"/>
              <a:gd name="connsiteX208" fmla="*/ 2881291 w 11269336"/>
              <a:gd name="connsiteY208" fmla="*/ 2099618 h 2323145"/>
              <a:gd name="connsiteX209" fmla="*/ 2853979 w 11269336"/>
              <a:gd name="connsiteY209" fmla="*/ 2090388 h 2323145"/>
              <a:gd name="connsiteX210" fmla="*/ 2791790 w 11269336"/>
              <a:gd name="connsiteY210" fmla="*/ 2080332 h 2323145"/>
              <a:gd name="connsiteX211" fmla="*/ 2755844 w 11269336"/>
              <a:gd name="connsiteY211" fmla="*/ 2078874 h 2323145"/>
              <a:gd name="connsiteX212" fmla="*/ 2657742 w 11269336"/>
              <a:gd name="connsiteY212" fmla="*/ 2070179 h 2323145"/>
              <a:gd name="connsiteX213" fmla="*/ 2559549 w 11269336"/>
              <a:gd name="connsiteY213" fmla="*/ 2057873 h 2323145"/>
              <a:gd name="connsiteX214" fmla="*/ 2512054 w 11269336"/>
              <a:gd name="connsiteY214" fmla="*/ 2031671 h 2323145"/>
              <a:gd name="connsiteX215" fmla="*/ 2506437 w 11269336"/>
              <a:gd name="connsiteY215" fmla="*/ 2030918 h 2323145"/>
              <a:gd name="connsiteX216" fmla="*/ 2491752 w 11269336"/>
              <a:gd name="connsiteY216" fmla="*/ 2033906 h 2323145"/>
              <a:gd name="connsiteX217" fmla="*/ 2486338 w 11269336"/>
              <a:gd name="connsiteY217" fmla="*/ 2035862 h 2323145"/>
              <a:gd name="connsiteX218" fmla="*/ 2478186 w 11269336"/>
              <a:gd name="connsiteY218" fmla="*/ 2036953 h 2323145"/>
              <a:gd name="connsiteX219" fmla="*/ 2477950 w 11269336"/>
              <a:gd name="connsiteY219" fmla="*/ 2036715 h 2323145"/>
              <a:gd name="connsiteX220" fmla="*/ 2470381 w 11269336"/>
              <a:gd name="connsiteY220" fmla="*/ 2038256 h 2323145"/>
              <a:gd name="connsiteX221" fmla="*/ 2433781 w 11269336"/>
              <a:gd name="connsiteY221" fmla="*/ 2049140 h 2323145"/>
              <a:gd name="connsiteX222" fmla="*/ 2381172 w 11269336"/>
              <a:gd name="connsiteY222" fmla="*/ 2030645 h 2323145"/>
              <a:gd name="connsiteX223" fmla="*/ 2360198 w 11269336"/>
              <a:gd name="connsiteY223" fmla="*/ 2029059 h 2323145"/>
              <a:gd name="connsiteX224" fmla="*/ 2348815 w 11269336"/>
              <a:gd name="connsiteY224" fmla="*/ 2026798 h 2323145"/>
              <a:gd name="connsiteX225" fmla="*/ 2347988 w 11269336"/>
              <a:gd name="connsiteY225" fmla="*/ 2025745 h 2323145"/>
              <a:gd name="connsiteX226" fmla="*/ 2312920 w 11269336"/>
              <a:gd name="connsiteY226" fmla="*/ 2036311 h 2323145"/>
              <a:gd name="connsiteX227" fmla="*/ 2307986 w 11269336"/>
              <a:gd name="connsiteY227" fmla="*/ 2035583 h 2323145"/>
              <a:gd name="connsiteX228" fmla="*/ 2285481 w 11269336"/>
              <a:gd name="connsiteY228" fmla="*/ 2045197 h 2323145"/>
              <a:gd name="connsiteX229" fmla="*/ 2273666 w 11269336"/>
              <a:gd name="connsiteY229" fmla="*/ 2048710 h 2323145"/>
              <a:gd name="connsiteX230" fmla="*/ 2270719 w 11269336"/>
              <a:gd name="connsiteY230" fmla="*/ 2052702 h 2323145"/>
              <a:gd name="connsiteX231" fmla="*/ 2253080 w 11269336"/>
              <a:gd name="connsiteY231" fmla="*/ 2056363 h 2323145"/>
              <a:gd name="connsiteX232" fmla="*/ 2250906 w 11269336"/>
              <a:gd name="connsiteY232" fmla="*/ 2055654 h 2323145"/>
              <a:gd name="connsiteX233" fmla="*/ 2236905 w 11269336"/>
              <a:gd name="connsiteY233" fmla="*/ 2062882 h 2323145"/>
              <a:gd name="connsiteX234" fmla="*/ 2225830 w 11269336"/>
              <a:gd name="connsiteY234" fmla="*/ 2074027 h 2323145"/>
              <a:gd name="connsiteX235" fmla="*/ 2073776 w 11269336"/>
              <a:gd name="connsiteY235" fmla="*/ 2089244 h 2323145"/>
              <a:gd name="connsiteX236" fmla="*/ 1948256 w 11269336"/>
              <a:gd name="connsiteY236" fmla="*/ 2146616 h 2323145"/>
              <a:gd name="connsiteX237" fmla="*/ 1865582 w 11269336"/>
              <a:gd name="connsiteY237" fmla="*/ 2153738 h 2323145"/>
              <a:gd name="connsiteX238" fmla="*/ 1835210 w 11269336"/>
              <a:gd name="connsiteY238" fmla="*/ 2134244 h 2323145"/>
              <a:gd name="connsiteX239" fmla="*/ 1632661 w 11269336"/>
              <a:gd name="connsiteY239" fmla="*/ 2173882 h 2323145"/>
              <a:gd name="connsiteX240" fmla="*/ 1579590 w 11269336"/>
              <a:gd name="connsiteY240" fmla="*/ 2173680 h 2323145"/>
              <a:gd name="connsiteX241" fmla="*/ 1535601 w 11269336"/>
              <a:gd name="connsiteY241" fmla="*/ 2194590 h 2323145"/>
              <a:gd name="connsiteX242" fmla="*/ 1515594 w 11269336"/>
              <a:gd name="connsiteY242" fmla="*/ 2189622 h 2323145"/>
              <a:gd name="connsiteX243" fmla="*/ 1512113 w 11269336"/>
              <a:gd name="connsiteY243" fmla="*/ 2188534 h 2323145"/>
              <a:gd name="connsiteX244" fmla="*/ 1498838 w 11269336"/>
              <a:gd name="connsiteY244" fmla="*/ 2189213 h 2323145"/>
              <a:gd name="connsiteX245" fmla="*/ 1494279 w 11269336"/>
              <a:gd name="connsiteY245" fmla="*/ 2183112 h 2323145"/>
              <a:gd name="connsiteX246" fmla="*/ 1473714 w 11269336"/>
              <a:gd name="connsiteY246" fmla="*/ 2179625 h 2323145"/>
              <a:gd name="connsiteX247" fmla="*/ 1449503 w 11269336"/>
              <a:gd name="connsiteY247" fmla="*/ 2182633 h 2323145"/>
              <a:gd name="connsiteX248" fmla="*/ 1335495 w 11269336"/>
              <a:gd name="connsiteY248" fmla="*/ 2203940 h 2323145"/>
              <a:gd name="connsiteX249" fmla="*/ 1266687 w 11269336"/>
              <a:gd name="connsiteY249" fmla="*/ 2212688 h 2323145"/>
              <a:gd name="connsiteX250" fmla="*/ 1239614 w 11269336"/>
              <a:gd name="connsiteY250" fmla="*/ 2209727 h 2323145"/>
              <a:gd name="connsiteX251" fmla="*/ 1202436 w 11269336"/>
              <a:gd name="connsiteY251" fmla="*/ 2209817 h 2323145"/>
              <a:gd name="connsiteX252" fmla="*/ 1136097 w 11269336"/>
              <a:gd name="connsiteY252" fmla="*/ 2205112 h 2323145"/>
              <a:gd name="connsiteX253" fmla="*/ 1048229 w 11269336"/>
              <a:gd name="connsiteY253" fmla="*/ 2207249 h 2323145"/>
              <a:gd name="connsiteX254" fmla="*/ 988232 w 11269336"/>
              <a:gd name="connsiteY254" fmla="*/ 2235635 h 2323145"/>
              <a:gd name="connsiteX255" fmla="*/ 981959 w 11269336"/>
              <a:gd name="connsiteY255" fmla="*/ 2231607 h 2323145"/>
              <a:gd name="connsiteX256" fmla="*/ 938600 w 11269336"/>
              <a:gd name="connsiteY256" fmla="*/ 2238113 h 2323145"/>
              <a:gd name="connsiteX257" fmla="*/ 791788 w 11269336"/>
              <a:gd name="connsiteY257" fmla="*/ 2293224 h 2323145"/>
              <a:gd name="connsiteX258" fmla="*/ 706914 w 11269336"/>
              <a:gd name="connsiteY258" fmla="*/ 2305046 h 2323145"/>
              <a:gd name="connsiteX259" fmla="*/ 675971 w 11269336"/>
              <a:gd name="connsiteY259" fmla="*/ 2304030 h 2323145"/>
              <a:gd name="connsiteX260" fmla="*/ 624180 w 11269336"/>
              <a:gd name="connsiteY260" fmla="*/ 2302650 h 2323145"/>
              <a:gd name="connsiteX261" fmla="*/ 583453 w 11269336"/>
              <a:gd name="connsiteY261" fmla="*/ 2288788 h 2323145"/>
              <a:gd name="connsiteX262" fmla="*/ 540946 w 11269336"/>
              <a:gd name="connsiteY262" fmla="*/ 2292721 h 2323145"/>
              <a:gd name="connsiteX263" fmla="*/ 533680 w 11269336"/>
              <a:gd name="connsiteY263" fmla="*/ 2310233 h 2323145"/>
              <a:gd name="connsiteX264" fmla="*/ 487366 w 11269336"/>
              <a:gd name="connsiteY264" fmla="*/ 2309053 h 2323145"/>
              <a:gd name="connsiteX265" fmla="*/ 416820 w 11269336"/>
              <a:gd name="connsiteY265" fmla="*/ 2305443 h 2323145"/>
              <a:gd name="connsiteX266" fmla="*/ 376805 w 11269336"/>
              <a:gd name="connsiteY266" fmla="*/ 2307647 h 2323145"/>
              <a:gd name="connsiteX267" fmla="*/ 266777 w 11269336"/>
              <a:gd name="connsiteY267" fmla="*/ 2309012 h 2323145"/>
              <a:gd name="connsiteX268" fmla="*/ 156013 w 11269336"/>
              <a:gd name="connsiteY268" fmla="*/ 2306832 h 2323145"/>
              <a:gd name="connsiteX269" fmla="*/ 87258 w 11269336"/>
              <a:gd name="connsiteY269" fmla="*/ 2285511 h 2323145"/>
              <a:gd name="connsiteX270" fmla="*/ 23798 w 11269336"/>
              <a:gd name="connsiteY270" fmla="*/ 2281822 h 2323145"/>
              <a:gd name="connsiteX271" fmla="*/ 0 w 11269336"/>
              <a:gd name="connsiteY271" fmla="*/ 2285369 h 2323145"/>
              <a:gd name="connsiteX272" fmla="*/ 0 w 11269336"/>
              <a:gd name="connsiteY27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41688 w 11269336"/>
              <a:gd name="connsiteY140" fmla="*/ 202233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460591 w 11269336"/>
              <a:gd name="connsiteY184" fmla="*/ 2097951 h 2323145"/>
              <a:gd name="connsiteX185" fmla="*/ 3170922 w 11269336"/>
              <a:gd name="connsiteY185" fmla="*/ 2115957 h 2323145"/>
              <a:gd name="connsiteX186" fmla="*/ 3156256 w 11269336"/>
              <a:gd name="connsiteY186" fmla="*/ 2124773 h 2323145"/>
              <a:gd name="connsiteX187" fmla="*/ 3140298 w 11269336"/>
              <a:gd name="connsiteY187" fmla="*/ 2129182 h 2323145"/>
              <a:gd name="connsiteX188" fmla="*/ 3138514 w 11269336"/>
              <a:gd name="connsiteY188" fmla="*/ 2128069 h 2323145"/>
              <a:gd name="connsiteX189" fmla="*/ 3120467 w 11269336"/>
              <a:gd name="connsiteY189" fmla="*/ 2128281 h 2323145"/>
              <a:gd name="connsiteX190" fmla="*/ 3116175 w 11269336"/>
              <a:gd name="connsiteY190" fmla="*/ 2131633 h 2323145"/>
              <a:gd name="connsiteX191" fmla="*/ 3103685 w 11269336"/>
              <a:gd name="connsiteY191" fmla="*/ 2132814 h 2323145"/>
              <a:gd name="connsiteX192" fmla="*/ 3078794 w 11269336"/>
              <a:gd name="connsiteY192" fmla="*/ 2137935 h 2323145"/>
              <a:gd name="connsiteX193" fmla="*/ 3074407 w 11269336"/>
              <a:gd name="connsiteY193" fmla="*/ 2136274 h 2323145"/>
              <a:gd name="connsiteX194" fmla="*/ 3037285 w 11269336"/>
              <a:gd name="connsiteY194" fmla="*/ 2139919 h 2323145"/>
              <a:gd name="connsiteX195" fmla="*/ 3036901 w 11269336"/>
              <a:gd name="connsiteY195" fmla="*/ 2138726 h 2323145"/>
              <a:gd name="connsiteX196" fmla="*/ 3026996 w 11269336"/>
              <a:gd name="connsiteY196" fmla="*/ 2134322 h 2323145"/>
              <a:gd name="connsiteX197" fmla="*/ 3007772 w 11269336"/>
              <a:gd name="connsiteY197" fmla="*/ 2128742 h 2323145"/>
              <a:gd name="connsiteX198" fmla="*/ 2965030 w 11269336"/>
              <a:gd name="connsiteY198" fmla="*/ 2100494 h 2323145"/>
              <a:gd name="connsiteX199" fmla="*/ 2926342 w 11269336"/>
              <a:gd name="connsiteY199" fmla="*/ 2104155 h 2323145"/>
              <a:gd name="connsiteX200" fmla="*/ 2918608 w 11269336"/>
              <a:gd name="connsiteY200" fmla="*/ 2104215 h 2323145"/>
              <a:gd name="connsiteX201" fmla="*/ 2918475 w 11269336"/>
              <a:gd name="connsiteY201" fmla="*/ 2103937 h 2323145"/>
              <a:gd name="connsiteX202" fmla="*/ 2910360 w 11269336"/>
              <a:gd name="connsiteY202" fmla="*/ 2103444 h 2323145"/>
              <a:gd name="connsiteX203" fmla="*/ 2904507 w 11269336"/>
              <a:gd name="connsiteY203" fmla="*/ 2104326 h 2323145"/>
              <a:gd name="connsiteX204" fmla="*/ 2889503 w 11269336"/>
              <a:gd name="connsiteY204" fmla="*/ 2104443 h 2323145"/>
              <a:gd name="connsiteX205" fmla="*/ 2884480 w 11269336"/>
              <a:gd name="connsiteY205" fmla="*/ 2102626 h 2323145"/>
              <a:gd name="connsiteX206" fmla="*/ 2882689 w 11269336"/>
              <a:gd name="connsiteY206" fmla="*/ 2099228 h 2323145"/>
              <a:gd name="connsiteX207" fmla="*/ 2881291 w 11269336"/>
              <a:gd name="connsiteY207" fmla="*/ 2099618 h 2323145"/>
              <a:gd name="connsiteX208" fmla="*/ 2853979 w 11269336"/>
              <a:gd name="connsiteY208" fmla="*/ 2090388 h 2323145"/>
              <a:gd name="connsiteX209" fmla="*/ 2791790 w 11269336"/>
              <a:gd name="connsiteY209" fmla="*/ 2080332 h 2323145"/>
              <a:gd name="connsiteX210" fmla="*/ 2755844 w 11269336"/>
              <a:gd name="connsiteY210" fmla="*/ 2078874 h 2323145"/>
              <a:gd name="connsiteX211" fmla="*/ 2657742 w 11269336"/>
              <a:gd name="connsiteY211" fmla="*/ 2070179 h 2323145"/>
              <a:gd name="connsiteX212" fmla="*/ 2559549 w 11269336"/>
              <a:gd name="connsiteY212" fmla="*/ 2057873 h 2323145"/>
              <a:gd name="connsiteX213" fmla="*/ 2512054 w 11269336"/>
              <a:gd name="connsiteY213" fmla="*/ 2031671 h 2323145"/>
              <a:gd name="connsiteX214" fmla="*/ 2506437 w 11269336"/>
              <a:gd name="connsiteY214" fmla="*/ 2030918 h 2323145"/>
              <a:gd name="connsiteX215" fmla="*/ 2491752 w 11269336"/>
              <a:gd name="connsiteY215" fmla="*/ 2033906 h 2323145"/>
              <a:gd name="connsiteX216" fmla="*/ 2486338 w 11269336"/>
              <a:gd name="connsiteY216" fmla="*/ 2035862 h 2323145"/>
              <a:gd name="connsiteX217" fmla="*/ 2478186 w 11269336"/>
              <a:gd name="connsiteY217" fmla="*/ 2036953 h 2323145"/>
              <a:gd name="connsiteX218" fmla="*/ 2477950 w 11269336"/>
              <a:gd name="connsiteY218" fmla="*/ 2036715 h 2323145"/>
              <a:gd name="connsiteX219" fmla="*/ 2470381 w 11269336"/>
              <a:gd name="connsiteY219" fmla="*/ 2038256 h 2323145"/>
              <a:gd name="connsiteX220" fmla="*/ 2433781 w 11269336"/>
              <a:gd name="connsiteY220" fmla="*/ 2049140 h 2323145"/>
              <a:gd name="connsiteX221" fmla="*/ 2381172 w 11269336"/>
              <a:gd name="connsiteY221" fmla="*/ 2030645 h 2323145"/>
              <a:gd name="connsiteX222" fmla="*/ 2360198 w 11269336"/>
              <a:gd name="connsiteY222" fmla="*/ 2029059 h 2323145"/>
              <a:gd name="connsiteX223" fmla="*/ 2348815 w 11269336"/>
              <a:gd name="connsiteY223" fmla="*/ 2026798 h 2323145"/>
              <a:gd name="connsiteX224" fmla="*/ 2347988 w 11269336"/>
              <a:gd name="connsiteY224" fmla="*/ 2025745 h 2323145"/>
              <a:gd name="connsiteX225" fmla="*/ 2312920 w 11269336"/>
              <a:gd name="connsiteY225" fmla="*/ 2036311 h 2323145"/>
              <a:gd name="connsiteX226" fmla="*/ 2307986 w 11269336"/>
              <a:gd name="connsiteY226" fmla="*/ 2035583 h 2323145"/>
              <a:gd name="connsiteX227" fmla="*/ 2285481 w 11269336"/>
              <a:gd name="connsiteY227" fmla="*/ 2045197 h 2323145"/>
              <a:gd name="connsiteX228" fmla="*/ 2273666 w 11269336"/>
              <a:gd name="connsiteY228" fmla="*/ 2048710 h 2323145"/>
              <a:gd name="connsiteX229" fmla="*/ 2270719 w 11269336"/>
              <a:gd name="connsiteY229" fmla="*/ 2052702 h 2323145"/>
              <a:gd name="connsiteX230" fmla="*/ 2253080 w 11269336"/>
              <a:gd name="connsiteY230" fmla="*/ 2056363 h 2323145"/>
              <a:gd name="connsiteX231" fmla="*/ 2250906 w 11269336"/>
              <a:gd name="connsiteY231" fmla="*/ 2055654 h 2323145"/>
              <a:gd name="connsiteX232" fmla="*/ 2236905 w 11269336"/>
              <a:gd name="connsiteY232" fmla="*/ 2062882 h 2323145"/>
              <a:gd name="connsiteX233" fmla="*/ 2225830 w 11269336"/>
              <a:gd name="connsiteY233" fmla="*/ 2074027 h 2323145"/>
              <a:gd name="connsiteX234" fmla="*/ 2073776 w 11269336"/>
              <a:gd name="connsiteY234" fmla="*/ 2089244 h 2323145"/>
              <a:gd name="connsiteX235" fmla="*/ 1948256 w 11269336"/>
              <a:gd name="connsiteY235" fmla="*/ 2146616 h 2323145"/>
              <a:gd name="connsiteX236" fmla="*/ 1865582 w 11269336"/>
              <a:gd name="connsiteY236" fmla="*/ 2153738 h 2323145"/>
              <a:gd name="connsiteX237" fmla="*/ 1835210 w 11269336"/>
              <a:gd name="connsiteY237" fmla="*/ 2134244 h 2323145"/>
              <a:gd name="connsiteX238" fmla="*/ 1632661 w 11269336"/>
              <a:gd name="connsiteY238" fmla="*/ 2173882 h 2323145"/>
              <a:gd name="connsiteX239" fmla="*/ 1579590 w 11269336"/>
              <a:gd name="connsiteY239" fmla="*/ 2173680 h 2323145"/>
              <a:gd name="connsiteX240" fmla="*/ 1535601 w 11269336"/>
              <a:gd name="connsiteY240" fmla="*/ 2194590 h 2323145"/>
              <a:gd name="connsiteX241" fmla="*/ 1515594 w 11269336"/>
              <a:gd name="connsiteY241" fmla="*/ 2189622 h 2323145"/>
              <a:gd name="connsiteX242" fmla="*/ 1512113 w 11269336"/>
              <a:gd name="connsiteY242" fmla="*/ 2188534 h 2323145"/>
              <a:gd name="connsiteX243" fmla="*/ 1498838 w 11269336"/>
              <a:gd name="connsiteY243" fmla="*/ 2189213 h 2323145"/>
              <a:gd name="connsiteX244" fmla="*/ 1494279 w 11269336"/>
              <a:gd name="connsiteY244" fmla="*/ 2183112 h 2323145"/>
              <a:gd name="connsiteX245" fmla="*/ 1473714 w 11269336"/>
              <a:gd name="connsiteY245" fmla="*/ 2179625 h 2323145"/>
              <a:gd name="connsiteX246" fmla="*/ 1449503 w 11269336"/>
              <a:gd name="connsiteY246" fmla="*/ 2182633 h 2323145"/>
              <a:gd name="connsiteX247" fmla="*/ 1335495 w 11269336"/>
              <a:gd name="connsiteY247" fmla="*/ 2203940 h 2323145"/>
              <a:gd name="connsiteX248" fmla="*/ 1266687 w 11269336"/>
              <a:gd name="connsiteY248" fmla="*/ 2212688 h 2323145"/>
              <a:gd name="connsiteX249" fmla="*/ 1239614 w 11269336"/>
              <a:gd name="connsiteY249" fmla="*/ 2209727 h 2323145"/>
              <a:gd name="connsiteX250" fmla="*/ 1202436 w 11269336"/>
              <a:gd name="connsiteY250" fmla="*/ 2209817 h 2323145"/>
              <a:gd name="connsiteX251" fmla="*/ 1136097 w 11269336"/>
              <a:gd name="connsiteY251" fmla="*/ 2205112 h 2323145"/>
              <a:gd name="connsiteX252" fmla="*/ 1048229 w 11269336"/>
              <a:gd name="connsiteY252" fmla="*/ 2207249 h 2323145"/>
              <a:gd name="connsiteX253" fmla="*/ 988232 w 11269336"/>
              <a:gd name="connsiteY253" fmla="*/ 2235635 h 2323145"/>
              <a:gd name="connsiteX254" fmla="*/ 981959 w 11269336"/>
              <a:gd name="connsiteY254" fmla="*/ 2231607 h 2323145"/>
              <a:gd name="connsiteX255" fmla="*/ 938600 w 11269336"/>
              <a:gd name="connsiteY255" fmla="*/ 2238113 h 2323145"/>
              <a:gd name="connsiteX256" fmla="*/ 791788 w 11269336"/>
              <a:gd name="connsiteY256" fmla="*/ 2293224 h 2323145"/>
              <a:gd name="connsiteX257" fmla="*/ 706914 w 11269336"/>
              <a:gd name="connsiteY257" fmla="*/ 2305046 h 2323145"/>
              <a:gd name="connsiteX258" fmla="*/ 675971 w 11269336"/>
              <a:gd name="connsiteY258" fmla="*/ 2304030 h 2323145"/>
              <a:gd name="connsiteX259" fmla="*/ 624180 w 11269336"/>
              <a:gd name="connsiteY259" fmla="*/ 2302650 h 2323145"/>
              <a:gd name="connsiteX260" fmla="*/ 583453 w 11269336"/>
              <a:gd name="connsiteY260" fmla="*/ 2288788 h 2323145"/>
              <a:gd name="connsiteX261" fmla="*/ 540946 w 11269336"/>
              <a:gd name="connsiteY261" fmla="*/ 2292721 h 2323145"/>
              <a:gd name="connsiteX262" fmla="*/ 533680 w 11269336"/>
              <a:gd name="connsiteY262" fmla="*/ 2310233 h 2323145"/>
              <a:gd name="connsiteX263" fmla="*/ 487366 w 11269336"/>
              <a:gd name="connsiteY263" fmla="*/ 2309053 h 2323145"/>
              <a:gd name="connsiteX264" fmla="*/ 416820 w 11269336"/>
              <a:gd name="connsiteY264" fmla="*/ 2305443 h 2323145"/>
              <a:gd name="connsiteX265" fmla="*/ 376805 w 11269336"/>
              <a:gd name="connsiteY265" fmla="*/ 2307647 h 2323145"/>
              <a:gd name="connsiteX266" fmla="*/ 266777 w 11269336"/>
              <a:gd name="connsiteY266" fmla="*/ 2309012 h 2323145"/>
              <a:gd name="connsiteX267" fmla="*/ 156013 w 11269336"/>
              <a:gd name="connsiteY267" fmla="*/ 2306832 h 2323145"/>
              <a:gd name="connsiteX268" fmla="*/ 87258 w 11269336"/>
              <a:gd name="connsiteY268" fmla="*/ 2285511 h 2323145"/>
              <a:gd name="connsiteX269" fmla="*/ 23798 w 11269336"/>
              <a:gd name="connsiteY269" fmla="*/ 2281822 h 2323145"/>
              <a:gd name="connsiteX270" fmla="*/ 0 w 11269336"/>
              <a:gd name="connsiteY270" fmla="*/ 2285369 h 2323145"/>
              <a:gd name="connsiteX271" fmla="*/ 0 w 11269336"/>
              <a:gd name="connsiteY271"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41688 w 11269336"/>
              <a:gd name="connsiteY140" fmla="*/ 202233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365341 w 11269336"/>
              <a:gd name="connsiteY184" fmla="*/ 2077638 h 2323145"/>
              <a:gd name="connsiteX185" fmla="*/ 3170922 w 11269336"/>
              <a:gd name="connsiteY185" fmla="*/ 2115957 h 2323145"/>
              <a:gd name="connsiteX186" fmla="*/ 3156256 w 11269336"/>
              <a:gd name="connsiteY186" fmla="*/ 2124773 h 2323145"/>
              <a:gd name="connsiteX187" fmla="*/ 3140298 w 11269336"/>
              <a:gd name="connsiteY187" fmla="*/ 2129182 h 2323145"/>
              <a:gd name="connsiteX188" fmla="*/ 3138514 w 11269336"/>
              <a:gd name="connsiteY188" fmla="*/ 2128069 h 2323145"/>
              <a:gd name="connsiteX189" fmla="*/ 3120467 w 11269336"/>
              <a:gd name="connsiteY189" fmla="*/ 2128281 h 2323145"/>
              <a:gd name="connsiteX190" fmla="*/ 3116175 w 11269336"/>
              <a:gd name="connsiteY190" fmla="*/ 2131633 h 2323145"/>
              <a:gd name="connsiteX191" fmla="*/ 3103685 w 11269336"/>
              <a:gd name="connsiteY191" fmla="*/ 2132814 h 2323145"/>
              <a:gd name="connsiteX192" fmla="*/ 3078794 w 11269336"/>
              <a:gd name="connsiteY192" fmla="*/ 2137935 h 2323145"/>
              <a:gd name="connsiteX193" fmla="*/ 3074407 w 11269336"/>
              <a:gd name="connsiteY193" fmla="*/ 2136274 h 2323145"/>
              <a:gd name="connsiteX194" fmla="*/ 3037285 w 11269336"/>
              <a:gd name="connsiteY194" fmla="*/ 2139919 h 2323145"/>
              <a:gd name="connsiteX195" fmla="*/ 3036901 w 11269336"/>
              <a:gd name="connsiteY195" fmla="*/ 2138726 h 2323145"/>
              <a:gd name="connsiteX196" fmla="*/ 3026996 w 11269336"/>
              <a:gd name="connsiteY196" fmla="*/ 2134322 h 2323145"/>
              <a:gd name="connsiteX197" fmla="*/ 3007772 w 11269336"/>
              <a:gd name="connsiteY197" fmla="*/ 2128742 h 2323145"/>
              <a:gd name="connsiteX198" fmla="*/ 2965030 w 11269336"/>
              <a:gd name="connsiteY198" fmla="*/ 2100494 h 2323145"/>
              <a:gd name="connsiteX199" fmla="*/ 2926342 w 11269336"/>
              <a:gd name="connsiteY199" fmla="*/ 2104155 h 2323145"/>
              <a:gd name="connsiteX200" fmla="*/ 2918608 w 11269336"/>
              <a:gd name="connsiteY200" fmla="*/ 2104215 h 2323145"/>
              <a:gd name="connsiteX201" fmla="*/ 2918475 w 11269336"/>
              <a:gd name="connsiteY201" fmla="*/ 2103937 h 2323145"/>
              <a:gd name="connsiteX202" fmla="*/ 2910360 w 11269336"/>
              <a:gd name="connsiteY202" fmla="*/ 2103444 h 2323145"/>
              <a:gd name="connsiteX203" fmla="*/ 2904507 w 11269336"/>
              <a:gd name="connsiteY203" fmla="*/ 2104326 h 2323145"/>
              <a:gd name="connsiteX204" fmla="*/ 2889503 w 11269336"/>
              <a:gd name="connsiteY204" fmla="*/ 2104443 h 2323145"/>
              <a:gd name="connsiteX205" fmla="*/ 2884480 w 11269336"/>
              <a:gd name="connsiteY205" fmla="*/ 2102626 h 2323145"/>
              <a:gd name="connsiteX206" fmla="*/ 2882689 w 11269336"/>
              <a:gd name="connsiteY206" fmla="*/ 2099228 h 2323145"/>
              <a:gd name="connsiteX207" fmla="*/ 2881291 w 11269336"/>
              <a:gd name="connsiteY207" fmla="*/ 2099618 h 2323145"/>
              <a:gd name="connsiteX208" fmla="*/ 2853979 w 11269336"/>
              <a:gd name="connsiteY208" fmla="*/ 2090388 h 2323145"/>
              <a:gd name="connsiteX209" fmla="*/ 2791790 w 11269336"/>
              <a:gd name="connsiteY209" fmla="*/ 2080332 h 2323145"/>
              <a:gd name="connsiteX210" fmla="*/ 2755844 w 11269336"/>
              <a:gd name="connsiteY210" fmla="*/ 2078874 h 2323145"/>
              <a:gd name="connsiteX211" fmla="*/ 2657742 w 11269336"/>
              <a:gd name="connsiteY211" fmla="*/ 2070179 h 2323145"/>
              <a:gd name="connsiteX212" fmla="*/ 2559549 w 11269336"/>
              <a:gd name="connsiteY212" fmla="*/ 2057873 h 2323145"/>
              <a:gd name="connsiteX213" fmla="*/ 2512054 w 11269336"/>
              <a:gd name="connsiteY213" fmla="*/ 2031671 h 2323145"/>
              <a:gd name="connsiteX214" fmla="*/ 2506437 w 11269336"/>
              <a:gd name="connsiteY214" fmla="*/ 2030918 h 2323145"/>
              <a:gd name="connsiteX215" fmla="*/ 2491752 w 11269336"/>
              <a:gd name="connsiteY215" fmla="*/ 2033906 h 2323145"/>
              <a:gd name="connsiteX216" fmla="*/ 2486338 w 11269336"/>
              <a:gd name="connsiteY216" fmla="*/ 2035862 h 2323145"/>
              <a:gd name="connsiteX217" fmla="*/ 2478186 w 11269336"/>
              <a:gd name="connsiteY217" fmla="*/ 2036953 h 2323145"/>
              <a:gd name="connsiteX218" fmla="*/ 2477950 w 11269336"/>
              <a:gd name="connsiteY218" fmla="*/ 2036715 h 2323145"/>
              <a:gd name="connsiteX219" fmla="*/ 2470381 w 11269336"/>
              <a:gd name="connsiteY219" fmla="*/ 2038256 h 2323145"/>
              <a:gd name="connsiteX220" fmla="*/ 2433781 w 11269336"/>
              <a:gd name="connsiteY220" fmla="*/ 2049140 h 2323145"/>
              <a:gd name="connsiteX221" fmla="*/ 2381172 w 11269336"/>
              <a:gd name="connsiteY221" fmla="*/ 2030645 h 2323145"/>
              <a:gd name="connsiteX222" fmla="*/ 2360198 w 11269336"/>
              <a:gd name="connsiteY222" fmla="*/ 2029059 h 2323145"/>
              <a:gd name="connsiteX223" fmla="*/ 2348815 w 11269336"/>
              <a:gd name="connsiteY223" fmla="*/ 2026798 h 2323145"/>
              <a:gd name="connsiteX224" fmla="*/ 2347988 w 11269336"/>
              <a:gd name="connsiteY224" fmla="*/ 2025745 h 2323145"/>
              <a:gd name="connsiteX225" fmla="*/ 2312920 w 11269336"/>
              <a:gd name="connsiteY225" fmla="*/ 2036311 h 2323145"/>
              <a:gd name="connsiteX226" fmla="*/ 2307986 w 11269336"/>
              <a:gd name="connsiteY226" fmla="*/ 2035583 h 2323145"/>
              <a:gd name="connsiteX227" fmla="*/ 2285481 w 11269336"/>
              <a:gd name="connsiteY227" fmla="*/ 2045197 h 2323145"/>
              <a:gd name="connsiteX228" fmla="*/ 2273666 w 11269336"/>
              <a:gd name="connsiteY228" fmla="*/ 2048710 h 2323145"/>
              <a:gd name="connsiteX229" fmla="*/ 2270719 w 11269336"/>
              <a:gd name="connsiteY229" fmla="*/ 2052702 h 2323145"/>
              <a:gd name="connsiteX230" fmla="*/ 2253080 w 11269336"/>
              <a:gd name="connsiteY230" fmla="*/ 2056363 h 2323145"/>
              <a:gd name="connsiteX231" fmla="*/ 2250906 w 11269336"/>
              <a:gd name="connsiteY231" fmla="*/ 2055654 h 2323145"/>
              <a:gd name="connsiteX232" fmla="*/ 2236905 w 11269336"/>
              <a:gd name="connsiteY232" fmla="*/ 2062882 h 2323145"/>
              <a:gd name="connsiteX233" fmla="*/ 2225830 w 11269336"/>
              <a:gd name="connsiteY233" fmla="*/ 2074027 h 2323145"/>
              <a:gd name="connsiteX234" fmla="*/ 2073776 w 11269336"/>
              <a:gd name="connsiteY234" fmla="*/ 2089244 h 2323145"/>
              <a:gd name="connsiteX235" fmla="*/ 1948256 w 11269336"/>
              <a:gd name="connsiteY235" fmla="*/ 2146616 h 2323145"/>
              <a:gd name="connsiteX236" fmla="*/ 1865582 w 11269336"/>
              <a:gd name="connsiteY236" fmla="*/ 2153738 h 2323145"/>
              <a:gd name="connsiteX237" fmla="*/ 1835210 w 11269336"/>
              <a:gd name="connsiteY237" fmla="*/ 2134244 h 2323145"/>
              <a:gd name="connsiteX238" fmla="*/ 1632661 w 11269336"/>
              <a:gd name="connsiteY238" fmla="*/ 2173882 h 2323145"/>
              <a:gd name="connsiteX239" fmla="*/ 1579590 w 11269336"/>
              <a:gd name="connsiteY239" fmla="*/ 2173680 h 2323145"/>
              <a:gd name="connsiteX240" fmla="*/ 1535601 w 11269336"/>
              <a:gd name="connsiteY240" fmla="*/ 2194590 h 2323145"/>
              <a:gd name="connsiteX241" fmla="*/ 1515594 w 11269336"/>
              <a:gd name="connsiteY241" fmla="*/ 2189622 h 2323145"/>
              <a:gd name="connsiteX242" fmla="*/ 1512113 w 11269336"/>
              <a:gd name="connsiteY242" fmla="*/ 2188534 h 2323145"/>
              <a:gd name="connsiteX243" fmla="*/ 1498838 w 11269336"/>
              <a:gd name="connsiteY243" fmla="*/ 2189213 h 2323145"/>
              <a:gd name="connsiteX244" fmla="*/ 1494279 w 11269336"/>
              <a:gd name="connsiteY244" fmla="*/ 2183112 h 2323145"/>
              <a:gd name="connsiteX245" fmla="*/ 1473714 w 11269336"/>
              <a:gd name="connsiteY245" fmla="*/ 2179625 h 2323145"/>
              <a:gd name="connsiteX246" fmla="*/ 1449503 w 11269336"/>
              <a:gd name="connsiteY246" fmla="*/ 2182633 h 2323145"/>
              <a:gd name="connsiteX247" fmla="*/ 1335495 w 11269336"/>
              <a:gd name="connsiteY247" fmla="*/ 2203940 h 2323145"/>
              <a:gd name="connsiteX248" fmla="*/ 1266687 w 11269336"/>
              <a:gd name="connsiteY248" fmla="*/ 2212688 h 2323145"/>
              <a:gd name="connsiteX249" fmla="*/ 1239614 w 11269336"/>
              <a:gd name="connsiteY249" fmla="*/ 2209727 h 2323145"/>
              <a:gd name="connsiteX250" fmla="*/ 1202436 w 11269336"/>
              <a:gd name="connsiteY250" fmla="*/ 2209817 h 2323145"/>
              <a:gd name="connsiteX251" fmla="*/ 1136097 w 11269336"/>
              <a:gd name="connsiteY251" fmla="*/ 2205112 h 2323145"/>
              <a:gd name="connsiteX252" fmla="*/ 1048229 w 11269336"/>
              <a:gd name="connsiteY252" fmla="*/ 2207249 h 2323145"/>
              <a:gd name="connsiteX253" fmla="*/ 988232 w 11269336"/>
              <a:gd name="connsiteY253" fmla="*/ 2235635 h 2323145"/>
              <a:gd name="connsiteX254" fmla="*/ 981959 w 11269336"/>
              <a:gd name="connsiteY254" fmla="*/ 2231607 h 2323145"/>
              <a:gd name="connsiteX255" fmla="*/ 938600 w 11269336"/>
              <a:gd name="connsiteY255" fmla="*/ 2238113 h 2323145"/>
              <a:gd name="connsiteX256" fmla="*/ 791788 w 11269336"/>
              <a:gd name="connsiteY256" fmla="*/ 2293224 h 2323145"/>
              <a:gd name="connsiteX257" fmla="*/ 706914 w 11269336"/>
              <a:gd name="connsiteY257" fmla="*/ 2305046 h 2323145"/>
              <a:gd name="connsiteX258" fmla="*/ 675971 w 11269336"/>
              <a:gd name="connsiteY258" fmla="*/ 2304030 h 2323145"/>
              <a:gd name="connsiteX259" fmla="*/ 624180 w 11269336"/>
              <a:gd name="connsiteY259" fmla="*/ 2302650 h 2323145"/>
              <a:gd name="connsiteX260" fmla="*/ 583453 w 11269336"/>
              <a:gd name="connsiteY260" fmla="*/ 2288788 h 2323145"/>
              <a:gd name="connsiteX261" fmla="*/ 540946 w 11269336"/>
              <a:gd name="connsiteY261" fmla="*/ 2292721 h 2323145"/>
              <a:gd name="connsiteX262" fmla="*/ 533680 w 11269336"/>
              <a:gd name="connsiteY262" fmla="*/ 2310233 h 2323145"/>
              <a:gd name="connsiteX263" fmla="*/ 487366 w 11269336"/>
              <a:gd name="connsiteY263" fmla="*/ 2309053 h 2323145"/>
              <a:gd name="connsiteX264" fmla="*/ 416820 w 11269336"/>
              <a:gd name="connsiteY264" fmla="*/ 2305443 h 2323145"/>
              <a:gd name="connsiteX265" fmla="*/ 376805 w 11269336"/>
              <a:gd name="connsiteY265" fmla="*/ 2307647 h 2323145"/>
              <a:gd name="connsiteX266" fmla="*/ 266777 w 11269336"/>
              <a:gd name="connsiteY266" fmla="*/ 2309012 h 2323145"/>
              <a:gd name="connsiteX267" fmla="*/ 156013 w 11269336"/>
              <a:gd name="connsiteY267" fmla="*/ 2306832 h 2323145"/>
              <a:gd name="connsiteX268" fmla="*/ 87258 w 11269336"/>
              <a:gd name="connsiteY268" fmla="*/ 2285511 h 2323145"/>
              <a:gd name="connsiteX269" fmla="*/ 23798 w 11269336"/>
              <a:gd name="connsiteY269" fmla="*/ 2281822 h 2323145"/>
              <a:gd name="connsiteX270" fmla="*/ 0 w 11269336"/>
              <a:gd name="connsiteY270" fmla="*/ 2285369 h 2323145"/>
              <a:gd name="connsiteX271" fmla="*/ 0 w 11269336"/>
              <a:gd name="connsiteY271"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41688 w 11269336"/>
              <a:gd name="connsiteY140" fmla="*/ 202233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365341 w 11269336"/>
              <a:gd name="connsiteY184" fmla="*/ 2077638 h 2323145"/>
              <a:gd name="connsiteX185" fmla="*/ 3170922 w 11269336"/>
              <a:gd name="connsiteY185" fmla="*/ 2115957 h 2323145"/>
              <a:gd name="connsiteX186" fmla="*/ 3156256 w 11269336"/>
              <a:gd name="connsiteY186" fmla="*/ 2124773 h 2323145"/>
              <a:gd name="connsiteX187" fmla="*/ 3140298 w 11269336"/>
              <a:gd name="connsiteY187" fmla="*/ 2129182 h 2323145"/>
              <a:gd name="connsiteX188" fmla="*/ 3138514 w 11269336"/>
              <a:gd name="connsiteY188" fmla="*/ 2128069 h 2323145"/>
              <a:gd name="connsiteX189" fmla="*/ 3120467 w 11269336"/>
              <a:gd name="connsiteY189" fmla="*/ 2128281 h 2323145"/>
              <a:gd name="connsiteX190" fmla="*/ 3116175 w 11269336"/>
              <a:gd name="connsiteY190" fmla="*/ 2131633 h 2323145"/>
              <a:gd name="connsiteX191" fmla="*/ 3103685 w 11269336"/>
              <a:gd name="connsiteY191" fmla="*/ 2132814 h 2323145"/>
              <a:gd name="connsiteX192" fmla="*/ 3078794 w 11269336"/>
              <a:gd name="connsiteY192" fmla="*/ 2137935 h 2323145"/>
              <a:gd name="connsiteX193" fmla="*/ 3074407 w 11269336"/>
              <a:gd name="connsiteY193" fmla="*/ 2136274 h 2323145"/>
              <a:gd name="connsiteX194" fmla="*/ 3037285 w 11269336"/>
              <a:gd name="connsiteY194" fmla="*/ 2139919 h 2323145"/>
              <a:gd name="connsiteX195" fmla="*/ 3036901 w 11269336"/>
              <a:gd name="connsiteY195" fmla="*/ 2138726 h 2323145"/>
              <a:gd name="connsiteX196" fmla="*/ 3026996 w 11269336"/>
              <a:gd name="connsiteY196" fmla="*/ 2134322 h 2323145"/>
              <a:gd name="connsiteX197" fmla="*/ 3007772 w 11269336"/>
              <a:gd name="connsiteY197" fmla="*/ 2128742 h 2323145"/>
              <a:gd name="connsiteX198" fmla="*/ 2965030 w 11269336"/>
              <a:gd name="connsiteY198" fmla="*/ 2100494 h 2323145"/>
              <a:gd name="connsiteX199" fmla="*/ 2926342 w 11269336"/>
              <a:gd name="connsiteY199" fmla="*/ 2104155 h 2323145"/>
              <a:gd name="connsiteX200" fmla="*/ 2918608 w 11269336"/>
              <a:gd name="connsiteY200" fmla="*/ 2104215 h 2323145"/>
              <a:gd name="connsiteX201" fmla="*/ 2918475 w 11269336"/>
              <a:gd name="connsiteY201" fmla="*/ 2103937 h 2323145"/>
              <a:gd name="connsiteX202" fmla="*/ 2910360 w 11269336"/>
              <a:gd name="connsiteY202" fmla="*/ 2103444 h 2323145"/>
              <a:gd name="connsiteX203" fmla="*/ 2904507 w 11269336"/>
              <a:gd name="connsiteY203" fmla="*/ 2104326 h 2323145"/>
              <a:gd name="connsiteX204" fmla="*/ 2889503 w 11269336"/>
              <a:gd name="connsiteY204" fmla="*/ 2104443 h 2323145"/>
              <a:gd name="connsiteX205" fmla="*/ 2884480 w 11269336"/>
              <a:gd name="connsiteY205" fmla="*/ 2102626 h 2323145"/>
              <a:gd name="connsiteX206" fmla="*/ 2882689 w 11269336"/>
              <a:gd name="connsiteY206" fmla="*/ 2099228 h 2323145"/>
              <a:gd name="connsiteX207" fmla="*/ 2881291 w 11269336"/>
              <a:gd name="connsiteY207" fmla="*/ 2099618 h 2323145"/>
              <a:gd name="connsiteX208" fmla="*/ 2853979 w 11269336"/>
              <a:gd name="connsiteY208" fmla="*/ 2090388 h 2323145"/>
              <a:gd name="connsiteX209" fmla="*/ 2791790 w 11269336"/>
              <a:gd name="connsiteY209" fmla="*/ 2080332 h 2323145"/>
              <a:gd name="connsiteX210" fmla="*/ 2755844 w 11269336"/>
              <a:gd name="connsiteY210" fmla="*/ 2078874 h 2323145"/>
              <a:gd name="connsiteX211" fmla="*/ 2657742 w 11269336"/>
              <a:gd name="connsiteY211" fmla="*/ 2070179 h 2323145"/>
              <a:gd name="connsiteX212" fmla="*/ 2559549 w 11269336"/>
              <a:gd name="connsiteY212" fmla="*/ 2057873 h 2323145"/>
              <a:gd name="connsiteX213" fmla="*/ 2512054 w 11269336"/>
              <a:gd name="connsiteY213" fmla="*/ 2031671 h 2323145"/>
              <a:gd name="connsiteX214" fmla="*/ 2506437 w 11269336"/>
              <a:gd name="connsiteY214" fmla="*/ 2030918 h 2323145"/>
              <a:gd name="connsiteX215" fmla="*/ 2491752 w 11269336"/>
              <a:gd name="connsiteY215" fmla="*/ 2033906 h 2323145"/>
              <a:gd name="connsiteX216" fmla="*/ 2486338 w 11269336"/>
              <a:gd name="connsiteY216" fmla="*/ 2035862 h 2323145"/>
              <a:gd name="connsiteX217" fmla="*/ 2478186 w 11269336"/>
              <a:gd name="connsiteY217" fmla="*/ 2036953 h 2323145"/>
              <a:gd name="connsiteX218" fmla="*/ 2477950 w 11269336"/>
              <a:gd name="connsiteY218" fmla="*/ 2036715 h 2323145"/>
              <a:gd name="connsiteX219" fmla="*/ 2470381 w 11269336"/>
              <a:gd name="connsiteY219" fmla="*/ 2038256 h 2323145"/>
              <a:gd name="connsiteX220" fmla="*/ 2433781 w 11269336"/>
              <a:gd name="connsiteY220" fmla="*/ 2049140 h 2323145"/>
              <a:gd name="connsiteX221" fmla="*/ 2381172 w 11269336"/>
              <a:gd name="connsiteY221" fmla="*/ 2030645 h 2323145"/>
              <a:gd name="connsiteX222" fmla="*/ 2360198 w 11269336"/>
              <a:gd name="connsiteY222" fmla="*/ 2029059 h 2323145"/>
              <a:gd name="connsiteX223" fmla="*/ 2348815 w 11269336"/>
              <a:gd name="connsiteY223" fmla="*/ 2026798 h 2323145"/>
              <a:gd name="connsiteX224" fmla="*/ 2347988 w 11269336"/>
              <a:gd name="connsiteY224" fmla="*/ 2025745 h 2323145"/>
              <a:gd name="connsiteX225" fmla="*/ 2312920 w 11269336"/>
              <a:gd name="connsiteY225" fmla="*/ 2036311 h 2323145"/>
              <a:gd name="connsiteX226" fmla="*/ 2307986 w 11269336"/>
              <a:gd name="connsiteY226" fmla="*/ 2035583 h 2323145"/>
              <a:gd name="connsiteX227" fmla="*/ 2285481 w 11269336"/>
              <a:gd name="connsiteY227" fmla="*/ 2045197 h 2323145"/>
              <a:gd name="connsiteX228" fmla="*/ 2273666 w 11269336"/>
              <a:gd name="connsiteY228" fmla="*/ 2048710 h 2323145"/>
              <a:gd name="connsiteX229" fmla="*/ 2270719 w 11269336"/>
              <a:gd name="connsiteY229" fmla="*/ 2052702 h 2323145"/>
              <a:gd name="connsiteX230" fmla="*/ 2253080 w 11269336"/>
              <a:gd name="connsiteY230" fmla="*/ 2056363 h 2323145"/>
              <a:gd name="connsiteX231" fmla="*/ 2250906 w 11269336"/>
              <a:gd name="connsiteY231" fmla="*/ 2055654 h 2323145"/>
              <a:gd name="connsiteX232" fmla="*/ 2236905 w 11269336"/>
              <a:gd name="connsiteY232" fmla="*/ 2062882 h 2323145"/>
              <a:gd name="connsiteX233" fmla="*/ 2225830 w 11269336"/>
              <a:gd name="connsiteY233" fmla="*/ 2074027 h 2323145"/>
              <a:gd name="connsiteX234" fmla="*/ 2073776 w 11269336"/>
              <a:gd name="connsiteY234" fmla="*/ 2089244 h 2323145"/>
              <a:gd name="connsiteX235" fmla="*/ 1948256 w 11269336"/>
              <a:gd name="connsiteY235" fmla="*/ 2146616 h 2323145"/>
              <a:gd name="connsiteX236" fmla="*/ 1865582 w 11269336"/>
              <a:gd name="connsiteY236" fmla="*/ 2153738 h 2323145"/>
              <a:gd name="connsiteX237" fmla="*/ 1835210 w 11269336"/>
              <a:gd name="connsiteY237" fmla="*/ 2134244 h 2323145"/>
              <a:gd name="connsiteX238" fmla="*/ 1632661 w 11269336"/>
              <a:gd name="connsiteY238" fmla="*/ 2173882 h 2323145"/>
              <a:gd name="connsiteX239" fmla="*/ 1579590 w 11269336"/>
              <a:gd name="connsiteY239" fmla="*/ 2173680 h 2323145"/>
              <a:gd name="connsiteX240" fmla="*/ 1535601 w 11269336"/>
              <a:gd name="connsiteY240" fmla="*/ 2194590 h 2323145"/>
              <a:gd name="connsiteX241" fmla="*/ 1515594 w 11269336"/>
              <a:gd name="connsiteY241" fmla="*/ 2189622 h 2323145"/>
              <a:gd name="connsiteX242" fmla="*/ 1512113 w 11269336"/>
              <a:gd name="connsiteY242" fmla="*/ 2188534 h 2323145"/>
              <a:gd name="connsiteX243" fmla="*/ 1498838 w 11269336"/>
              <a:gd name="connsiteY243" fmla="*/ 2189213 h 2323145"/>
              <a:gd name="connsiteX244" fmla="*/ 1494279 w 11269336"/>
              <a:gd name="connsiteY244" fmla="*/ 2183112 h 2323145"/>
              <a:gd name="connsiteX245" fmla="*/ 1473714 w 11269336"/>
              <a:gd name="connsiteY245" fmla="*/ 2179625 h 2323145"/>
              <a:gd name="connsiteX246" fmla="*/ 1449503 w 11269336"/>
              <a:gd name="connsiteY246" fmla="*/ 2182633 h 2323145"/>
              <a:gd name="connsiteX247" fmla="*/ 1335495 w 11269336"/>
              <a:gd name="connsiteY247" fmla="*/ 2203940 h 2323145"/>
              <a:gd name="connsiteX248" fmla="*/ 1266687 w 11269336"/>
              <a:gd name="connsiteY248" fmla="*/ 2212688 h 2323145"/>
              <a:gd name="connsiteX249" fmla="*/ 1239614 w 11269336"/>
              <a:gd name="connsiteY249" fmla="*/ 2209727 h 2323145"/>
              <a:gd name="connsiteX250" fmla="*/ 1202436 w 11269336"/>
              <a:gd name="connsiteY250" fmla="*/ 2209817 h 2323145"/>
              <a:gd name="connsiteX251" fmla="*/ 1136097 w 11269336"/>
              <a:gd name="connsiteY251" fmla="*/ 2205112 h 2323145"/>
              <a:gd name="connsiteX252" fmla="*/ 988232 w 11269336"/>
              <a:gd name="connsiteY252" fmla="*/ 2235635 h 2323145"/>
              <a:gd name="connsiteX253" fmla="*/ 981959 w 11269336"/>
              <a:gd name="connsiteY253" fmla="*/ 2231607 h 2323145"/>
              <a:gd name="connsiteX254" fmla="*/ 938600 w 11269336"/>
              <a:gd name="connsiteY254" fmla="*/ 2238113 h 2323145"/>
              <a:gd name="connsiteX255" fmla="*/ 791788 w 11269336"/>
              <a:gd name="connsiteY255" fmla="*/ 2293224 h 2323145"/>
              <a:gd name="connsiteX256" fmla="*/ 706914 w 11269336"/>
              <a:gd name="connsiteY256" fmla="*/ 2305046 h 2323145"/>
              <a:gd name="connsiteX257" fmla="*/ 675971 w 11269336"/>
              <a:gd name="connsiteY257" fmla="*/ 2304030 h 2323145"/>
              <a:gd name="connsiteX258" fmla="*/ 624180 w 11269336"/>
              <a:gd name="connsiteY258" fmla="*/ 2302650 h 2323145"/>
              <a:gd name="connsiteX259" fmla="*/ 583453 w 11269336"/>
              <a:gd name="connsiteY259" fmla="*/ 2288788 h 2323145"/>
              <a:gd name="connsiteX260" fmla="*/ 540946 w 11269336"/>
              <a:gd name="connsiteY260" fmla="*/ 2292721 h 2323145"/>
              <a:gd name="connsiteX261" fmla="*/ 533680 w 11269336"/>
              <a:gd name="connsiteY261" fmla="*/ 2310233 h 2323145"/>
              <a:gd name="connsiteX262" fmla="*/ 487366 w 11269336"/>
              <a:gd name="connsiteY262" fmla="*/ 2309053 h 2323145"/>
              <a:gd name="connsiteX263" fmla="*/ 416820 w 11269336"/>
              <a:gd name="connsiteY263" fmla="*/ 2305443 h 2323145"/>
              <a:gd name="connsiteX264" fmla="*/ 376805 w 11269336"/>
              <a:gd name="connsiteY264" fmla="*/ 2307647 h 2323145"/>
              <a:gd name="connsiteX265" fmla="*/ 266777 w 11269336"/>
              <a:gd name="connsiteY265" fmla="*/ 2309012 h 2323145"/>
              <a:gd name="connsiteX266" fmla="*/ 156013 w 11269336"/>
              <a:gd name="connsiteY266" fmla="*/ 2306832 h 2323145"/>
              <a:gd name="connsiteX267" fmla="*/ 87258 w 11269336"/>
              <a:gd name="connsiteY267" fmla="*/ 2285511 h 2323145"/>
              <a:gd name="connsiteX268" fmla="*/ 23798 w 11269336"/>
              <a:gd name="connsiteY268" fmla="*/ 2281822 h 2323145"/>
              <a:gd name="connsiteX269" fmla="*/ 0 w 11269336"/>
              <a:gd name="connsiteY269" fmla="*/ 2285369 h 2323145"/>
              <a:gd name="connsiteX270" fmla="*/ 0 w 11269336"/>
              <a:gd name="connsiteY270"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41688 w 11269336"/>
              <a:gd name="connsiteY140" fmla="*/ 202233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365341 w 11269336"/>
              <a:gd name="connsiteY184" fmla="*/ 2077638 h 2323145"/>
              <a:gd name="connsiteX185" fmla="*/ 3170922 w 11269336"/>
              <a:gd name="connsiteY185" fmla="*/ 2115957 h 2323145"/>
              <a:gd name="connsiteX186" fmla="*/ 3156256 w 11269336"/>
              <a:gd name="connsiteY186" fmla="*/ 2124773 h 2323145"/>
              <a:gd name="connsiteX187" fmla="*/ 3140298 w 11269336"/>
              <a:gd name="connsiteY187" fmla="*/ 2129182 h 2323145"/>
              <a:gd name="connsiteX188" fmla="*/ 3138514 w 11269336"/>
              <a:gd name="connsiteY188" fmla="*/ 2128069 h 2323145"/>
              <a:gd name="connsiteX189" fmla="*/ 3120467 w 11269336"/>
              <a:gd name="connsiteY189" fmla="*/ 2128281 h 2323145"/>
              <a:gd name="connsiteX190" fmla="*/ 3116175 w 11269336"/>
              <a:gd name="connsiteY190" fmla="*/ 2131633 h 2323145"/>
              <a:gd name="connsiteX191" fmla="*/ 3103685 w 11269336"/>
              <a:gd name="connsiteY191" fmla="*/ 2132814 h 2323145"/>
              <a:gd name="connsiteX192" fmla="*/ 3078794 w 11269336"/>
              <a:gd name="connsiteY192" fmla="*/ 2137935 h 2323145"/>
              <a:gd name="connsiteX193" fmla="*/ 3074407 w 11269336"/>
              <a:gd name="connsiteY193" fmla="*/ 2136274 h 2323145"/>
              <a:gd name="connsiteX194" fmla="*/ 3037285 w 11269336"/>
              <a:gd name="connsiteY194" fmla="*/ 2139919 h 2323145"/>
              <a:gd name="connsiteX195" fmla="*/ 3036901 w 11269336"/>
              <a:gd name="connsiteY195" fmla="*/ 2138726 h 2323145"/>
              <a:gd name="connsiteX196" fmla="*/ 3026996 w 11269336"/>
              <a:gd name="connsiteY196" fmla="*/ 2134322 h 2323145"/>
              <a:gd name="connsiteX197" fmla="*/ 3007772 w 11269336"/>
              <a:gd name="connsiteY197" fmla="*/ 2128742 h 2323145"/>
              <a:gd name="connsiteX198" fmla="*/ 2965030 w 11269336"/>
              <a:gd name="connsiteY198" fmla="*/ 2100494 h 2323145"/>
              <a:gd name="connsiteX199" fmla="*/ 2926342 w 11269336"/>
              <a:gd name="connsiteY199" fmla="*/ 2104155 h 2323145"/>
              <a:gd name="connsiteX200" fmla="*/ 2918608 w 11269336"/>
              <a:gd name="connsiteY200" fmla="*/ 2104215 h 2323145"/>
              <a:gd name="connsiteX201" fmla="*/ 2918475 w 11269336"/>
              <a:gd name="connsiteY201" fmla="*/ 2103937 h 2323145"/>
              <a:gd name="connsiteX202" fmla="*/ 2910360 w 11269336"/>
              <a:gd name="connsiteY202" fmla="*/ 2103444 h 2323145"/>
              <a:gd name="connsiteX203" fmla="*/ 2904507 w 11269336"/>
              <a:gd name="connsiteY203" fmla="*/ 2104326 h 2323145"/>
              <a:gd name="connsiteX204" fmla="*/ 2889503 w 11269336"/>
              <a:gd name="connsiteY204" fmla="*/ 2104443 h 2323145"/>
              <a:gd name="connsiteX205" fmla="*/ 2884480 w 11269336"/>
              <a:gd name="connsiteY205" fmla="*/ 2102626 h 2323145"/>
              <a:gd name="connsiteX206" fmla="*/ 2882689 w 11269336"/>
              <a:gd name="connsiteY206" fmla="*/ 2099228 h 2323145"/>
              <a:gd name="connsiteX207" fmla="*/ 2881291 w 11269336"/>
              <a:gd name="connsiteY207" fmla="*/ 2099618 h 2323145"/>
              <a:gd name="connsiteX208" fmla="*/ 2853979 w 11269336"/>
              <a:gd name="connsiteY208" fmla="*/ 2090388 h 2323145"/>
              <a:gd name="connsiteX209" fmla="*/ 2791790 w 11269336"/>
              <a:gd name="connsiteY209" fmla="*/ 2080332 h 2323145"/>
              <a:gd name="connsiteX210" fmla="*/ 2755844 w 11269336"/>
              <a:gd name="connsiteY210" fmla="*/ 2078874 h 2323145"/>
              <a:gd name="connsiteX211" fmla="*/ 2657742 w 11269336"/>
              <a:gd name="connsiteY211" fmla="*/ 2070179 h 2323145"/>
              <a:gd name="connsiteX212" fmla="*/ 2559549 w 11269336"/>
              <a:gd name="connsiteY212" fmla="*/ 2057873 h 2323145"/>
              <a:gd name="connsiteX213" fmla="*/ 2512054 w 11269336"/>
              <a:gd name="connsiteY213" fmla="*/ 2031671 h 2323145"/>
              <a:gd name="connsiteX214" fmla="*/ 2506437 w 11269336"/>
              <a:gd name="connsiteY214" fmla="*/ 2030918 h 2323145"/>
              <a:gd name="connsiteX215" fmla="*/ 2491752 w 11269336"/>
              <a:gd name="connsiteY215" fmla="*/ 2033906 h 2323145"/>
              <a:gd name="connsiteX216" fmla="*/ 2486338 w 11269336"/>
              <a:gd name="connsiteY216" fmla="*/ 2035862 h 2323145"/>
              <a:gd name="connsiteX217" fmla="*/ 2478186 w 11269336"/>
              <a:gd name="connsiteY217" fmla="*/ 2036953 h 2323145"/>
              <a:gd name="connsiteX218" fmla="*/ 2477950 w 11269336"/>
              <a:gd name="connsiteY218" fmla="*/ 2036715 h 2323145"/>
              <a:gd name="connsiteX219" fmla="*/ 2470381 w 11269336"/>
              <a:gd name="connsiteY219" fmla="*/ 2038256 h 2323145"/>
              <a:gd name="connsiteX220" fmla="*/ 2433781 w 11269336"/>
              <a:gd name="connsiteY220" fmla="*/ 2049140 h 2323145"/>
              <a:gd name="connsiteX221" fmla="*/ 2381172 w 11269336"/>
              <a:gd name="connsiteY221" fmla="*/ 2030645 h 2323145"/>
              <a:gd name="connsiteX222" fmla="*/ 2360198 w 11269336"/>
              <a:gd name="connsiteY222" fmla="*/ 2029059 h 2323145"/>
              <a:gd name="connsiteX223" fmla="*/ 2348815 w 11269336"/>
              <a:gd name="connsiteY223" fmla="*/ 2026798 h 2323145"/>
              <a:gd name="connsiteX224" fmla="*/ 2347988 w 11269336"/>
              <a:gd name="connsiteY224" fmla="*/ 2025745 h 2323145"/>
              <a:gd name="connsiteX225" fmla="*/ 2312920 w 11269336"/>
              <a:gd name="connsiteY225" fmla="*/ 2036311 h 2323145"/>
              <a:gd name="connsiteX226" fmla="*/ 2307986 w 11269336"/>
              <a:gd name="connsiteY226" fmla="*/ 2035583 h 2323145"/>
              <a:gd name="connsiteX227" fmla="*/ 2285481 w 11269336"/>
              <a:gd name="connsiteY227" fmla="*/ 2045197 h 2323145"/>
              <a:gd name="connsiteX228" fmla="*/ 2273666 w 11269336"/>
              <a:gd name="connsiteY228" fmla="*/ 2048710 h 2323145"/>
              <a:gd name="connsiteX229" fmla="*/ 2270719 w 11269336"/>
              <a:gd name="connsiteY229" fmla="*/ 2052702 h 2323145"/>
              <a:gd name="connsiteX230" fmla="*/ 2253080 w 11269336"/>
              <a:gd name="connsiteY230" fmla="*/ 2056363 h 2323145"/>
              <a:gd name="connsiteX231" fmla="*/ 2250906 w 11269336"/>
              <a:gd name="connsiteY231" fmla="*/ 2055654 h 2323145"/>
              <a:gd name="connsiteX232" fmla="*/ 2236905 w 11269336"/>
              <a:gd name="connsiteY232" fmla="*/ 2062882 h 2323145"/>
              <a:gd name="connsiteX233" fmla="*/ 2225830 w 11269336"/>
              <a:gd name="connsiteY233" fmla="*/ 2074027 h 2323145"/>
              <a:gd name="connsiteX234" fmla="*/ 2073776 w 11269336"/>
              <a:gd name="connsiteY234" fmla="*/ 2089244 h 2323145"/>
              <a:gd name="connsiteX235" fmla="*/ 1948256 w 11269336"/>
              <a:gd name="connsiteY235" fmla="*/ 2146616 h 2323145"/>
              <a:gd name="connsiteX236" fmla="*/ 1865582 w 11269336"/>
              <a:gd name="connsiteY236" fmla="*/ 2153738 h 2323145"/>
              <a:gd name="connsiteX237" fmla="*/ 1835210 w 11269336"/>
              <a:gd name="connsiteY237" fmla="*/ 2134244 h 2323145"/>
              <a:gd name="connsiteX238" fmla="*/ 1632661 w 11269336"/>
              <a:gd name="connsiteY238" fmla="*/ 2173882 h 2323145"/>
              <a:gd name="connsiteX239" fmla="*/ 1579590 w 11269336"/>
              <a:gd name="connsiteY239" fmla="*/ 2173680 h 2323145"/>
              <a:gd name="connsiteX240" fmla="*/ 1535601 w 11269336"/>
              <a:gd name="connsiteY240" fmla="*/ 2194590 h 2323145"/>
              <a:gd name="connsiteX241" fmla="*/ 1515594 w 11269336"/>
              <a:gd name="connsiteY241" fmla="*/ 2189622 h 2323145"/>
              <a:gd name="connsiteX242" fmla="*/ 1512113 w 11269336"/>
              <a:gd name="connsiteY242" fmla="*/ 2188534 h 2323145"/>
              <a:gd name="connsiteX243" fmla="*/ 1498838 w 11269336"/>
              <a:gd name="connsiteY243" fmla="*/ 2189213 h 2323145"/>
              <a:gd name="connsiteX244" fmla="*/ 1494279 w 11269336"/>
              <a:gd name="connsiteY244" fmla="*/ 2183112 h 2323145"/>
              <a:gd name="connsiteX245" fmla="*/ 1473714 w 11269336"/>
              <a:gd name="connsiteY245" fmla="*/ 2179625 h 2323145"/>
              <a:gd name="connsiteX246" fmla="*/ 1449503 w 11269336"/>
              <a:gd name="connsiteY246" fmla="*/ 2182633 h 2323145"/>
              <a:gd name="connsiteX247" fmla="*/ 1266687 w 11269336"/>
              <a:gd name="connsiteY247" fmla="*/ 2212688 h 2323145"/>
              <a:gd name="connsiteX248" fmla="*/ 1239614 w 11269336"/>
              <a:gd name="connsiteY248" fmla="*/ 2209727 h 2323145"/>
              <a:gd name="connsiteX249" fmla="*/ 1202436 w 11269336"/>
              <a:gd name="connsiteY249" fmla="*/ 2209817 h 2323145"/>
              <a:gd name="connsiteX250" fmla="*/ 1136097 w 11269336"/>
              <a:gd name="connsiteY250" fmla="*/ 2205112 h 2323145"/>
              <a:gd name="connsiteX251" fmla="*/ 988232 w 11269336"/>
              <a:gd name="connsiteY251" fmla="*/ 2235635 h 2323145"/>
              <a:gd name="connsiteX252" fmla="*/ 981959 w 11269336"/>
              <a:gd name="connsiteY252" fmla="*/ 2231607 h 2323145"/>
              <a:gd name="connsiteX253" fmla="*/ 938600 w 11269336"/>
              <a:gd name="connsiteY253" fmla="*/ 2238113 h 2323145"/>
              <a:gd name="connsiteX254" fmla="*/ 791788 w 11269336"/>
              <a:gd name="connsiteY254" fmla="*/ 2293224 h 2323145"/>
              <a:gd name="connsiteX255" fmla="*/ 706914 w 11269336"/>
              <a:gd name="connsiteY255" fmla="*/ 2305046 h 2323145"/>
              <a:gd name="connsiteX256" fmla="*/ 675971 w 11269336"/>
              <a:gd name="connsiteY256" fmla="*/ 2304030 h 2323145"/>
              <a:gd name="connsiteX257" fmla="*/ 624180 w 11269336"/>
              <a:gd name="connsiteY257" fmla="*/ 2302650 h 2323145"/>
              <a:gd name="connsiteX258" fmla="*/ 583453 w 11269336"/>
              <a:gd name="connsiteY258" fmla="*/ 2288788 h 2323145"/>
              <a:gd name="connsiteX259" fmla="*/ 540946 w 11269336"/>
              <a:gd name="connsiteY259" fmla="*/ 2292721 h 2323145"/>
              <a:gd name="connsiteX260" fmla="*/ 533680 w 11269336"/>
              <a:gd name="connsiteY260" fmla="*/ 2310233 h 2323145"/>
              <a:gd name="connsiteX261" fmla="*/ 487366 w 11269336"/>
              <a:gd name="connsiteY261" fmla="*/ 2309053 h 2323145"/>
              <a:gd name="connsiteX262" fmla="*/ 416820 w 11269336"/>
              <a:gd name="connsiteY262" fmla="*/ 2305443 h 2323145"/>
              <a:gd name="connsiteX263" fmla="*/ 376805 w 11269336"/>
              <a:gd name="connsiteY263" fmla="*/ 2307647 h 2323145"/>
              <a:gd name="connsiteX264" fmla="*/ 266777 w 11269336"/>
              <a:gd name="connsiteY264" fmla="*/ 2309012 h 2323145"/>
              <a:gd name="connsiteX265" fmla="*/ 156013 w 11269336"/>
              <a:gd name="connsiteY265" fmla="*/ 2306832 h 2323145"/>
              <a:gd name="connsiteX266" fmla="*/ 87258 w 11269336"/>
              <a:gd name="connsiteY266" fmla="*/ 2285511 h 2323145"/>
              <a:gd name="connsiteX267" fmla="*/ 23798 w 11269336"/>
              <a:gd name="connsiteY267" fmla="*/ 2281822 h 2323145"/>
              <a:gd name="connsiteX268" fmla="*/ 0 w 11269336"/>
              <a:gd name="connsiteY268" fmla="*/ 2285369 h 2323145"/>
              <a:gd name="connsiteX269" fmla="*/ 0 w 11269336"/>
              <a:gd name="connsiteY269"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197391 w 11269336"/>
              <a:gd name="connsiteY54" fmla="*/ 1107746 h 2323145"/>
              <a:gd name="connsiteX55" fmla="*/ 8081474 w 11269336"/>
              <a:gd name="connsiteY55" fmla="*/ 1130125 h 2323145"/>
              <a:gd name="connsiteX56" fmla="*/ 8053585 w 11269336"/>
              <a:gd name="connsiteY56" fmla="*/ 1129169 h 2323145"/>
              <a:gd name="connsiteX57" fmla="*/ 8038422 w 11269336"/>
              <a:gd name="connsiteY57" fmla="*/ 1119092 h 2323145"/>
              <a:gd name="connsiteX58" fmla="*/ 8029450 w 11269336"/>
              <a:gd name="connsiteY58" fmla="*/ 1125592 h 2323145"/>
              <a:gd name="connsiteX59" fmla="*/ 7959552 w 11269336"/>
              <a:gd name="connsiteY59" fmla="*/ 1140188 h 2323145"/>
              <a:gd name="connsiteX60" fmla="*/ 7914188 w 11269336"/>
              <a:gd name="connsiteY60" fmla="*/ 1150862 h 2323145"/>
              <a:gd name="connsiteX61" fmla="*/ 7914918 w 11269336"/>
              <a:gd name="connsiteY61" fmla="*/ 1168758 h 2323145"/>
              <a:gd name="connsiteX62" fmla="*/ 7875510 w 11269336"/>
              <a:gd name="connsiteY62" fmla="*/ 1183153 h 2323145"/>
              <a:gd name="connsiteX63" fmla="*/ 7829932 w 11269336"/>
              <a:gd name="connsiteY63" fmla="*/ 1180782 h 2323145"/>
              <a:gd name="connsiteX64" fmla="*/ 7779182 w 11269336"/>
              <a:gd name="connsiteY64" fmla="*/ 1192665 h 2323145"/>
              <a:gd name="connsiteX65" fmla="*/ 7748774 w 11269336"/>
              <a:gd name="connsiteY65" fmla="*/ 1199586 h 2323145"/>
              <a:gd name="connsiteX66" fmla="*/ 7671846 w 11269336"/>
              <a:gd name="connsiteY66" fmla="*/ 1231966 h 2323145"/>
              <a:gd name="connsiteX67" fmla="*/ 7554146 w 11269336"/>
              <a:gd name="connsiteY67" fmla="*/ 1319748 h 2323145"/>
              <a:gd name="connsiteX68" fmla="*/ 7515052 w 11269336"/>
              <a:gd name="connsiteY68" fmla="*/ 1336718 h 2323145"/>
              <a:gd name="connsiteX69" fmla="*/ 7507193 w 11269336"/>
              <a:gd name="connsiteY69" fmla="*/ 1334617 h 2323145"/>
              <a:gd name="connsiteX70" fmla="*/ 7461694 w 11269336"/>
              <a:gd name="connsiteY70" fmla="*/ 1375866 h 2323145"/>
              <a:gd name="connsiteX71" fmla="*/ 7377571 w 11269336"/>
              <a:gd name="connsiteY71" fmla="*/ 1400128 h 2323145"/>
              <a:gd name="connsiteX72" fmla="*/ 7311261 w 11269336"/>
              <a:gd name="connsiteY72" fmla="*/ 1412652 h 2323145"/>
              <a:gd name="connsiteX73" fmla="*/ 7275307 w 11269336"/>
              <a:gd name="connsiteY73" fmla="*/ 1422171 h 2323145"/>
              <a:gd name="connsiteX74" fmla="*/ 7247783 w 11269336"/>
              <a:gd name="connsiteY74" fmla="*/ 1426330 h 2323145"/>
              <a:gd name="connsiteX75" fmla="*/ 7185047 w 11269336"/>
              <a:gd name="connsiteY75" fmla="*/ 1451812 h 2323145"/>
              <a:gd name="connsiteX76" fmla="*/ 7084117 w 11269336"/>
              <a:gd name="connsiteY76" fmla="*/ 1500281 h 2323145"/>
              <a:gd name="connsiteX77" fmla="*/ 7062011 w 11269336"/>
              <a:gd name="connsiteY77" fmla="*/ 1509183 h 2323145"/>
              <a:gd name="connsiteX78" fmla="*/ 7040555 w 11269336"/>
              <a:gd name="connsiteY78" fmla="*/ 1511207 h 2323145"/>
              <a:gd name="connsiteX79" fmla="*/ 7033438 w 11269336"/>
              <a:gd name="connsiteY79" fmla="*/ 1506772 h 2323145"/>
              <a:gd name="connsiteX80" fmla="*/ 7020886 w 11269336"/>
              <a:gd name="connsiteY80" fmla="*/ 1510764 h 2323145"/>
              <a:gd name="connsiteX81" fmla="*/ 7017033 w 11269336"/>
              <a:gd name="connsiteY81" fmla="*/ 1510650 h 2323145"/>
              <a:gd name="connsiteX82" fmla="*/ 6995460 w 11269336"/>
              <a:gd name="connsiteY82" fmla="*/ 1511173 h 2323145"/>
              <a:gd name="connsiteX83" fmla="*/ 6962144 w 11269336"/>
              <a:gd name="connsiteY83" fmla="*/ 1541508 h 2323145"/>
              <a:gd name="connsiteX84" fmla="*/ 6910674 w 11269336"/>
              <a:gd name="connsiteY84" fmla="*/ 1554793 h 2323145"/>
              <a:gd name="connsiteX85" fmla="*/ 6732152 w 11269336"/>
              <a:gd name="connsiteY85" fmla="*/ 1642538 h 2323145"/>
              <a:gd name="connsiteX86" fmla="*/ 6694106 w 11269336"/>
              <a:gd name="connsiteY86" fmla="*/ 1632377 h 2323145"/>
              <a:gd name="connsiteX87" fmla="*/ 6617223 w 11269336"/>
              <a:gd name="connsiteY87" fmla="*/ 1659889 h 2323145"/>
              <a:gd name="connsiteX88" fmla="*/ 6521138 w 11269336"/>
              <a:gd name="connsiteY88" fmla="*/ 1744340 h 2323145"/>
              <a:gd name="connsiteX89" fmla="*/ 6380677 w 11269336"/>
              <a:gd name="connsiteY89" fmla="*/ 1796883 h 2323145"/>
              <a:gd name="connsiteX90" fmla="*/ 6374897 w 11269336"/>
              <a:gd name="connsiteY90" fmla="*/ 1809910 h 2323145"/>
              <a:gd name="connsiteX91" fmla="*/ 6364545 w 11269336"/>
              <a:gd name="connsiteY91" fmla="*/ 1820090 h 2323145"/>
              <a:gd name="connsiteX92" fmla="*/ 6362126 w 11269336"/>
              <a:gd name="connsiteY92" fmla="*/ 1819991 h 2323145"/>
              <a:gd name="connsiteX93" fmla="*/ 6346673 w 11269336"/>
              <a:gd name="connsiteY93" fmla="*/ 1827824 h 2323145"/>
              <a:gd name="connsiteX94" fmla="*/ 6345588 w 11269336"/>
              <a:gd name="connsiteY94" fmla="*/ 1832232 h 2323145"/>
              <a:gd name="connsiteX95" fmla="*/ 6335708 w 11269336"/>
              <a:gd name="connsiteY95" fmla="*/ 1838451 h 2323145"/>
              <a:gd name="connsiteX96" fmla="*/ 6318182 w 11269336"/>
              <a:gd name="connsiteY96" fmla="*/ 1852975 h 2323145"/>
              <a:gd name="connsiteX97" fmla="*/ 6313084 w 11269336"/>
              <a:gd name="connsiteY97" fmla="*/ 1853561 h 2323145"/>
              <a:gd name="connsiteX98" fmla="*/ 6283816 w 11269336"/>
              <a:gd name="connsiteY98" fmla="*/ 1872148 h 2323145"/>
              <a:gd name="connsiteX99" fmla="*/ 6282550 w 11269336"/>
              <a:gd name="connsiteY99" fmla="*/ 1871392 h 2323145"/>
              <a:gd name="connsiteX100" fmla="*/ 6270527 w 11269336"/>
              <a:gd name="connsiteY100" fmla="*/ 1872208 h 2323145"/>
              <a:gd name="connsiteX101" fmla="*/ 6249518 w 11269336"/>
              <a:gd name="connsiteY101" fmla="*/ 1876079 h 2323145"/>
              <a:gd name="connsiteX102" fmla="*/ 6190386 w 11269336"/>
              <a:gd name="connsiteY102" fmla="*/ 1872478 h 2323145"/>
              <a:gd name="connsiteX103" fmla="*/ 6159777 w 11269336"/>
              <a:gd name="connsiteY103" fmla="*/ 1891745 h 2323145"/>
              <a:gd name="connsiteX104" fmla="*/ 6153131 w 11269336"/>
              <a:gd name="connsiteY104" fmla="*/ 1895079 h 2323145"/>
              <a:gd name="connsiteX105" fmla="*/ 6152798 w 11269336"/>
              <a:gd name="connsiteY105" fmla="*/ 1894920 h 2323145"/>
              <a:gd name="connsiteX106" fmla="*/ 6145388 w 11269336"/>
              <a:gd name="connsiteY106" fmla="*/ 1897990 h 2323145"/>
              <a:gd name="connsiteX107" fmla="*/ 6141014 w 11269336"/>
              <a:gd name="connsiteY107" fmla="*/ 1901155 h 2323145"/>
              <a:gd name="connsiteX108" fmla="*/ 6128122 w 11269336"/>
              <a:gd name="connsiteY108" fmla="*/ 1907623 h 2323145"/>
              <a:gd name="connsiteX109" fmla="*/ 6122351 w 11269336"/>
              <a:gd name="connsiteY109" fmla="*/ 1908359 h 2323145"/>
              <a:gd name="connsiteX110" fmla="*/ 6064750 w 11269336"/>
              <a:gd name="connsiteY110" fmla="*/ 1896394 h 2323145"/>
              <a:gd name="connsiteX111" fmla="*/ 5964230 w 11269336"/>
              <a:gd name="connsiteY111" fmla="*/ 1910038 h 2323145"/>
              <a:gd name="connsiteX112" fmla="*/ 5865399 w 11269336"/>
              <a:gd name="connsiteY112" fmla="*/ 1926966 h 2323145"/>
              <a:gd name="connsiteX113" fmla="*/ 5829951 w 11269336"/>
              <a:gd name="connsiteY113" fmla="*/ 1934755 h 2323145"/>
              <a:gd name="connsiteX114" fmla="*/ 5765285 w 11269336"/>
              <a:gd name="connsiteY114" fmla="*/ 1941322 h 2323145"/>
              <a:gd name="connsiteX115" fmla="*/ 5734750 w 11269336"/>
              <a:gd name="connsiteY115" fmla="*/ 1939793 h 2323145"/>
              <a:gd name="connsiteX116" fmla="*/ 5733569 w 11269336"/>
              <a:gd name="connsiteY116" fmla="*/ 1940505 h 2323145"/>
              <a:gd name="connsiteX117" fmla="*/ 5730329 w 11269336"/>
              <a:gd name="connsiteY117" fmla="*/ 1937845 h 2323145"/>
              <a:gd name="connsiteX118" fmla="*/ 5724661 w 11269336"/>
              <a:gd name="connsiteY118" fmla="*/ 1937455 h 2323145"/>
              <a:gd name="connsiteX119" fmla="*/ 5710186 w 11269336"/>
              <a:gd name="connsiteY119" fmla="*/ 1941370 h 2323145"/>
              <a:gd name="connsiteX120" fmla="*/ 5704910 w 11269336"/>
              <a:gd name="connsiteY120" fmla="*/ 1943663 h 2323145"/>
              <a:gd name="connsiteX121" fmla="*/ 5696836 w 11269336"/>
              <a:gd name="connsiteY121" fmla="*/ 1945271 h 2323145"/>
              <a:gd name="connsiteX122" fmla="*/ 5696583 w 11269336"/>
              <a:gd name="connsiteY122" fmla="*/ 1945050 h 2323145"/>
              <a:gd name="connsiteX123" fmla="*/ 5689123 w 11269336"/>
              <a:gd name="connsiteY123" fmla="*/ 1947067 h 2323145"/>
              <a:gd name="connsiteX124" fmla="*/ 5653291 w 11269336"/>
              <a:gd name="connsiteY124" fmla="*/ 1960245 h 2323145"/>
              <a:gd name="connsiteX125" fmla="*/ 5599385 w 11269336"/>
              <a:gd name="connsiteY125" fmla="*/ 1945198 h 2323145"/>
              <a:gd name="connsiteX126" fmla="*/ 5578300 w 11269336"/>
              <a:gd name="connsiteY126" fmla="*/ 1944963 h 2323145"/>
              <a:gd name="connsiteX127" fmla="*/ 5566758 w 11269336"/>
              <a:gd name="connsiteY127" fmla="*/ 1943441 h 2323145"/>
              <a:gd name="connsiteX128" fmla="*/ 5565857 w 11269336"/>
              <a:gd name="connsiteY128" fmla="*/ 1942445 h 2323145"/>
              <a:gd name="connsiteX129" fmla="*/ 5531534 w 11269336"/>
              <a:gd name="connsiteY129" fmla="*/ 1955208 h 2323145"/>
              <a:gd name="connsiteX130" fmla="*/ 5526552 w 11269336"/>
              <a:gd name="connsiteY130" fmla="*/ 1954799 h 2323145"/>
              <a:gd name="connsiteX131" fmla="*/ 5504723 w 11269336"/>
              <a:gd name="connsiteY131" fmla="*/ 1965811 h 2323145"/>
              <a:gd name="connsiteX132" fmla="*/ 5493156 w 11269336"/>
              <a:gd name="connsiteY132" fmla="*/ 1970063 h 2323145"/>
              <a:gd name="connsiteX133" fmla="*/ 5490486 w 11269336"/>
              <a:gd name="connsiteY133" fmla="*/ 1974227 h 2323145"/>
              <a:gd name="connsiteX134" fmla="*/ 5473107 w 11269336"/>
              <a:gd name="connsiteY134" fmla="*/ 1979001 h 2323145"/>
              <a:gd name="connsiteX135" fmla="*/ 5470885 w 11269336"/>
              <a:gd name="connsiteY135" fmla="*/ 1978432 h 2323145"/>
              <a:gd name="connsiteX136" fmla="*/ 5457393 w 11269336"/>
              <a:gd name="connsiteY136" fmla="*/ 1986525 h 2323145"/>
              <a:gd name="connsiteX137" fmla="*/ 5447102 w 11269336"/>
              <a:gd name="connsiteY137" fmla="*/ 1998329 h 2323145"/>
              <a:gd name="connsiteX138" fmla="*/ 5159151 w 11269336"/>
              <a:gd name="connsiteY138" fmla="*/ 2029640 h 2323145"/>
              <a:gd name="connsiteX139" fmla="*/ 5041688 w 11269336"/>
              <a:gd name="connsiteY139" fmla="*/ 2022334 h 2323145"/>
              <a:gd name="connsiteX140" fmla="*/ 4860988 w 11269336"/>
              <a:gd name="connsiteY140" fmla="*/ 2135698 h 2323145"/>
              <a:gd name="connsiteX141" fmla="*/ 4807902 w 11269336"/>
              <a:gd name="connsiteY141" fmla="*/ 2138894 h 2323145"/>
              <a:gd name="connsiteX142" fmla="*/ 4765388 w 11269336"/>
              <a:gd name="connsiteY142" fmla="*/ 2162525 h 2323145"/>
              <a:gd name="connsiteX143" fmla="*/ 4745033 w 11269336"/>
              <a:gd name="connsiteY143" fmla="*/ 2158859 h 2323145"/>
              <a:gd name="connsiteX144" fmla="*/ 4741475 w 11269336"/>
              <a:gd name="connsiteY144" fmla="*/ 2157998 h 2323145"/>
              <a:gd name="connsiteX145" fmla="*/ 4728247 w 11269336"/>
              <a:gd name="connsiteY145" fmla="*/ 2159526 h 2323145"/>
              <a:gd name="connsiteX146" fmla="*/ 4723263 w 11269336"/>
              <a:gd name="connsiteY146" fmla="*/ 2153742 h 2323145"/>
              <a:gd name="connsiteX147" fmla="*/ 4702453 w 11269336"/>
              <a:gd name="connsiteY147" fmla="*/ 2151586 h 2323145"/>
              <a:gd name="connsiteX148" fmla="*/ 4678455 w 11269336"/>
              <a:gd name="connsiteY148" fmla="*/ 2156131 h 2323145"/>
              <a:gd name="connsiteX149" fmla="*/ 4593061 w 11269336"/>
              <a:gd name="connsiteY149" fmla="*/ 2171597 h 2323145"/>
              <a:gd name="connsiteX150" fmla="*/ 4579902 w 11269336"/>
              <a:gd name="connsiteY150" fmla="*/ 2177927 h 2323145"/>
              <a:gd name="connsiteX151" fmla="*/ 4533444 w 11269336"/>
              <a:gd name="connsiteY151" fmla="*/ 2181200 h 2323145"/>
              <a:gd name="connsiteX152" fmla="*/ 4492832 w 11269336"/>
              <a:gd name="connsiteY152" fmla="*/ 2188033 h 2323145"/>
              <a:gd name="connsiteX153" fmla="*/ 4467257 w 11269336"/>
              <a:gd name="connsiteY153" fmla="*/ 2196121 h 2323145"/>
              <a:gd name="connsiteX154" fmla="*/ 4459937 w 11269336"/>
              <a:gd name="connsiteY154" fmla="*/ 2195182 h 2323145"/>
              <a:gd name="connsiteX155" fmla="*/ 4433312 w 11269336"/>
              <a:gd name="connsiteY155" fmla="*/ 2199004 h 2323145"/>
              <a:gd name="connsiteX156" fmla="*/ 4420601 w 11269336"/>
              <a:gd name="connsiteY156" fmla="*/ 2205158 h 2323145"/>
              <a:gd name="connsiteX157" fmla="*/ 4405765 w 11269336"/>
              <a:gd name="connsiteY157" fmla="*/ 2199902 h 2323145"/>
              <a:gd name="connsiteX158" fmla="*/ 4401354 w 11269336"/>
              <a:gd name="connsiteY158" fmla="*/ 2194745 h 2323145"/>
              <a:gd name="connsiteX159" fmla="*/ 4383151 w 11269336"/>
              <a:gd name="connsiteY159" fmla="*/ 2201140 h 2323145"/>
              <a:gd name="connsiteX160" fmla="*/ 4366646 w 11269336"/>
              <a:gd name="connsiteY160" fmla="*/ 2198564 h 2323145"/>
              <a:gd name="connsiteX161" fmla="*/ 4354009 w 11269336"/>
              <a:gd name="connsiteY161" fmla="*/ 2204984 h 2323145"/>
              <a:gd name="connsiteX162" fmla="*/ 4348284 w 11269336"/>
              <a:gd name="connsiteY162" fmla="*/ 2205270 h 2323145"/>
              <a:gd name="connsiteX163" fmla="*/ 4333906 w 11269336"/>
              <a:gd name="connsiteY163" fmla="*/ 2205251 h 2323145"/>
              <a:gd name="connsiteX164" fmla="*/ 4308819 w 11269336"/>
              <a:gd name="connsiteY164" fmla="*/ 2203822 h 2323145"/>
              <a:gd name="connsiteX165" fmla="*/ 4301210 w 11269336"/>
              <a:gd name="connsiteY165" fmla="*/ 2204456 h 2323145"/>
              <a:gd name="connsiteX166" fmla="*/ 4283095 w 11269336"/>
              <a:gd name="connsiteY166" fmla="*/ 2198177 h 2323145"/>
              <a:gd name="connsiteX167" fmla="*/ 4250119 w 11269336"/>
              <a:gd name="connsiteY167" fmla="*/ 2196342 h 2323145"/>
              <a:gd name="connsiteX168" fmla="*/ 4189203 w 11269336"/>
              <a:gd name="connsiteY168" fmla="*/ 2178994 h 2323145"/>
              <a:gd name="connsiteX169" fmla="*/ 4154035 w 11269336"/>
              <a:gd name="connsiteY169" fmla="*/ 2171950 h 2323145"/>
              <a:gd name="connsiteX170" fmla="*/ 4129569 w 11269336"/>
              <a:gd name="connsiteY170" fmla="*/ 2163850 h 2323145"/>
              <a:gd name="connsiteX171" fmla="*/ 4061250 w 11269336"/>
              <a:gd name="connsiteY171" fmla="*/ 2159236 h 2323145"/>
              <a:gd name="connsiteX172" fmla="*/ 3945480 w 11269336"/>
              <a:gd name="connsiteY172" fmla="*/ 2158279 h 2323145"/>
              <a:gd name="connsiteX173" fmla="*/ 3921468 w 11269336"/>
              <a:gd name="connsiteY173" fmla="*/ 2156588 h 2323145"/>
              <a:gd name="connsiteX174" fmla="*/ 3903348 w 11269336"/>
              <a:gd name="connsiteY174" fmla="*/ 2149220 h 2323145"/>
              <a:gd name="connsiteX175" fmla="*/ 3901342 w 11269336"/>
              <a:gd name="connsiteY175" fmla="*/ 2142355 h 2323145"/>
              <a:gd name="connsiteX176" fmla="*/ 3888539 w 11269336"/>
              <a:gd name="connsiteY176" fmla="*/ 2140476 h 2323145"/>
              <a:gd name="connsiteX177" fmla="*/ 3885662 w 11269336"/>
              <a:gd name="connsiteY177" fmla="*/ 2138740 h 2323145"/>
              <a:gd name="connsiteX178" fmla="*/ 3868627 w 11269336"/>
              <a:gd name="connsiteY178" fmla="*/ 2130023 h 2323145"/>
              <a:gd name="connsiteX179" fmla="*/ 3819177 w 11269336"/>
              <a:gd name="connsiteY179" fmla="*/ 2142111 h 2323145"/>
              <a:gd name="connsiteX180" fmla="*/ 3769100 w 11269336"/>
              <a:gd name="connsiteY180" fmla="*/ 2131731 h 2323145"/>
              <a:gd name="connsiteX181" fmla="*/ 3562752 w 11269336"/>
              <a:gd name="connsiteY181" fmla="*/ 2131785 h 2323145"/>
              <a:gd name="connsiteX182" fmla="*/ 3541402 w 11269336"/>
              <a:gd name="connsiteY182" fmla="*/ 2106821 h 2323145"/>
              <a:gd name="connsiteX183" fmla="*/ 3365341 w 11269336"/>
              <a:gd name="connsiteY183" fmla="*/ 2077638 h 2323145"/>
              <a:gd name="connsiteX184" fmla="*/ 3170922 w 11269336"/>
              <a:gd name="connsiteY184" fmla="*/ 2115957 h 2323145"/>
              <a:gd name="connsiteX185" fmla="*/ 3156256 w 11269336"/>
              <a:gd name="connsiteY185" fmla="*/ 2124773 h 2323145"/>
              <a:gd name="connsiteX186" fmla="*/ 3140298 w 11269336"/>
              <a:gd name="connsiteY186" fmla="*/ 2129182 h 2323145"/>
              <a:gd name="connsiteX187" fmla="*/ 3138514 w 11269336"/>
              <a:gd name="connsiteY187" fmla="*/ 2128069 h 2323145"/>
              <a:gd name="connsiteX188" fmla="*/ 3120467 w 11269336"/>
              <a:gd name="connsiteY188" fmla="*/ 2128281 h 2323145"/>
              <a:gd name="connsiteX189" fmla="*/ 3116175 w 11269336"/>
              <a:gd name="connsiteY189" fmla="*/ 2131633 h 2323145"/>
              <a:gd name="connsiteX190" fmla="*/ 3103685 w 11269336"/>
              <a:gd name="connsiteY190" fmla="*/ 2132814 h 2323145"/>
              <a:gd name="connsiteX191" fmla="*/ 3078794 w 11269336"/>
              <a:gd name="connsiteY191" fmla="*/ 2137935 h 2323145"/>
              <a:gd name="connsiteX192" fmla="*/ 3074407 w 11269336"/>
              <a:gd name="connsiteY192" fmla="*/ 2136274 h 2323145"/>
              <a:gd name="connsiteX193" fmla="*/ 3037285 w 11269336"/>
              <a:gd name="connsiteY193" fmla="*/ 2139919 h 2323145"/>
              <a:gd name="connsiteX194" fmla="*/ 3036901 w 11269336"/>
              <a:gd name="connsiteY194" fmla="*/ 2138726 h 2323145"/>
              <a:gd name="connsiteX195" fmla="*/ 3026996 w 11269336"/>
              <a:gd name="connsiteY195" fmla="*/ 2134322 h 2323145"/>
              <a:gd name="connsiteX196" fmla="*/ 3007772 w 11269336"/>
              <a:gd name="connsiteY196" fmla="*/ 2128742 h 2323145"/>
              <a:gd name="connsiteX197" fmla="*/ 2965030 w 11269336"/>
              <a:gd name="connsiteY197" fmla="*/ 2100494 h 2323145"/>
              <a:gd name="connsiteX198" fmla="*/ 2926342 w 11269336"/>
              <a:gd name="connsiteY198" fmla="*/ 2104155 h 2323145"/>
              <a:gd name="connsiteX199" fmla="*/ 2918608 w 11269336"/>
              <a:gd name="connsiteY199" fmla="*/ 2104215 h 2323145"/>
              <a:gd name="connsiteX200" fmla="*/ 2918475 w 11269336"/>
              <a:gd name="connsiteY200" fmla="*/ 2103937 h 2323145"/>
              <a:gd name="connsiteX201" fmla="*/ 2910360 w 11269336"/>
              <a:gd name="connsiteY201" fmla="*/ 2103444 h 2323145"/>
              <a:gd name="connsiteX202" fmla="*/ 2904507 w 11269336"/>
              <a:gd name="connsiteY202" fmla="*/ 2104326 h 2323145"/>
              <a:gd name="connsiteX203" fmla="*/ 2889503 w 11269336"/>
              <a:gd name="connsiteY203" fmla="*/ 2104443 h 2323145"/>
              <a:gd name="connsiteX204" fmla="*/ 2884480 w 11269336"/>
              <a:gd name="connsiteY204" fmla="*/ 2102626 h 2323145"/>
              <a:gd name="connsiteX205" fmla="*/ 2882689 w 11269336"/>
              <a:gd name="connsiteY205" fmla="*/ 2099228 h 2323145"/>
              <a:gd name="connsiteX206" fmla="*/ 2881291 w 11269336"/>
              <a:gd name="connsiteY206" fmla="*/ 2099618 h 2323145"/>
              <a:gd name="connsiteX207" fmla="*/ 2853979 w 11269336"/>
              <a:gd name="connsiteY207" fmla="*/ 2090388 h 2323145"/>
              <a:gd name="connsiteX208" fmla="*/ 2791790 w 11269336"/>
              <a:gd name="connsiteY208" fmla="*/ 2080332 h 2323145"/>
              <a:gd name="connsiteX209" fmla="*/ 2755844 w 11269336"/>
              <a:gd name="connsiteY209" fmla="*/ 2078874 h 2323145"/>
              <a:gd name="connsiteX210" fmla="*/ 2657742 w 11269336"/>
              <a:gd name="connsiteY210" fmla="*/ 2070179 h 2323145"/>
              <a:gd name="connsiteX211" fmla="*/ 2559549 w 11269336"/>
              <a:gd name="connsiteY211" fmla="*/ 2057873 h 2323145"/>
              <a:gd name="connsiteX212" fmla="*/ 2512054 w 11269336"/>
              <a:gd name="connsiteY212" fmla="*/ 2031671 h 2323145"/>
              <a:gd name="connsiteX213" fmla="*/ 2506437 w 11269336"/>
              <a:gd name="connsiteY213" fmla="*/ 2030918 h 2323145"/>
              <a:gd name="connsiteX214" fmla="*/ 2491752 w 11269336"/>
              <a:gd name="connsiteY214" fmla="*/ 2033906 h 2323145"/>
              <a:gd name="connsiteX215" fmla="*/ 2486338 w 11269336"/>
              <a:gd name="connsiteY215" fmla="*/ 2035862 h 2323145"/>
              <a:gd name="connsiteX216" fmla="*/ 2478186 w 11269336"/>
              <a:gd name="connsiteY216" fmla="*/ 2036953 h 2323145"/>
              <a:gd name="connsiteX217" fmla="*/ 2477950 w 11269336"/>
              <a:gd name="connsiteY217" fmla="*/ 2036715 h 2323145"/>
              <a:gd name="connsiteX218" fmla="*/ 2470381 w 11269336"/>
              <a:gd name="connsiteY218" fmla="*/ 2038256 h 2323145"/>
              <a:gd name="connsiteX219" fmla="*/ 2433781 w 11269336"/>
              <a:gd name="connsiteY219" fmla="*/ 2049140 h 2323145"/>
              <a:gd name="connsiteX220" fmla="*/ 2381172 w 11269336"/>
              <a:gd name="connsiteY220" fmla="*/ 2030645 h 2323145"/>
              <a:gd name="connsiteX221" fmla="*/ 2360198 w 11269336"/>
              <a:gd name="connsiteY221" fmla="*/ 2029059 h 2323145"/>
              <a:gd name="connsiteX222" fmla="*/ 2348815 w 11269336"/>
              <a:gd name="connsiteY222" fmla="*/ 2026798 h 2323145"/>
              <a:gd name="connsiteX223" fmla="*/ 2347988 w 11269336"/>
              <a:gd name="connsiteY223" fmla="*/ 2025745 h 2323145"/>
              <a:gd name="connsiteX224" fmla="*/ 2312920 w 11269336"/>
              <a:gd name="connsiteY224" fmla="*/ 2036311 h 2323145"/>
              <a:gd name="connsiteX225" fmla="*/ 2307986 w 11269336"/>
              <a:gd name="connsiteY225" fmla="*/ 2035583 h 2323145"/>
              <a:gd name="connsiteX226" fmla="*/ 2285481 w 11269336"/>
              <a:gd name="connsiteY226" fmla="*/ 2045197 h 2323145"/>
              <a:gd name="connsiteX227" fmla="*/ 2273666 w 11269336"/>
              <a:gd name="connsiteY227" fmla="*/ 2048710 h 2323145"/>
              <a:gd name="connsiteX228" fmla="*/ 2270719 w 11269336"/>
              <a:gd name="connsiteY228" fmla="*/ 2052702 h 2323145"/>
              <a:gd name="connsiteX229" fmla="*/ 2253080 w 11269336"/>
              <a:gd name="connsiteY229" fmla="*/ 2056363 h 2323145"/>
              <a:gd name="connsiteX230" fmla="*/ 2250906 w 11269336"/>
              <a:gd name="connsiteY230" fmla="*/ 2055654 h 2323145"/>
              <a:gd name="connsiteX231" fmla="*/ 2236905 w 11269336"/>
              <a:gd name="connsiteY231" fmla="*/ 2062882 h 2323145"/>
              <a:gd name="connsiteX232" fmla="*/ 2225830 w 11269336"/>
              <a:gd name="connsiteY232" fmla="*/ 2074027 h 2323145"/>
              <a:gd name="connsiteX233" fmla="*/ 2073776 w 11269336"/>
              <a:gd name="connsiteY233" fmla="*/ 2089244 h 2323145"/>
              <a:gd name="connsiteX234" fmla="*/ 1948256 w 11269336"/>
              <a:gd name="connsiteY234" fmla="*/ 2146616 h 2323145"/>
              <a:gd name="connsiteX235" fmla="*/ 1865582 w 11269336"/>
              <a:gd name="connsiteY235" fmla="*/ 2153738 h 2323145"/>
              <a:gd name="connsiteX236" fmla="*/ 1835210 w 11269336"/>
              <a:gd name="connsiteY236" fmla="*/ 2134244 h 2323145"/>
              <a:gd name="connsiteX237" fmla="*/ 1632661 w 11269336"/>
              <a:gd name="connsiteY237" fmla="*/ 2173882 h 2323145"/>
              <a:gd name="connsiteX238" fmla="*/ 1579590 w 11269336"/>
              <a:gd name="connsiteY238" fmla="*/ 2173680 h 2323145"/>
              <a:gd name="connsiteX239" fmla="*/ 1535601 w 11269336"/>
              <a:gd name="connsiteY239" fmla="*/ 2194590 h 2323145"/>
              <a:gd name="connsiteX240" fmla="*/ 1515594 w 11269336"/>
              <a:gd name="connsiteY240" fmla="*/ 2189622 h 2323145"/>
              <a:gd name="connsiteX241" fmla="*/ 1512113 w 11269336"/>
              <a:gd name="connsiteY241" fmla="*/ 2188534 h 2323145"/>
              <a:gd name="connsiteX242" fmla="*/ 1498838 w 11269336"/>
              <a:gd name="connsiteY242" fmla="*/ 2189213 h 2323145"/>
              <a:gd name="connsiteX243" fmla="*/ 1494279 w 11269336"/>
              <a:gd name="connsiteY243" fmla="*/ 2183112 h 2323145"/>
              <a:gd name="connsiteX244" fmla="*/ 1473714 w 11269336"/>
              <a:gd name="connsiteY244" fmla="*/ 2179625 h 2323145"/>
              <a:gd name="connsiteX245" fmla="*/ 1449503 w 11269336"/>
              <a:gd name="connsiteY245" fmla="*/ 2182633 h 2323145"/>
              <a:gd name="connsiteX246" fmla="*/ 1266687 w 11269336"/>
              <a:gd name="connsiteY246" fmla="*/ 2212688 h 2323145"/>
              <a:gd name="connsiteX247" fmla="*/ 1239614 w 11269336"/>
              <a:gd name="connsiteY247" fmla="*/ 2209727 h 2323145"/>
              <a:gd name="connsiteX248" fmla="*/ 1202436 w 11269336"/>
              <a:gd name="connsiteY248" fmla="*/ 2209817 h 2323145"/>
              <a:gd name="connsiteX249" fmla="*/ 1136097 w 11269336"/>
              <a:gd name="connsiteY249" fmla="*/ 2205112 h 2323145"/>
              <a:gd name="connsiteX250" fmla="*/ 988232 w 11269336"/>
              <a:gd name="connsiteY250" fmla="*/ 2235635 h 2323145"/>
              <a:gd name="connsiteX251" fmla="*/ 981959 w 11269336"/>
              <a:gd name="connsiteY251" fmla="*/ 2231607 h 2323145"/>
              <a:gd name="connsiteX252" fmla="*/ 938600 w 11269336"/>
              <a:gd name="connsiteY252" fmla="*/ 2238113 h 2323145"/>
              <a:gd name="connsiteX253" fmla="*/ 791788 w 11269336"/>
              <a:gd name="connsiteY253" fmla="*/ 2293224 h 2323145"/>
              <a:gd name="connsiteX254" fmla="*/ 706914 w 11269336"/>
              <a:gd name="connsiteY254" fmla="*/ 2305046 h 2323145"/>
              <a:gd name="connsiteX255" fmla="*/ 675971 w 11269336"/>
              <a:gd name="connsiteY255" fmla="*/ 2304030 h 2323145"/>
              <a:gd name="connsiteX256" fmla="*/ 624180 w 11269336"/>
              <a:gd name="connsiteY256" fmla="*/ 2302650 h 2323145"/>
              <a:gd name="connsiteX257" fmla="*/ 583453 w 11269336"/>
              <a:gd name="connsiteY257" fmla="*/ 2288788 h 2323145"/>
              <a:gd name="connsiteX258" fmla="*/ 540946 w 11269336"/>
              <a:gd name="connsiteY258" fmla="*/ 2292721 h 2323145"/>
              <a:gd name="connsiteX259" fmla="*/ 533680 w 11269336"/>
              <a:gd name="connsiteY259" fmla="*/ 2310233 h 2323145"/>
              <a:gd name="connsiteX260" fmla="*/ 487366 w 11269336"/>
              <a:gd name="connsiteY260" fmla="*/ 2309053 h 2323145"/>
              <a:gd name="connsiteX261" fmla="*/ 416820 w 11269336"/>
              <a:gd name="connsiteY261" fmla="*/ 2305443 h 2323145"/>
              <a:gd name="connsiteX262" fmla="*/ 376805 w 11269336"/>
              <a:gd name="connsiteY262" fmla="*/ 2307647 h 2323145"/>
              <a:gd name="connsiteX263" fmla="*/ 266777 w 11269336"/>
              <a:gd name="connsiteY263" fmla="*/ 2309012 h 2323145"/>
              <a:gd name="connsiteX264" fmla="*/ 156013 w 11269336"/>
              <a:gd name="connsiteY264" fmla="*/ 2306832 h 2323145"/>
              <a:gd name="connsiteX265" fmla="*/ 87258 w 11269336"/>
              <a:gd name="connsiteY265" fmla="*/ 2285511 h 2323145"/>
              <a:gd name="connsiteX266" fmla="*/ 23798 w 11269336"/>
              <a:gd name="connsiteY266" fmla="*/ 2281822 h 2323145"/>
              <a:gd name="connsiteX267" fmla="*/ 0 w 11269336"/>
              <a:gd name="connsiteY267" fmla="*/ 2285369 h 2323145"/>
              <a:gd name="connsiteX268" fmla="*/ 0 w 11269336"/>
              <a:gd name="connsiteY268"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795998 w 11269336"/>
              <a:gd name="connsiteY32" fmla="*/ 863337 h 2323145"/>
              <a:gd name="connsiteX33" fmla="*/ 8776970 w 11269336"/>
              <a:gd name="connsiteY33" fmla="*/ 885177 h 2323145"/>
              <a:gd name="connsiteX34" fmla="*/ 8755719 w 11269336"/>
              <a:gd name="connsiteY34" fmla="*/ 889754 h 2323145"/>
              <a:gd name="connsiteX35" fmla="*/ 8743257 w 11269336"/>
              <a:gd name="connsiteY35" fmla="*/ 904723 h 2323145"/>
              <a:gd name="connsiteX36" fmla="*/ 8721366 w 11269336"/>
              <a:gd name="connsiteY36" fmla="*/ 904711 h 2323145"/>
              <a:gd name="connsiteX37" fmla="*/ 8678353 w 11269336"/>
              <a:gd name="connsiteY37" fmla="*/ 926318 h 2323145"/>
              <a:gd name="connsiteX38" fmla="*/ 8636849 w 11269336"/>
              <a:gd name="connsiteY38" fmla="*/ 937900 h 2323145"/>
              <a:gd name="connsiteX39" fmla="*/ 8620213 w 11269336"/>
              <a:gd name="connsiteY39" fmla="*/ 943068 h 2323145"/>
              <a:gd name="connsiteX40" fmla="*/ 8612581 w 11269336"/>
              <a:gd name="connsiteY40" fmla="*/ 952695 h 2323145"/>
              <a:gd name="connsiteX41" fmla="*/ 8589038 w 11269336"/>
              <a:gd name="connsiteY41" fmla="*/ 963892 h 2323145"/>
              <a:gd name="connsiteX42" fmla="*/ 8579950 w 11269336"/>
              <a:gd name="connsiteY42" fmla="*/ 960899 h 2323145"/>
              <a:gd name="connsiteX43" fmla="*/ 8579319 w 11269336"/>
              <a:gd name="connsiteY43" fmla="*/ 965630 h 2323145"/>
              <a:gd name="connsiteX44" fmla="*/ 8547429 w 11269336"/>
              <a:gd name="connsiteY44" fmla="*/ 984506 h 2323145"/>
              <a:gd name="connsiteX45" fmla="*/ 8478704 w 11269336"/>
              <a:gd name="connsiteY45" fmla="*/ 1025490 h 2323145"/>
              <a:gd name="connsiteX46" fmla="*/ 8461421 w 11269336"/>
              <a:gd name="connsiteY46" fmla="*/ 1035512 h 2323145"/>
              <a:gd name="connsiteX47" fmla="*/ 8445003 w 11269336"/>
              <a:gd name="connsiteY47" fmla="*/ 1036851 h 2323145"/>
              <a:gd name="connsiteX48" fmla="*/ 8357350 w 11269336"/>
              <a:gd name="connsiteY48" fmla="*/ 1060213 h 2323145"/>
              <a:gd name="connsiteX49" fmla="*/ 8335565 w 11269336"/>
              <a:gd name="connsiteY49" fmla="*/ 1061151 h 2323145"/>
              <a:gd name="connsiteX50" fmla="*/ 8325267 w 11269336"/>
              <a:gd name="connsiteY50" fmla="*/ 1055919 h 2323145"/>
              <a:gd name="connsiteX51" fmla="*/ 8293586 w 11269336"/>
              <a:gd name="connsiteY51" fmla="*/ 1076144 h 2323145"/>
              <a:gd name="connsiteX52" fmla="*/ 8242405 w 11269336"/>
              <a:gd name="connsiteY52" fmla="*/ 1095960 h 2323145"/>
              <a:gd name="connsiteX53" fmla="*/ 8197391 w 11269336"/>
              <a:gd name="connsiteY53" fmla="*/ 1107746 h 2323145"/>
              <a:gd name="connsiteX54" fmla="*/ 8081474 w 11269336"/>
              <a:gd name="connsiteY54" fmla="*/ 1130125 h 2323145"/>
              <a:gd name="connsiteX55" fmla="*/ 8053585 w 11269336"/>
              <a:gd name="connsiteY55" fmla="*/ 1129169 h 2323145"/>
              <a:gd name="connsiteX56" fmla="*/ 8038422 w 11269336"/>
              <a:gd name="connsiteY56" fmla="*/ 1119092 h 2323145"/>
              <a:gd name="connsiteX57" fmla="*/ 8029450 w 11269336"/>
              <a:gd name="connsiteY57" fmla="*/ 1125592 h 2323145"/>
              <a:gd name="connsiteX58" fmla="*/ 7959552 w 11269336"/>
              <a:gd name="connsiteY58" fmla="*/ 1140188 h 2323145"/>
              <a:gd name="connsiteX59" fmla="*/ 7914188 w 11269336"/>
              <a:gd name="connsiteY59" fmla="*/ 1150862 h 2323145"/>
              <a:gd name="connsiteX60" fmla="*/ 7914918 w 11269336"/>
              <a:gd name="connsiteY60" fmla="*/ 1168758 h 2323145"/>
              <a:gd name="connsiteX61" fmla="*/ 7875510 w 11269336"/>
              <a:gd name="connsiteY61" fmla="*/ 1183153 h 2323145"/>
              <a:gd name="connsiteX62" fmla="*/ 7829932 w 11269336"/>
              <a:gd name="connsiteY62" fmla="*/ 1180782 h 2323145"/>
              <a:gd name="connsiteX63" fmla="*/ 7779182 w 11269336"/>
              <a:gd name="connsiteY63" fmla="*/ 1192665 h 2323145"/>
              <a:gd name="connsiteX64" fmla="*/ 7748774 w 11269336"/>
              <a:gd name="connsiteY64" fmla="*/ 1199586 h 2323145"/>
              <a:gd name="connsiteX65" fmla="*/ 7671846 w 11269336"/>
              <a:gd name="connsiteY65" fmla="*/ 1231966 h 2323145"/>
              <a:gd name="connsiteX66" fmla="*/ 7554146 w 11269336"/>
              <a:gd name="connsiteY66" fmla="*/ 1319748 h 2323145"/>
              <a:gd name="connsiteX67" fmla="*/ 7515052 w 11269336"/>
              <a:gd name="connsiteY67" fmla="*/ 1336718 h 2323145"/>
              <a:gd name="connsiteX68" fmla="*/ 7507193 w 11269336"/>
              <a:gd name="connsiteY68" fmla="*/ 1334617 h 2323145"/>
              <a:gd name="connsiteX69" fmla="*/ 7461694 w 11269336"/>
              <a:gd name="connsiteY69" fmla="*/ 1375866 h 2323145"/>
              <a:gd name="connsiteX70" fmla="*/ 7377571 w 11269336"/>
              <a:gd name="connsiteY70" fmla="*/ 1400128 h 2323145"/>
              <a:gd name="connsiteX71" fmla="*/ 7311261 w 11269336"/>
              <a:gd name="connsiteY71" fmla="*/ 1412652 h 2323145"/>
              <a:gd name="connsiteX72" fmla="*/ 7275307 w 11269336"/>
              <a:gd name="connsiteY72" fmla="*/ 1422171 h 2323145"/>
              <a:gd name="connsiteX73" fmla="*/ 7247783 w 11269336"/>
              <a:gd name="connsiteY73" fmla="*/ 1426330 h 2323145"/>
              <a:gd name="connsiteX74" fmla="*/ 7185047 w 11269336"/>
              <a:gd name="connsiteY74" fmla="*/ 1451812 h 2323145"/>
              <a:gd name="connsiteX75" fmla="*/ 7084117 w 11269336"/>
              <a:gd name="connsiteY75" fmla="*/ 1500281 h 2323145"/>
              <a:gd name="connsiteX76" fmla="*/ 7062011 w 11269336"/>
              <a:gd name="connsiteY76" fmla="*/ 1509183 h 2323145"/>
              <a:gd name="connsiteX77" fmla="*/ 7040555 w 11269336"/>
              <a:gd name="connsiteY77" fmla="*/ 1511207 h 2323145"/>
              <a:gd name="connsiteX78" fmla="*/ 7033438 w 11269336"/>
              <a:gd name="connsiteY78" fmla="*/ 1506772 h 2323145"/>
              <a:gd name="connsiteX79" fmla="*/ 7020886 w 11269336"/>
              <a:gd name="connsiteY79" fmla="*/ 1510764 h 2323145"/>
              <a:gd name="connsiteX80" fmla="*/ 7017033 w 11269336"/>
              <a:gd name="connsiteY80" fmla="*/ 1510650 h 2323145"/>
              <a:gd name="connsiteX81" fmla="*/ 6995460 w 11269336"/>
              <a:gd name="connsiteY81" fmla="*/ 1511173 h 2323145"/>
              <a:gd name="connsiteX82" fmla="*/ 6962144 w 11269336"/>
              <a:gd name="connsiteY82" fmla="*/ 1541508 h 2323145"/>
              <a:gd name="connsiteX83" fmla="*/ 6910674 w 11269336"/>
              <a:gd name="connsiteY83" fmla="*/ 1554793 h 2323145"/>
              <a:gd name="connsiteX84" fmla="*/ 6732152 w 11269336"/>
              <a:gd name="connsiteY84" fmla="*/ 1642538 h 2323145"/>
              <a:gd name="connsiteX85" fmla="*/ 6694106 w 11269336"/>
              <a:gd name="connsiteY85" fmla="*/ 1632377 h 2323145"/>
              <a:gd name="connsiteX86" fmla="*/ 6617223 w 11269336"/>
              <a:gd name="connsiteY86" fmla="*/ 1659889 h 2323145"/>
              <a:gd name="connsiteX87" fmla="*/ 6521138 w 11269336"/>
              <a:gd name="connsiteY87" fmla="*/ 1744340 h 2323145"/>
              <a:gd name="connsiteX88" fmla="*/ 6380677 w 11269336"/>
              <a:gd name="connsiteY88" fmla="*/ 1796883 h 2323145"/>
              <a:gd name="connsiteX89" fmla="*/ 6374897 w 11269336"/>
              <a:gd name="connsiteY89" fmla="*/ 1809910 h 2323145"/>
              <a:gd name="connsiteX90" fmla="*/ 6364545 w 11269336"/>
              <a:gd name="connsiteY90" fmla="*/ 1820090 h 2323145"/>
              <a:gd name="connsiteX91" fmla="*/ 6362126 w 11269336"/>
              <a:gd name="connsiteY91" fmla="*/ 1819991 h 2323145"/>
              <a:gd name="connsiteX92" fmla="*/ 6346673 w 11269336"/>
              <a:gd name="connsiteY92" fmla="*/ 1827824 h 2323145"/>
              <a:gd name="connsiteX93" fmla="*/ 6345588 w 11269336"/>
              <a:gd name="connsiteY93" fmla="*/ 1832232 h 2323145"/>
              <a:gd name="connsiteX94" fmla="*/ 6335708 w 11269336"/>
              <a:gd name="connsiteY94" fmla="*/ 1838451 h 2323145"/>
              <a:gd name="connsiteX95" fmla="*/ 6318182 w 11269336"/>
              <a:gd name="connsiteY95" fmla="*/ 1852975 h 2323145"/>
              <a:gd name="connsiteX96" fmla="*/ 6313084 w 11269336"/>
              <a:gd name="connsiteY96" fmla="*/ 1853561 h 2323145"/>
              <a:gd name="connsiteX97" fmla="*/ 6283816 w 11269336"/>
              <a:gd name="connsiteY97" fmla="*/ 1872148 h 2323145"/>
              <a:gd name="connsiteX98" fmla="*/ 6282550 w 11269336"/>
              <a:gd name="connsiteY98" fmla="*/ 1871392 h 2323145"/>
              <a:gd name="connsiteX99" fmla="*/ 6270527 w 11269336"/>
              <a:gd name="connsiteY99" fmla="*/ 1872208 h 2323145"/>
              <a:gd name="connsiteX100" fmla="*/ 6249518 w 11269336"/>
              <a:gd name="connsiteY100" fmla="*/ 1876079 h 2323145"/>
              <a:gd name="connsiteX101" fmla="*/ 6190386 w 11269336"/>
              <a:gd name="connsiteY101" fmla="*/ 1872478 h 2323145"/>
              <a:gd name="connsiteX102" fmla="*/ 6159777 w 11269336"/>
              <a:gd name="connsiteY102" fmla="*/ 1891745 h 2323145"/>
              <a:gd name="connsiteX103" fmla="*/ 6153131 w 11269336"/>
              <a:gd name="connsiteY103" fmla="*/ 1895079 h 2323145"/>
              <a:gd name="connsiteX104" fmla="*/ 6152798 w 11269336"/>
              <a:gd name="connsiteY104" fmla="*/ 1894920 h 2323145"/>
              <a:gd name="connsiteX105" fmla="*/ 6145388 w 11269336"/>
              <a:gd name="connsiteY105" fmla="*/ 1897990 h 2323145"/>
              <a:gd name="connsiteX106" fmla="*/ 6141014 w 11269336"/>
              <a:gd name="connsiteY106" fmla="*/ 1901155 h 2323145"/>
              <a:gd name="connsiteX107" fmla="*/ 6128122 w 11269336"/>
              <a:gd name="connsiteY107" fmla="*/ 1907623 h 2323145"/>
              <a:gd name="connsiteX108" fmla="*/ 6122351 w 11269336"/>
              <a:gd name="connsiteY108" fmla="*/ 1908359 h 2323145"/>
              <a:gd name="connsiteX109" fmla="*/ 6064750 w 11269336"/>
              <a:gd name="connsiteY109" fmla="*/ 1896394 h 2323145"/>
              <a:gd name="connsiteX110" fmla="*/ 5964230 w 11269336"/>
              <a:gd name="connsiteY110" fmla="*/ 1910038 h 2323145"/>
              <a:gd name="connsiteX111" fmla="*/ 5865399 w 11269336"/>
              <a:gd name="connsiteY111" fmla="*/ 1926966 h 2323145"/>
              <a:gd name="connsiteX112" fmla="*/ 5829951 w 11269336"/>
              <a:gd name="connsiteY112" fmla="*/ 1934755 h 2323145"/>
              <a:gd name="connsiteX113" fmla="*/ 5765285 w 11269336"/>
              <a:gd name="connsiteY113" fmla="*/ 1941322 h 2323145"/>
              <a:gd name="connsiteX114" fmla="*/ 5734750 w 11269336"/>
              <a:gd name="connsiteY114" fmla="*/ 1939793 h 2323145"/>
              <a:gd name="connsiteX115" fmla="*/ 5733569 w 11269336"/>
              <a:gd name="connsiteY115" fmla="*/ 1940505 h 2323145"/>
              <a:gd name="connsiteX116" fmla="*/ 5730329 w 11269336"/>
              <a:gd name="connsiteY116" fmla="*/ 1937845 h 2323145"/>
              <a:gd name="connsiteX117" fmla="*/ 5724661 w 11269336"/>
              <a:gd name="connsiteY117" fmla="*/ 1937455 h 2323145"/>
              <a:gd name="connsiteX118" fmla="*/ 5710186 w 11269336"/>
              <a:gd name="connsiteY118" fmla="*/ 1941370 h 2323145"/>
              <a:gd name="connsiteX119" fmla="*/ 5704910 w 11269336"/>
              <a:gd name="connsiteY119" fmla="*/ 1943663 h 2323145"/>
              <a:gd name="connsiteX120" fmla="*/ 5696836 w 11269336"/>
              <a:gd name="connsiteY120" fmla="*/ 1945271 h 2323145"/>
              <a:gd name="connsiteX121" fmla="*/ 5696583 w 11269336"/>
              <a:gd name="connsiteY121" fmla="*/ 1945050 h 2323145"/>
              <a:gd name="connsiteX122" fmla="*/ 5689123 w 11269336"/>
              <a:gd name="connsiteY122" fmla="*/ 1947067 h 2323145"/>
              <a:gd name="connsiteX123" fmla="*/ 5653291 w 11269336"/>
              <a:gd name="connsiteY123" fmla="*/ 1960245 h 2323145"/>
              <a:gd name="connsiteX124" fmla="*/ 5599385 w 11269336"/>
              <a:gd name="connsiteY124" fmla="*/ 1945198 h 2323145"/>
              <a:gd name="connsiteX125" fmla="*/ 5578300 w 11269336"/>
              <a:gd name="connsiteY125" fmla="*/ 1944963 h 2323145"/>
              <a:gd name="connsiteX126" fmla="*/ 5566758 w 11269336"/>
              <a:gd name="connsiteY126" fmla="*/ 1943441 h 2323145"/>
              <a:gd name="connsiteX127" fmla="*/ 5565857 w 11269336"/>
              <a:gd name="connsiteY127" fmla="*/ 1942445 h 2323145"/>
              <a:gd name="connsiteX128" fmla="*/ 5531534 w 11269336"/>
              <a:gd name="connsiteY128" fmla="*/ 1955208 h 2323145"/>
              <a:gd name="connsiteX129" fmla="*/ 5526552 w 11269336"/>
              <a:gd name="connsiteY129" fmla="*/ 1954799 h 2323145"/>
              <a:gd name="connsiteX130" fmla="*/ 5504723 w 11269336"/>
              <a:gd name="connsiteY130" fmla="*/ 1965811 h 2323145"/>
              <a:gd name="connsiteX131" fmla="*/ 5493156 w 11269336"/>
              <a:gd name="connsiteY131" fmla="*/ 1970063 h 2323145"/>
              <a:gd name="connsiteX132" fmla="*/ 5490486 w 11269336"/>
              <a:gd name="connsiteY132" fmla="*/ 1974227 h 2323145"/>
              <a:gd name="connsiteX133" fmla="*/ 5473107 w 11269336"/>
              <a:gd name="connsiteY133" fmla="*/ 1979001 h 2323145"/>
              <a:gd name="connsiteX134" fmla="*/ 5470885 w 11269336"/>
              <a:gd name="connsiteY134" fmla="*/ 1978432 h 2323145"/>
              <a:gd name="connsiteX135" fmla="*/ 5457393 w 11269336"/>
              <a:gd name="connsiteY135" fmla="*/ 1986525 h 2323145"/>
              <a:gd name="connsiteX136" fmla="*/ 5447102 w 11269336"/>
              <a:gd name="connsiteY136" fmla="*/ 1998329 h 2323145"/>
              <a:gd name="connsiteX137" fmla="*/ 5159151 w 11269336"/>
              <a:gd name="connsiteY137" fmla="*/ 2029640 h 2323145"/>
              <a:gd name="connsiteX138" fmla="*/ 5041688 w 11269336"/>
              <a:gd name="connsiteY138" fmla="*/ 2022334 h 2323145"/>
              <a:gd name="connsiteX139" fmla="*/ 4860988 w 11269336"/>
              <a:gd name="connsiteY139" fmla="*/ 2135698 h 2323145"/>
              <a:gd name="connsiteX140" fmla="*/ 4807902 w 11269336"/>
              <a:gd name="connsiteY140" fmla="*/ 2138894 h 2323145"/>
              <a:gd name="connsiteX141" fmla="*/ 4765388 w 11269336"/>
              <a:gd name="connsiteY141" fmla="*/ 2162525 h 2323145"/>
              <a:gd name="connsiteX142" fmla="*/ 4745033 w 11269336"/>
              <a:gd name="connsiteY142" fmla="*/ 2158859 h 2323145"/>
              <a:gd name="connsiteX143" fmla="*/ 4741475 w 11269336"/>
              <a:gd name="connsiteY143" fmla="*/ 2157998 h 2323145"/>
              <a:gd name="connsiteX144" fmla="*/ 4728247 w 11269336"/>
              <a:gd name="connsiteY144" fmla="*/ 2159526 h 2323145"/>
              <a:gd name="connsiteX145" fmla="*/ 4723263 w 11269336"/>
              <a:gd name="connsiteY145" fmla="*/ 2153742 h 2323145"/>
              <a:gd name="connsiteX146" fmla="*/ 4702453 w 11269336"/>
              <a:gd name="connsiteY146" fmla="*/ 2151586 h 2323145"/>
              <a:gd name="connsiteX147" fmla="*/ 4678455 w 11269336"/>
              <a:gd name="connsiteY147" fmla="*/ 2156131 h 2323145"/>
              <a:gd name="connsiteX148" fmla="*/ 4593061 w 11269336"/>
              <a:gd name="connsiteY148" fmla="*/ 2171597 h 2323145"/>
              <a:gd name="connsiteX149" fmla="*/ 4579902 w 11269336"/>
              <a:gd name="connsiteY149" fmla="*/ 2177927 h 2323145"/>
              <a:gd name="connsiteX150" fmla="*/ 4533444 w 11269336"/>
              <a:gd name="connsiteY150" fmla="*/ 2181200 h 2323145"/>
              <a:gd name="connsiteX151" fmla="*/ 4492832 w 11269336"/>
              <a:gd name="connsiteY151" fmla="*/ 2188033 h 2323145"/>
              <a:gd name="connsiteX152" fmla="*/ 4467257 w 11269336"/>
              <a:gd name="connsiteY152" fmla="*/ 2196121 h 2323145"/>
              <a:gd name="connsiteX153" fmla="*/ 4459937 w 11269336"/>
              <a:gd name="connsiteY153" fmla="*/ 2195182 h 2323145"/>
              <a:gd name="connsiteX154" fmla="*/ 4433312 w 11269336"/>
              <a:gd name="connsiteY154" fmla="*/ 2199004 h 2323145"/>
              <a:gd name="connsiteX155" fmla="*/ 4420601 w 11269336"/>
              <a:gd name="connsiteY155" fmla="*/ 2205158 h 2323145"/>
              <a:gd name="connsiteX156" fmla="*/ 4405765 w 11269336"/>
              <a:gd name="connsiteY156" fmla="*/ 2199902 h 2323145"/>
              <a:gd name="connsiteX157" fmla="*/ 4401354 w 11269336"/>
              <a:gd name="connsiteY157" fmla="*/ 2194745 h 2323145"/>
              <a:gd name="connsiteX158" fmla="*/ 4383151 w 11269336"/>
              <a:gd name="connsiteY158" fmla="*/ 2201140 h 2323145"/>
              <a:gd name="connsiteX159" fmla="*/ 4366646 w 11269336"/>
              <a:gd name="connsiteY159" fmla="*/ 2198564 h 2323145"/>
              <a:gd name="connsiteX160" fmla="*/ 4354009 w 11269336"/>
              <a:gd name="connsiteY160" fmla="*/ 2204984 h 2323145"/>
              <a:gd name="connsiteX161" fmla="*/ 4348284 w 11269336"/>
              <a:gd name="connsiteY161" fmla="*/ 2205270 h 2323145"/>
              <a:gd name="connsiteX162" fmla="*/ 4333906 w 11269336"/>
              <a:gd name="connsiteY162" fmla="*/ 2205251 h 2323145"/>
              <a:gd name="connsiteX163" fmla="*/ 4308819 w 11269336"/>
              <a:gd name="connsiteY163" fmla="*/ 2203822 h 2323145"/>
              <a:gd name="connsiteX164" fmla="*/ 4301210 w 11269336"/>
              <a:gd name="connsiteY164" fmla="*/ 2204456 h 2323145"/>
              <a:gd name="connsiteX165" fmla="*/ 4283095 w 11269336"/>
              <a:gd name="connsiteY165" fmla="*/ 2198177 h 2323145"/>
              <a:gd name="connsiteX166" fmla="*/ 4250119 w 11269336"/>
              <a:gd name="connsiteY166" fmla="*/ 2196342 h 2323145"/>
              <a:gd name="connsiteX167" fmla="*/ 4189203 w 11269336"/>
              <a:gd name="connsiteY167" fmla="*/ 2178994 h 2323145"/>
              <a:gd name="connsiteX168" fmla="*/ 4154035 w 11269336"/>
              <a:gd name="connsiteY168" fmla="*/ 2171950 h 2323145"/>
              <a:gd name="connsiteX169" fmla="*/ 4129569 w 11269336"/>
              <a:gd name="connsiteY169" fmla="*/ 2163850 h 2323145"/>
              <a:gd name="connsiteX170" fmla="*/ 4061250 w 11269336"/>
              <a:gd name="connsiteY170" fmla="*/ 2159236 h 2323145"/>
              <a:gd name="connsiteX171" fmla="*/ 3945480 w 11269336"/>
              <a:gd name="connsiteY171" fmla="*/ 2158279 h 2323145"/>
              <a:gd name="connsiteX172" fmla="*/ 3921468 w 11269336"/>
              <a:gd name="connsiteY172" fmla="*/ 2156588 h 2323145"/>
              <a:gd name="connsiteX173" fmla="*/ 3903348 w 11269336"/>
              <a:gd name="connsiteY173" fmla="*/ 2149220 h 2323145"/>
              <a:gd name="connsiteX174" fmla="*/ 3901342 w 11269336"/>
              <a:gd name="connsiteY174" fmla="*/ 2142355 h 2323145"/>
              <a:gd name="connsiteX175" fmla="*/ 3888539 w 11269336"/>
              <a:gd name="connsiteY175" fmla="*/ 2140476 h 2323145"/>
              <a:gd name="connsiteX176" fmla="*/ 3885662 w 11269336"/>
              <a:gd name="connsiteY176" fmla="*/ 2138740 h 2323145"/>
              <a:gd name="connsiteX177" fmla="*/ 3868627 w 11269336"/>
              <a:gd name="connsiteY177" fmla="*/ 2130023 h 2323145"/>
              <a:gd name="connsiteX178" fmla="*/ 3819177 w 11269336"/>
              <a:gd name="connsiteY178" fmla="*/ 2142111 h 2323145"/>
              <a:gd name="connsiteX179" fmla="*/ 3769100 w 11269336"/>
              <a:gd name="connsiteY179" fmla="*/ 2131731 h 2323145"/>
              <a:gd name="connsiteX180" fmla="*/ 3562752 w 11269336"/>
              <a:gd name="connsiteY180" fmla="*/ 2131785 h 2323145"/>
              <a:gd name="connsiteX181" fmla="*/ 3541402 w 11269336"/>
              <a:gd name="connsiteY181" fmla="*/ 2106821 h 2323145"/>
              <a:gd name="connsiteX182" fmla="*/ 3365341 w 11269336"/>
              <a:gd name="connsiteY182" fmla="*/ 2077638 h 2323145"/>
              <a:gd name="connsiteX183" fmla="*/ 3170922 w 11269336"/>
              <a:gd name="connsiteY183" fmla="*/ 2115957 h 2323145"/>
              <a:gd name="connsiteX184" fmla="*/ 3156256 w 11269336"/>
              <a:gd name="connsiteY184" fmla="*/ 2124773 h 2323145"/>
              <a:gd name="connsiteX185" fmla="*/ 3140298 w 11269336"/>
              <a:gd name="connsiteY185" fmla="*/ 2129182 h 2323145"/>
              <a:gd name="connsiteX186" fmla="*/ 3138514 w 11269336"/>
              <a:gd name="connsiteY186" fmla="*/ 2128069 h 2323145"/>
              <a:gd name="connsiteX187" fmla="*/ 3120467 w 11269336"/>
              <a:gd name="connsiteY187" fmla="*/ 2128281 h 2323145"/>
              <a:gd name="connsiteX188" fmla="*/ 3116175 w 11269336"/>
              <a:gd name="connsiteY188" fmla="*/ 2131633 h 2323145"/>
              <a:gd name="connsiteX189" fmla="*/ 3103685 w 11269336"/>
              <a:gd name="connsiteY189" fmla="*/ 2132814 h 2323145"/>
              <a:gd name="connsiteX190" fmla="*/ 3078794 w 11269336"/>
              <a:gd name="connsiteY190" fmla="*/ 2137935 h 2323145"/>
              <a:gd name="connsiteX191" fmla="*/ 3074407 w 11269336"/>
              <a:gd name="connsiteY191" fmla="*/ 2136274 h 2323145"/>
              <a:gd name="connsiteX192" fmla="*/ 3037285 w 11269336"/>
              <a:gd name="connsiteY192" fmla="*/ 2139919 h 2323145"/>
              <a:gd name="connsiteX193" fmla="*/ 3036901 w 11269336"/>
              <a:gd name="connsiteY193" fmla="*/ 2138726 h 2323145"/>
              <a:gd name="connsiteX194" fmla="*/ 3026996 w 11269336"/>
              <a:gd name="connsiteY194" fmla="*/ 2134322 h 2323145"/>
              <a:gd name="connsiteX195" fmla="*/ 3007772 w 11269336"/>
              <a:gd name="connsiteY195" fmla="*/ 2128742 h 2323145"/>
              <a:gd name="connsiteX196" fmla="*/ 2965030 w 11269336"/>
              <a:gd name="connsiteY196" fmla="*/ 2100494 h 2323145"/>
              <a:gd name="connsiteX197" fmla="*/ 2926342 w 11269336"/>
              <a:gd name="connsiteY197" fmla="*/ 2104155 h 2323145"/>
              <a:gd name="connsiteX198" fmla="*/ 2918608 w 11269336"/>
              <a:gd name="connsiteY198" fmla="*/ 2104215 h 2323145"/>
              <a:gd name="connsiteX199" fmla="*/ 2918475 w 11269336"/>
              <a:gd name="connsiteY199" fmla="*/ 2103937 h 2323145"/>
              <a:gd name="connsiteX200" fmla="*/ 2910360 w 11269336"/>
              <a:gd name="connsiteY200" fmla="*/ 2103444 h 2323145"/>
              <a:gd name="connsiteX201" fmla="*/ 2904507 w 11269336"/>
              <a:gd name="connsiteY201" fmla="*/ 2104326 h 2323145"/>
              <a:gd name="connsiteX202" fmla="*/ 2889503 w 11269336"/>
              <a:gd name="connsiteY202" fmla="*/ 2104443 h 2323145"/>
              <a:gd name="connsiteX203" fmla="*/ 2884480 w 11269336"/>
              <a:gd name="connsiteY203" fmla="*/ 2102626 h 2323145"/>
              <a:gd name="connsiteX204" fmla="*/ 2882689 w 11269336"/>
              <a:gd name="connsiteY204" fmla="*/ 2099228 h 2323145"/>
              <a:gd name="connsiteX205" fmla="*/ 2881291 w 11269336"/>
              <a:gd name="connsiteY205" fmla="*/ 2099618 h 2323145"/>
              <a:gd name="connsiteX206" fmla="*/ 2853979 w 11269336"/>
              <a:gd name="connsiteY206" fmla="*/ 2090388 h 2323145"/>
              <a:gd name="connsiteX207" fmla="*/ 2791790 w 11269336"/>
              <a:gd name="connsiteY207" fmla="*/ 2080332 h 2323145"/>
              <a:gd name="connsiteX208" fmla="*/ 2755844 w 11269336"/>
              <a:gd name="connsiteY208" fmla="*/ 2078874 h 2323145"/>
              <a:gd name="connsiteX209" fmla="*/ 2657742 w 11269336"/>
              <a:gd name="connsiteY209" fmla="*/ 2070179 h 2323145"/>
              <a:gd name="connsiteX210" fmla="*/ 2559549 w 11269336"/>
              <a:gd name="connsiteY210" fmla="*/ 2057873 h 2323145"/>
              <a:gd name="connsiteX211" fmla="*/ 2512054 w 11269336"/>
              <a:gd name="connsiteY211" fmla="*/ 2031671 h 2323145"/>
              <a:gd name="connsiteX212" fmla="*/ 2506437 w 11269336"/>
              <a:gd name="connsiteY212" fmla="*/ 2030918 h 2323145"/>
              <a:gd name="connsiteX213" fmla="*/ 2491752 w 11269336"/>
              <a:gd name="connsiteY213" fmla="*/ 2033906 h 2323145"/>
              <a:gd name="connsiteX214" fmla="*/ 2486338 w 11269336"/>
              <a:gd name="connsiteY214" fmla="*/ 2035862 h 2323145"/>
              <a:gd name="connsiteX215" fmla="*/ 2478186 w 11269336"/>
              <a:gd name="connsiteY215" fmla="*/ 2036953 h 2323145"/>
              <a:gd name="connsiteX216" fmla="*/ 2477950 w 11269336"/>
              <a:gd name="connsiteY216" fmla="*/ 2036715 h 2323145"/>
              <a:gd name="connsiteX217" fmla="*/ 2470381 w 11269336"/>
              <a:gd name="connsiteY217" fmla="*/ 2038256 h 2323145"/>
              <a:gd name="connsiteX218" fmla="*/ 2433781 w 11269336"/>
              <a:gd name="connsiteY218" fmla="*/ 2049140 h 2323145"/>
              <a:gd name="connsiteX219" fmla="*/ 2381172 w 11269336"/>
              <a:gd name="connsiteY219" fmla="*/ 2030645 h 2323145"/>
              <a:gd name="connsiteX220" fmla="*/ 2360198 w 11269336"/>
              <a:gd name="connsiteY220" fmla="*/ 2029059 h 2323145"/>
              <a:gd name="connsiteX221" fmla="*/ 2348815 w 11269336"/>
              <a:gd name="connsiteY221" fmla="*/ 2026798 h 2323145"/>
              <a:gd name="connsiteX222" fmla="*/ 2347988 w 11269336"/>
              <a:gd name="connsiteY222" fmla="*/ 2025745 h 2323145"/>
              <a:gd name="connsiteX223" fmla="*/ 2312920 w 11269336"/>
              <a:gd name="connsiteY223" fmla="*/ 2036311 h 2323145"/>
              <a:gd name="connsiteX224" fmla="*/ 2307986 w 11269336"/>
              <a:gd name="connsiteY224" fmla="*/ 2035583 h 2323145"/>
              <a:gd name="connsiteX225" fmla="*/ 2285481 w 11269336"/>
              <a:gd name="connsiteY225" fmla="*/ 2045197 h 2323145"/>
              <a:gd name="connsiteX226" fmla="*/ 2273666 w 11269336"/>
              <a:gd name="connsiteY226" fmla="*/ 2048710 h 2323145"/>
              <a:gd name="connsiteX227" fmla="*/ 2270719 w 11269336"/>
              <a:gd name="connsiteY227" fmla="*/ 2052702 h 2323145"/>
              <a:gd name="connsiteX228" fmla="*/ 2253080 w 11269336"/>
              <a:gd name="connsiteY228" fmla="*/ 2056363 h 2323145"/>
              <a:gd name="connsiteX229" fmla="*/ 2250906 w 11269336"/>
              <a:gd name="connsiteY229" fmla="*/ 2055654 h 2323145"/>
              <a:gd name="connsiteX230" fmla="*/ 2236905 w 11269336"/>
              <a:gd name="connsiteY230" fmla="*/ 2062882 h 2323145"/>
              <a:gd name="connsiteX231" fmla="*/ 2225830 w 11269336"/>
              <a:gd name="connsiteY231" fmla="*/ 2074027 h 2323145"/>
              <a:gd name="connsiteX232" fmla="*/ 2073776 w 11269336"/>
              <a:gd name="connsiteY232" fmla="*/ 2089244 h 2323145"/>
              <a:gd name="connsiteX233" fmla="*/ 1948256 w 11269336"/>
              <a:gd name="connsiteY233" fmla="*/ 2146616 h 2323145"/>
              <a:gd name="connsiteX234" fmla="*/ 1865582 w 11269336"/>
              <a:gd name="connsiteY234" fmla="*/ 2153738 h 2323145"/>
              <a:gd name="connsiteX235" fmla="*/ 1835210 w 11269336"/>
              <a:gd name="connsiteY235" fmla="*/ 2134244 h 2323145"/>
              <a:gd name="connsiteX236" fmla="*/ 1632661 w 11269336"/>
              <a:gd name="connsiteY236" fmla="*/ 2173882 h 2323145"/>
              <a:gd name="connsiteX237" fmla="*/ 1579590 w 11269336"/>
              <a:gd name="connsiteY237" fmla="*/ 2173680 h 2323145"/>
              <a:gd name="connsiteX238" fmla="*/ 1535601 w 11269336"/>
              <a:gd name="connsiteY238" fmla="*/ 2194590 h 2323145"/>
              <a:gd name="connsiteX239" fmla="*/ 1515594 w 11269336"/>
              <a:gd name="connsiteY239" fmla="*/ 2189622 h 2323145"/>
              <a:gd name="connsiteX240" fmla="*/ 1512113 w 11269336"/>
              <a:gd name="connsiteY240" fmla="*/ 2188534 h 2323145"/>
              <a:gd name="connsiteX241" fmla="*/ 1498838 w 11269336"/>
              <a:gd name="connsiteY241" fmla="*/ 2189213 h 2323145"/>
              <a:gd name="connsiteX242" fmla="*/ 1494279 w 11269336"/>
              <a:gd name="connsiteY242" fmla="*/ 2183112 h 2323145"/>
              <a:gd name="connsiteX243" fmla="*/ 1473714 w 11269336"/>
              <a:gd name="connsiteY243" fmla="*/ 2179625 h 2323145"/>
              <a:gd name="connsiteX244" fmla="*/ 1449503 w 11269336"/>
              <a:gd name="connsiteY244" fmla="*/ 2182633 h 2323145"/>
              <a:gd name="connsiteX245" fmla="*/ 1266687 w 11269336"/>
              <a:gd name="connsiteY245" fmla="*/ 2212688 h 2323145"/>
              <a:gd name="connsiteX246" fmla="*/ 1239614 w 11269336"/>
              <a:gd name="connsiteY246" fmla="*/ 2209727 h 2323145"/>
              <a:gd name="connsiteX247" fmla="*/ 1202436 w 11269336"/>
              <a:gd name="connsiteY247" fmla="*/ 2209817 h 2323145"/>
              <a:gd name="connsiteX248" fmla="*/ 1136097 w 11269336"/>
              <a:gd name="connsiteY248" fmla="*/ 2205112 h 2323145"/>
              <a:gd name="connsiteX249" fmla="*/ 988232 w 11269336"/>
              <a:gd name="connsiteY249" fmla="*/ 2235635 h 2323145"/>
              <a:gd name="connsiteX250" fmla="*/ 981959 w 11269336"/>
              <a:gd name="connsiteY250" fmla="*/ 2231607 h 2323145"/>
              <a:gd name="connsiteX251" fmla="*/ 938600 w 11269336"/>
              <a:gd name="connsiteY251" fmla="*/ 2238113 h 2323145"/>
              <a:gd name="connsiteX252" fmla="*/ 791788 w 11269336"/>
              <a:gd name="connsiteY252" fmla="*/ 2293224 h 2323145"/>
              <a:gd name="connsiteX253" fmla="*/ 706914 w 11269336"/>
              <a:gd name="connsiteY253" fmla="*/ 2305046 h 2323145"/>
              <a:gd name="connsiteX254" fmla="*/ 675971 w 11269336"/>
              <a:gd name="connsiteY254" fmla="*/ 2304030 h 2323145"/>
              <a:gd name="connsiteX255" fmla="*/ 624180 w 11269336"/>
              <a:gd name="connsiteY255" fmla="*/ 2302650 h 2323145"/>
              <a:gd name="connsiteX256" fmla="*/ 583453 w 11269336"/>
              <a:gd name="connsiteY256" fmla="*/ 2288788 h 2323145"/>
              <a:gd name="connsiteX257" fmla="*/ 540946 w 11269336"/>
              <a:gd name="connsiteY257" fmla="*/ 2292721 h 2323145"/>
              <a:gd name="connsiteX258" fmla="*/ 533680 w 11269336"/>
              <a:gd name="connsiteY258" fmla="*/ 2310233 h 2323145"/>
              <a:gd name="connsiteX259" fmla="*/ 487366 w 11269336"/>
              <a:gd name="connsiteY259" fmla="*/ 2309053 h 2323145"/>
              <a:gd name="connsiteX260" fmla="*/ 416820 w 11269336"/>
              <a:gd name="connsiteY260" fmla="*/ 2305443 h 2323145"/>
              <a:gd name="connsiteX261" fmla="*/ 376805 w 11269336"/>
              <a:gd name="connsiteY261" fmla="*/ 2307647 h 2323145"/>
              <a:gd name="connsiteX262" fmla="*/ 266777 w 11269336"/>
              <a:gd name="connsiteY262" fmla="*/ 2309012 h 2323145"/>
              <a:gd name="connsiteX263" fmla="*/ 156013 w 11269336"/>
              <a:gd name="connsiteY263" fmla="*/ 2306832 h 2323145"/>
              <a:gd name="connsiteX264" fmla="*/ 87258 w 11269336"/>
              <a:gd name="connsiteY264" fmla="*/ 2285511 h 2323145"/>
              <a:gd name="connsiteX265" fmla="*/ 23798 w 11269336"/>
              <a:gd name="connsiteY265" fmla="*/ 2281822 h 2323145"/>
              <a:gd name="connsiteX266" fmla="*/ 0 w 11269336"/>
              <a:gd name="connsiteY266" fmla="*/ 2285369 h 2323145"/>
              <a:gd name="connsiteX267" fmla="*/ 0 w 11269336"/>
              <a:gd name="connsiteY267"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380600 w 11269336"/>
              <a:gd name="connsiteY19" fmla="*/ 549821 h 2323145"/>
              <a:gd name="connsiteX20" fmla="*/ 9139429 w 11269336"/>
              <a:gd name="connsiteY20" fmla="*/ 696446 h 2323145"/>
              <a:gd name="connsiteX21" fmla="*/ 9114263 w 11269336"/>
              <a:gd name="connsiteY21" fmla="*/ 709213 h 2323145"/>
              <a:gd name="connsiteX22" fmla="*/ 9028928 w 11269336"/>
              <a:gd name="connsiteY22" fmla="*/ 745350 h 2323145"/>
              <a:gd name="connsiteX23" fmla="*/ 8977138 w 11269336"/>
              <a:gd name="connsiteY23" fmla="*/ 774970 h 2323145"/>
              <a:gd name="connsiteX24" fmla="*/ 8947030 w 11269336"/>
              <a:gd name="connsiteY24" fmla="*/ 814934 h 2323145"/>
              <a:gd name="connsiteX25" fmla="*/ 8914746 w 11269336"/>
              <a:gd name="connsiteY25" fmla="*/ 826428 h 2323145"/>
              <a:gd name="connsiteX26" fmla="*/ 8917778 w 11269336"/>
              <a:gd name="connsiteY26" fmla="*/ 835198 h 2323145"/>
              <a:gd name="connsiteX27" fmla="*/ 8905560 w 11269336"/>
              <a:gd name="connsiteY27" fmla="*/ 838358 h 2323145"/>
              <a:gd name="connsiteX28" fmla="*/ 8897564 w 11269336"/>
              <a:gd name="connsiteY28" fmla="*/ 834287 h 2323145"/>
              <a:gd name="connsiteX29" fmla="*/ 8878040 w 11269336"/>
              <a:gd name="connsiteY29" fmla="*/ 844150 h 2323145"/>
              <a:gd name="connsiteX30" fmla="*/ 8882654 w 11269336"/>
              <a:gd name="connsiteY30" fmla="*/ 892768 h 2323145"/>
              <a:gd name="connsiteX31" fmla="*/ 8795998 w 11269336"/>
              <a:gd name="connsiteY31" fmla="*/ 863337 h 2323145"/>
              <a:gd name="connsiteX32" fmla="*/ 8776970 w 11269336"/>
              <a:gd name="connsiteY32" fmla="*/ 885177 h 2323145"/>
              <a:gd name="connsiteX33" fmla="*/ 8755719 w 11269336"/>
              <a:gd name="connsiteY33" fmla="*/ 889754 h 2323145"/>
              <a:gd name="connsiteX34" fmla="*/ 8743257 w 11269336"/>
              <a:gd name="connsiteY34" fmla="*/ 904723 h 2323145"/>
              <a:gd name="connsiteX35" fmla="*/ 8721366 w 11269336"/>
              <a:gd name="connsiteY35" fmla="*/ 904711 h 2323145"/>
              <a:gd name="connsiteX36" fmla="*/ 8678353 w 11269336"/>
              <a:gd name="connsiteY36" fmla="*/ 926318 h 2323145"/>
              <a:gd name="connsiteX37" fmla="*/ 8636849 w 11269336"/>
              <a:gd name="connsiteY37" fmla="*/ 937900 h 2323145"/>
              <a:gd name="connsiteX38" fmla="*/ 8620213 w 11269336"/>
              <a:gd name="connsiteY38" fmla="*/ 943068 h 2323145"/>
              <a:gd name="connsiteX39" fmla="*/ 8612581 w 11269336"/>
              <a:gd name="connsiteY39" fmla="*/ 952695 h 2323145"/>
              <a:gd name="connsiteX40" fmla="*/ 8589038 w 11269336"/>
              <a:gd name="connsiteY40" fmla="*/ 963892 h 2323145"/>
              <a:gd name="connsiteX41" fmla="*/ 8579950 w 11269336"/>
              <a:gd name="connsiteY41" fmla="*/ 960899 h 2323145"/>
              <a:gd name="connsiteX42" fmla="*/ 8579319 w 11269336"/>
              <a:gd name="connsiteY42" fmla="*/ 965630 h 2323145"/>
              <a:gd name="connsiteX43" fmla="*/ 8547429 w 11269336"/>
              <a:gd name="connsiteY43" fmla="*/ 984506 h 2323145"/>
              <a:gd name="connsiteX44" fmla="*/ 8478704 w 11269336"/>
              <a:gd name="connsiteY44" fmla="*/ 1025490 h 2323145"/>
              <a:gd name="connsiteX45" fmla="*/ 8461421 w 11269336"/>
              <a:gd name="connsiteY45" fmla="*/ 1035512 h 2323145"/>
              <a:gd name="connsiteX46" fmla="*/ 8445003 w 11269336"/>
              <a:gd name="connsiteY46" fmla="*/ 1036851 h 2323145"/>
              <a:gd name="connsiteX47" fmla="*/ 8357350 w 11269336"/>
              <a:gd name="connsiteY47" fmla="*/ 1060213 h 2323145"/>
              <a:gd name="connsiteX48" fmla="*/ 8335565 w 11269336"/>
              <a:gd name="connsiteY48" fmla="*/ 1061151 h 2323145"/>
              <a:gd name="connsiteX49" fmla="*/ 8325267 w 11269336"/>
              <a:gd name="connsiteY49" fmla="*/ 1055919 h 2323145"/>
              <a:gd name="connsiteX50" fmla="*/ 8293586 w 11269336"/>
              <a:gd name="connsiteY50" fmla="*/ 1076144 h 2323145"/>
              <a:gd name="connsiteX51" fmla="*/ 8242405 w 11269336"/>
              <a:gd name="connsiteY51" fmla="*/ 1095960 h 2323145"/>
              <a:gd name="connsiteX52" fmla="*/ 8197391 w 11269336"/>
              <a:gd name="connsiteY52" fmla="*/ 1107746 h 2323145"/>
              <a:gd name="connsiteX53" fmla="*/ 8081474 w 11269336"/>
              <a:gd name="connsiteY53" fmla="*/ 1130125 h 2323145"/>
              <a:gd name="connsiteX54" fmla="*/ 8053585 w 11269336"/>
              <a:gd name="connsiteY54" fmla="*/ 1129169 h 2323145"/>
              <a:gd name="connsiteX55" fmla="*/ 8038422 w 11269336"/>
              <a:gd name="connsiteY55" fmla="*/ 1119092 h 2323145"/>
              <a:gd name="connsiteX56" fmla="*/ 8029450 w 11269336"/>
              <a:gd name="connsiteY56" fmla="*/ 1125592 h 2323145"/>
              <a:gd name="connsiteX57" fmla="*/ 7959552 w 11269336"/>
              <a:gd name="connsiteY57" fmla="*/ 1140188 h 2323145"/>
              <a:gd name="connsiteX58" fmla="*/ 7914188 w 11269336"/>
              <a:gd name="connsiteY58" fmla="*/ 1150862 h 2323145"/>
              <a:gd name="connsiteX59" fmla="*/ 7914918 w 11269336"/>
              <a:gd name="connsiteY59" fmla="*/ 1168758 h 2323145"/>
              <a:gd name="connsiteX60" fmla="*/ 7875510 w 11269336"/>
              <a:gd name="connsiteY60" fmla="*/ 1183153 h 2323145"/>
              <a:gd name="connsiteX61" fmla="*/ 7829932 w 11269336"/>
              <a:gd name="connsiteY61" fmla="*/ 1180782 h 2323145"/>
              <a:gd name="connsiteX62" fmla="*/ 7779182 w 11269336"/>
              <a:gd name="connsiteY62" fmla="*/ 1192665 h 2323145"/>
              <a:gd name="connsiteX63" fmla="*/ 7748774 w 11269336"/>
              <a:gd name="connsiteY63" fmla="*/ 1199586 h 2323145"/>
              <a:gd name="connsiteX64" fmla="*/ 7671846 w 11269336"/>
              <a:gd name="connsiteY64" fmla="*/ 1231966 h 2323145"/>
              <a:gd name="connsiteX65" fmla="*/ 7554146 w 11269336"/>
              <a:gd name="connsiteY65" fmla="*/ 1319748 h 2323145"/>
              <a:gd name="connsiteX66" fmla="*/ 7515052 w 11269336"/>
              <a:gd name="connsiteY66" fmla="*/ 1336718 h 2323145"/>
              <a:gd name="connsiteX67" fmla="*/ 7507193 w 11269336"/>
              <a:gd name="connsiteY67" fmla="*/ 1334617 h 2323145"/>
              <a:gd name="connsiteX68" fmla="*/ 7461694 w 11269336"/>
              <a:gd name="connsiteY68" fmla="*/ 1375866 h 2323145"/>
              <a:gd name="connsiteX69" fmla="*/ 7377571 w 11269336"/>
              <a:gd name="connsiteY69" fmla="*/ 1400128 h 2323145"/>
              <a:gd name="connsiteX70" fmla="*/ 7311261 w 11269336"/>
              <a:gd name="connsiteY70" fmla="*/ 1412652 h 2323145"/>
              <a:gd name="connsiteX71" fmla="*/ 7275307 w 11269336"/>
              <a:gd name="connsiteY71" fmla="*/ 1422171 h 2323145"/>
              <a:gd name="connsiteX72" fmla="*/ 7247783 w 11269336"/>
              <a:gd name="connsiteY72" fmla="*/ 1426330 h 2323145"/>
              <a:gd name="connsiteX73" fmla="*/ 7185047 w 11269336"/>
              <a:gd name="connsiteY73" fmla="*/ 1451812 h 2323145"/>
              <a:gd name="connsiteX74" fmla="*/ 7084117 w 11269336"/>
              <a:gd name="connsiteY74" fmla="*/ 1500281 h 2323145"/>
              <a:gd name="connsiteX75" fmla="*/ 7062011 w 11269336"/>
              <a:gd name="connsiteY75" fmla="*/ 1509183 h 2323145"/>
              <a:gd name="connsiteX76" fmla="*/ 7040555 w 11269336"/>
              <a:gd name="connsiteY76" fmla="*/ 1511207 h 2323145"/>
              <a:gd name="connsiteX77" fmla="*/ 7033438 w 11269336"/>
              <a:gd name="connsiteY77" fmla="*/ 1506772 h 2323145"/>
              <a:gd name="connsiteX78" fmla="*/ 7020886 w 11269336"/>
              <a:gd name="connsiteY78" fmla="*/ 1510764 h 2323145"/>
              <a:gd name="connsiteX79" fmla="*/ 7017033 w 11269336"/>
              <a:gd name="connsiteY79" fmla="*/ 1510650 h 2323145"/>
              <a:gd name="connsiteX80" fmla="*/ 6995460 w 11269336"/>
              <a:gd name="connsiteY80" fmla="*/ 1511173 h 2323145"/>
              <a:gd name="connsiteX81" fmla="*/ 6962144 w 11269336"/>
              <a:gd name="connsiteY81" fmla="*/ 1541508 h 2323145"/>
              <a:gd name="connsiteX82" fmla="*/ 6910674 w 11269336"/>
              <a:gd name="connsiteY82" fmla="*/ 1554793 h 2323145"/>
              <a:gd name="connsiteX83" fmla="*/ 6732152 w 11269336"/>
              <a:gd name="connsiteY83" fmla="*/ 1642538 h 2323145"/>
              <a:gd name="connsiteX84" fmla="*/ 6694106 w 11269336"/>
              <a:gd name="connsiteY84" fmla="*/ 1632377 h 2323145"/>
              <a:gd name="connsiteX85" fmla="*/ 6617223 w 11269336"/>
              <a:gd name="connsiteY85" fmla="*/ 1659889 h 2323145"/>
              <a:gd name="connsiteX86" fmla="*/ 6521138 w 11269336"/>
              <a:gd name="connsiteY86" fmla="*/ 1744340 h 2323145"/>
              <a:gd name="connsiteX87" fmla="*/ 6380677 w 11269336"/>
              <a:gd name="connsiteY87" fmla="*/ 1796883 h 2323145"/>
              <a:gd name="connsiteX88" fmla="*/ 6374897 w 11269336"/>
              <a:gd name="connsiteY88" fmla="*/ 1809910 h 2323145"/>
              <a:gd name="connsiteX89" fmla="*/ 6364545 w 11269336"/>
              <a:gd name="connsiteY89" fmla="*/ 1820090 h 2323145"/>
              <a:gd name="connsiteX90" fmla="*/ 6362126 w 11269336"/>
              <a:gd name="connsiteY90" fmla="*/ 1819991 h 2323145"/>
              <a:gd name="connsiteX91" fmla="*/ 6346673 w 11269336"/>
              <a:gd name="connsiteY91" fmla="*/ 1827824 h 2323145"/>
              <a:gd name="connsiteX92" fmla="*/ 6345588 w 11269336"/>
              <a:gd name="connsiteY92" fmla="*/ 1832232 h 2323145"/>
              <a:gd name="connsiteX93" fmla="*/ 6335708 w 11269336"/>
              <a:gd name="connsiteY93" fmla="*/ 1838451 h 2323145"/>
              <a:gd name="connsiteX94" fmla="*/ 6318182 w 11269336"/>
              <a:gd name="connsiteY94" fmla="*/ 1852975 h 2323145"/>
              <a:gd name="connsiteX95" fmla="*/ 6313084 w 11269336"/>
              <a:gd name="connsiteY95" fmla="*/ 1853561 h 2323145"/>
              <a:gd name="connsiteX96" fmla="*/ 6283816 w 11269336"/>
              <a:gd name="connsiteY96" fmla="*/ 1872148 h 2323145"/>
              <a:gd name="connsiteX97" fmla="*/ 6282550 w 11269336"/>
              <a:gd name="connsiteY97" fmla="*/ 1871392 h 2323145"/>
              <a:gd name="connsiteX98" fmla="*/ 6270527 w 11269336"/>
              <a:gd name="connsiteY98" fmla="*/ 1872208 h 2323145"/>
              <a:gd name="connsiteX99" fmla="*/ 6249518 w 11269336"/>
              <a:gd name="connsiteY99" fmla="*/ 1876079 h 2323145"/>
              <a:gd name="connsiteX100" fmla="*/ 6190386 w 11269336"/>
              <a:gd name="connsiteY100" fmla="*/ 1872478 h 2323145"/>
              <a:gd name="connsiteX101" fmla="*/ 6159777 w 11269336"/>
              <a:gd name="connsiteY101" fmla="*/ 1891745 h 2323145"/>
              <a:gd name="connsiteX102" fmla="*/ 6153131 w 11269336"/>
              <a:gd name="connsiteY102" fmla="*/ 1895079 h 2323145"/>
              <a:gd name="connsiteX103" fmla="*/ 6152798 w 11269336"/>
              <a:gd name="connsiteY103" fmla="*/ 1894920 h 2323145"/>
              <a:gd name="connsiteX104" fmla="*/ 6145388 w 11269336"/>
              <a:gd name="connsiteY104" fmla="*/ 1897990 h 2323145"/>
              <a:gd name="connsiteX105" fmla="*/ 6141014 w 11269336"/>
              <a:gd name="connsiteY105" fmla="*/ 1901155 h 2323145"/>
              <a:gd name="connsiteX106" fmla="*/ 6128122 w 11269336"/>
              <a:gd name="connsiteY106" fmla="*/ 1907623 h 2323145"/>
              <a:gd name="connsiteX107" fmla="*/ 6122351 w 11269336"/>
              <a:gd name="connsiteY107" fmla="*/ 1908359 h 2323145"/>
              <a:gd name="connsiteX108" fmla="*/ 6064750 w 11269336"/>
              <a:gd name="connsiteY108" fmla="*/ 1896394 h 2323145"/>
              <a:gd name="connsiteX109" fmla="*/ 5964230 w 11269336"/>
              <a:gd name="connsiteY109" fmla="*/ 1910038 h 2323145"/>
              <a:gd name="connsiteX110" fmla="*/ 5865399 w 11269336"/>
              <a:gd name="connsiteY110" fmla="*/ 1926966 h 2323145"/>
              <a:gd name="connsiteX111" fmla="*/ 5829951 w 11269336"/>
              <a:gd name="connsiteY111" fmla="*/ 1934755 h 2323145"/>
              <a:gd name="connsiteX112" fmla="*/ 5765285 w 11269336"/>
              <a:gd name="connsiteY112" fmla="*/ 1941322 h 2323145"/>
              <a:gd name="connsiteX113" fmla="*/ 5734750 w 11269336"/>
              <a:gd name="connsiteY113" fmla="*/ 1939793 h 2323145"/>
              <a:gd name="connsiteX114" fmla="*/ 5733569 w 11269336"/>
              <a:gd name="connsiteY114" fmla="*/ 1940505 h 2323145"/>
              <a:gd name="connsiteX115" fmla="*/ 5730329 w 11269336"/>
              <a:gd name="connsiteY115" fmla="*/ 1937845 h 2323145"/>
              <a:gd name="connsiteX116" fmla="*/ 5724661 w 11269336"/>
              <a:gd name="connsiteY116" fmla="*/ 1937455 h 2323145"/>
              <a:gd name="connsiteX117" fmla="*/ 5710186 w 11269336"/>
              <a:gd name="connsiteY117" fmla="*/ 1941370 h 2323145"/>
              <a:gd name="connsiteX118" fmla="*/ 5704910 w 11269336"/>
              <a:gd name="connsiteY118" fmla="*/ 1943663 h 2323145"/>
              <a:gd name="connsiteX119" fmla="*/ 5696836 w 11269336"/>
              <a:gd name="connsiteY119" fmla="*/ 1945271 h 2323145"/>
              <a:gd name="connsiteX120" fmla="*/ 5696583 w 11269336"/>
              <a:gd name="connsiteY120" fmla="*/ 1945050 h 2323145"/>
              <a:gd name="connsiteX121" fmla="*/ 5689123 w 11269336"/>
              <a:gd name="connsiteY121" fmla="*/ 1947067 h 2323145"/>
              <a:gd name="connsiteX122" fmla="*/ 5653291 w 11269336"/>
              <a:gd name="connsiteY122" fmla="*/ 1960245 h 2323145"/>
              <a:gd name="connsiteX123" fmla="*/ 5599385 w 11269336"/>
              <a:gd name="connsiteY123" fmla="*/ 1945198 h 2323145"/>
              <a:gd name="connsiteX124" fmla="*/ 5578300 w 11269336"/>
              <a:gd name="connsiteY124" fmla="*/ 1944963 h 2323145"/>
              <a:gd name="connsiteX125" fmla="*/ 5566758 w 11269336"/>
              <a:gd name="connsiteY125" fmla="*/ 1943441 h 2323145"/>
              <a:gd name="connsiteX126" fmla="*/ 5565857 w 11269336"/>
              <a:gd name="connsiteY126" fmla="*/ 1942445 h 2323145"/>
              <a:gd name="connsiteX127" fmla="*/ 5531534 w 11269336"/>
              <a:gd name="connsiteY127" fmla="*/ 1955208 h 2323145"/>
              <a:gd name="connsiteX128" fmla="*/ 5526552 w 11269336"/>
              <a:gd name="connsiteY128" fmla="*/ 1954799 h 2323145"/>
              <a:gd name="connsiteX129" fmla="*/ 5504723 w 11269336"/>
              <a:gd name="connsiteY129" fmla="*/ 1965811 h 2323145"/>
              <a:gd name="connsiteX130" fmla="*/ 5493156 w 11269336"/>
              <a:gd name="connsiteY130" fmla="*/ 1970063 h 2323145"/>
              <a:gd name="connsiteX131" fmla="*/ 5490486 w 11269336"/>
              <a:gd name="connsiteY131" fmla="*/ 1974227 h 2323145"/>
              <a:gd name="connsiteX132" fmla="*/ 5473107 w 11269336"/>
              <a:gd name="connsiteY132" fmla="*/ 1979001 h 2323145"/>
              <a:gd name="connsiteX133" fmla="*/ 5470885 w 11269336"/>
              <a:gd name="connsiteY133" fmla="*/ 1978432 h 2323145"/>
              <a:gd name="connsiteX134" fmla="*/ 5457393 w 11269336"/>
              <a:gd name="connsiteY134" fmla="*/ 1986525 h 2323145"/>
              <a:gd name="connsiteX135" fmla="*/ 5447102 w 11269336"/>
              <a:gd name="connsiteY135" fmla="*/ 1998329 h 2323145"/>
              <a:gd name="connsiteX136" fmla="*/ 5159151 w 11269336"/>
              <a:gd name="connsiteY136" fmla="*/ 2029640 h 2323145"/>
              <a:gd name="connsiteX137" fmla="*/ 5041688 w 11269336"/>
              <a:gd name="connsiteY137" fmla="*/ 2022334 h 2323145"/>
              <a:gd name="connsiteX138" fmla="*/ 4860988 w 11269336"/>
              <a:gd name="connsiteY138" fmla="*/ 2135698 h 2323145"/>
              <a:gd name="connsiteX139" fmla="*/ 4807902 w 11269336"/>
              <a:gd name="connsiteY139" fmla="*/ 2138894 h 2323145"/>
              <a:gd name="connsiteX140" fmla="*/ 4765388 w 11269336"/>
              <a:gd name="connsiteY140" fmla="*/ 2162525 h 2323145"/>
              <a:gd name="connsiteX141" fmla="*/ 4745033 w 11269336"/>
              <a:gd name="connsiteY141" fmla="*/ 2158859 h 2323145"/>
              <a:gd name="connsiteX142" fmla="*/ 4741475 w 11269336"/>
              <a:gd name="connsiteY142" fmla="*/ 2157998 h 2323145"/>
              <a:gd name="connsiteX143" fmla="*/ 4728247 w 11269336"/>
              <a:gd name="connsiteY143" fmla="*/ 2159526 h 2323145"/>
              <a:gd name="connsiteX144" fmla="*/ 4723263 w 11269336"/>
              <a:gd name="connsiteY144" fmla="*/ 2153742 h 2323145"/>
              <a:gd name="connsiteX145" fmla="*/ 4702453 w 11269336"/>
              <a:gd name="connsiteY145" fmla="*/ 2151586 h 2323145"/>
              <a:gd name="connsiteX146" fmla="*/ 4678455 w 11269336"/>
              <a:gd name="connsiteY146" fmla="*/ 2156131 h 2323145"/>
              <a:gd name="connsiteX147" fmla="*/ 4593061 w 11269336"/>
              <a:gd name="connsiteY147" fmla="*/ 2171597 h 2323145"/>
              <a:gd name="connsiteX148" fmla="*/ 4579902 w 11269336"/>
              <a:gd name="connsiteY148" fmla="*/ 2177927 h 2323145"/>
              <a:gd name="connsiteX149" fmla="*/ 4533444 w 11269336"/>
              <a:gd name="connsiteY149" fmla="*/ 2181200 h 2323145"/>
              <a:gd name="connsiteX150" fmla="*/ 4492832 w 11269336"/>
              <a:gd name="connsiteY150" fmla="*/ 2188033 h 2323145"/>
              <a:gd name="connsiteX151" fmla="*/ 4467257 w 11269336"/>
              <a:gd name="connsiteY151" fmla="*/ 2196121 h 2323145"/>
              <a:gd name="connsiteX152" fmla="*/ 4459937 w 11269336"/>
              <a:gd name="connsiteY152" fmla="*/ 2195182 h 2323145"/>
              <a:gd name="connsiteX153" fmla="*/ 4433312 w 11269336"/>
              <a:gd name="connsiteY153" fmla="*/ 2199004 h 2323145"/>
              <a:gd name="connsiteX154" fmla="*/ 4420601 w 11269336"/>
              <a:gd name="connsiteY154" fmla="*/ 2205158 h 2323145"/>
              <a:gd name="connsiteX155" fmla="*/ 4405765 w 11269336"/>
              <a:gd name="connsiteY155" fmla="*/ 2199902 h 2323145"/>
              <a:gd name="connsiteX156" fmla="*/ 4401354 w 11269336"/>
              <a:gd name="connsiteY156" fmla="*/ 2194745 h 2323145"/>
              <a:gd name="connsiteX157" fmla="*/ 4383151 w 11269336"/>
              <a:gd name="connsiteY157" fmla="*/ 2201140 h 2323145"/>
              <a:gd name="connsiteX158" fmla="*/ 4366646 w 11269336"/>
              <a:gd name="connsiteY158" fmla="*/ 2198564 h 2323145"/>
              <a:gd name="connsiteX159" fmla="*/ 4354009 w 11269336"/>
              <a:gd name="connsiteY159" fmla="*/ 2204984 h 2323145"/>
              <a:gd name="connsiteX160" fmla="*/ 4348284 w 11269336"/>
              <a:gd name="connsiteY160" fmla="*/ 2205270 h 2323145"/>
              <a:gd name="connsiteX161" fmla="*/ 4333906 w 11269336"/>
              <a:gd name="connsiteY161" fmla="*/ 2205251 h 2323145"/>
              <a:gd name="connsiteX162" fmla="*/ 4308819 w 11269336"/>
              <a:gd name="connsiteY162" fmla="*/ 2203822 h 2323145"/>
              <a:gd name="connsiteX163" fmla="*/ 4301210 w 11269336"/>
              <a:gd name="connsiteY163" fmla="*/ 2204456 h 2323145"/>
              <a:gd name="connsiteX164" fmla="*/ 4283095 w 11269336"/>
              <a:gd name="connsiteY164" fmla="*/ 2198177 h 2323145"/>
              <a:gd name="connsiteX165" fmla="*/ 4250119 w 11269336"/>
              <a:gd name="connsiteY165" fmla="*/ 2196342 h 2323145"/>
              <a:gd name="connsiteX166" fmla="*/ 4189203 w 11269336"/>
              <a:gd name="connsiteY166" fmla="*/ 2178994 h 2323145"/>
              <a:gd name="connsiteX167" fmla="*/ 4154035 w 11269336"/>
              <a:gd name="connsiteY167" fmla="*/ 2171950 h 2323145"/>
              <a:gd name="connsiteX168" fmla="*/ 4129569 w 11269336"/>
              <a:gd name="connsiteY168" fmla="*/ 2163850 h 2323145"/>
              <a:gd name="connsiteX169" fmla="*/ 4061250 w 11269336"/>
              <a:gd name="connsiteY169" fmla="*/ 2159236 h 2323145"/>
              <a:gd name="connsiteX170" fmla="*/ 3945480 w 11269336"/>
              <a:gd name="connsiteY170" fmla="*/ 2158279 h 2323145"/>
              <a:gd name="connsiteX171" fmla="*/ 3921468 w 11269336"/>
              <a:gd name="connsiteY171" fmla="*/ 2156588 h 2323145"/>
              <a:gd name="connsiteX172" fmla="*/ 3903348 w 11269336"/>
              <a:gd name="connsiteY172" fmla="*/ 2149220 h 2323145"/>
              <a:gd name="connsiteX173" fmla="*/ 3901342 w 11269336"/>
              <a:gd name="connsiteY173" fmla="*/ 2142355 h 2323145"/>
              <a:gd name="connsiteX174" fmla="*/ 3888539 w 11269336"/>
              <a:gd name="connsiteY174" fmla="*/ 2140476 h 2323145"/>
              <a:gd name="connsiteX175" fmla="*/ 3885662 w 11269336"/>
              <a:gd name="connsiteY175" fmla="*/ 2138740 h 2323145"/>
              <a:gd name="connsiteX176" fmla="*/ 3868627 w 11269336"/>
              <a:gd name="connsiteY176" fmla="*/ 2130023 h 2323145"/>
              <a:gd name="connsiteX177" fmla="*/ 3819177 w 11269336"/>
              <a:gd name="connsiteY177" fmla="*/ 2142111 h 2323145"/>
              <a:gd name="connsiteX178" fmla="*/ 3769100 w 11269336"/>
              <a:gd name="connsiteY178" fmla="*/ 2131731 h 2323145"/>
              <a:gd name="connsiteX179" fmla="*/ 3562752 w 11269336"/>
              <a:gd name="connsiteY179" fmla="*/ 2131785 h 2323145"/>
              <a:gd name="connsiteX180" fmla="*/ 3541402 w 11269336"/>
              <a:gd name="connsiteY180" fmla="*/ 2106821 h 2323145"/>
              <a:gd name="connsiteX181" fmla="*/ 3365341 w 11269336"/>
              <a:gd name="connsiteY181" fmla="*/ 2077638 h 2323145"/>
              <a:gd name="connsiteX182" fmla="*/ 3170922 w 11269336"/>
              <a:gd name="connsiteY182" fmla="*/ 2115957 h 2323145"/>
              <a:gd name="connsiteX183" fmla="*/ 3156256 w 11269336"/>
              <a:gd name="connsiteY183" fmla="*/ 2124773 h 2323145"/>
              <a:gd name="connsiteX184" fmla="*/ 3140298 w 11269336"/>
              <a:gd name="connsiteY184" fmla="*/ 2129182 h 2323145"/>
              <a:gd name="connsiteX185" fmla="*/ 3138514 w 11269336"/>
              <a:gd name="connsiteY185" fmla="*/ 2128069 h 2323145"/>
              <a:gd name="connsiteX186" fmla="*/ 3120467 w 11269336"/>
              <a:gd name="connsiteY186" fmla="*/ 2128281 h 2323145"/>
              <a:gd name="connsiteX187" fmla="*/ 3116175 w 11269336"/>
              <a:gd name="connsiteY187" fmla="*/ 2131633 h 2323145"/>
              <a:gd name="connsiteX188" fmla="*/ 3103685 w 11269336"/>
              <a:gd name="connsiteY188" fmla="*/ 2132814 h 2323145"/>
              <a:gd name="connsiteX189" fmla="*/ 3078794 w 11269336"/>
              <a:gd name="connsiteY189" fmla="*/ 2137935 h 2323145"/>
              <a:gd name="connsiteX190" fmla="*/ 3074407 w 11269336"/>
              <a:gd name="connsiteY190" fmla="*/ 2136274 h 2323145"/>
              <a:gd name="connsiteX191" fmla="*/ 3037285 w 11269336"/>
              <a:gd name="connsiteY191" fmla="*/ 2139919 h 2323145"/>
              <a:gd name="connsiteX192" fmla="*/ 3036901 w 11269336"/>
              <a:gd name="connsiteY192" fmla="*/ 2138726 h 2323145"/>
              <a:gd name="connsiteX193" fmla="*/ 3026996 w 11269336"/>
              <a:gd name="connsiteY193" fmla="*/ 2134322 h 2323145"/>
              <a:gd name="connsiteX194" fmla="*/ 3007772 w 11269336"/>
              <a:gd name="connsiteY194" fmla="*/ 2128742 h 2323145"/>
              <a:gd name="connsiteX195" fmla="*/ 2965030 w 11269336"/>
              <a:gd name="connsiteY195" fmla="*/ 2100494 h 2323145"/>
              <a:gd name="connsiteX196" fmla="*/ 2926342 w 11269336"/>
              <a:gd name="connsiteY196" fmla="*/ 2104155 h 2323145"/>
              <a:gd name="connsiteX197" fmla="*/ 2918608 w 11269336"/>
              <a:gd name="connsiteY197" fmla="*/ 2104215 h 2323145"/>
              <a:gd name="connsiteX198" fmla="*/ 2918475 w 11269336"/>
              <a:gd name="connsiteY198" fmla="*/ 2103937 h 2323145"/>
              <a:gd name="connsiteX199" fmla="*/ 2910360 w 11269336"/>
              <a:gd name="connsiteY199" fmla="*/ 2103444 h 2323145"/>
              <a:gd name="connsiteX200" fmla="*/ 2904507 w 11269336"/>
              <a:gd name="connsiteY200" fmla="*/ 2104326 h 2323145"/>
              <a:gd name="connsiteX201" fmla="*/ 2889503 w 11269336"/>
              <a:gd name="connsiteY201" fmla="*/ 2104443 h 2323145"/>
              <a:gd name="connsiteX202" fmla="*/ 2884480 w 11269336"/>
              <a:gd name="connsiteY202" fmla="*/ 2102626 h 2323145"/>
              <a:gd name="connsiteX203" fmla="*/ 2882689 w 11269336"/>
              <a:gd name="connsiteY203" fmla="*/ 2099228 h 2323145"/>
              <a:gd name="connsiteX204" fmla="*/ 2881291 w 11269336"/>
              <a:gd name="connsiteY204" fmla="*/ 2099618 h 2323145"/>
              <a:gd name="connsiteX205" fmla="*/ 2853979 w 11269336"/>
              <a:gd name="connsiteY205" fmla="*/ 2090388 h 2323145"/>
              <a:gd name="connsiteX206" fmla="*/ 2791790 w 11269336"/>
              <a:gd name="connsiteY206" fmla="*/ 2080332 h 2323145"/>
              <a:gd name="connsiteX207" fmla="*/ 2755844 w 11269336"/>
              <a:gd name="connsiteY207" fmla="*/ 2078874 h 2323145"/>
              <a:gd name="connsiteX208" fmla="*/ 2657742 w 11269336"/>
              <a:gd name="connsiteY208" fmla="*/ 2070179 h 2323145"/>
              <a:gd name="connsiteX209" fmla="*/ 2559549 w 11269336"/>
              <a:gd name="connsiteY209" fmla="*/ 2057873 h 2323145"/>
              <a:gd name="connsiteX210" fmla="*/ 2512054 w 11269336"/>
              <a:gd name="connsiteY210" fmla="*/ 2031671 h 2323145"/>
              <a:gd name="connsiteX211" fmla="*/ 2506437 w 11269336"/>
              <a:gd name="connsiteY211" fmla="*/ 2030918 h 2323145"/>
              <a:gd name="connsiteX212" fmla="*/ 2491752 w 11269336"/>
              <a:gd name="connsiteY212" fmla="*/ 2033906 h 2323145"/>
              <a:gd name="connsiteX213" fmla="*/ 2486338 w 11269336"/>
              <a:gd name="connsiteY213" fmla="*/ 2035862 h 2323145"/>
              <a:gd name="connsiteX214" fmla="*/ 2478186 w 11269336"/>
              <a:gd name="connsiteY214" fmla="*/ 2036953 h 2323145"/>
              <a:gd name="connsiteX215" fmla="*/ 2477950 w 11269336"/>
              <a:gd name="connsiteY215" fmla="*/ 2036715 h 2323145"/>
              <a:gd name="connsiteX216" fmla="*/ 2470381 w 11269336"/>
              <a:gd name="connsiteY216" fmla="*/ 2038256 h 2323145"/>
              <a:gd name="connsiteX217" fmla="*/ 2433781 w 11269336"/>
              <a:gd name="connsiteY217" fmla="*/ 2049140 h 2323145"/>
              <a:gd name="connsiteX218" fmla="*/ 2381172 w 11269336"/>
              <a:gd name="connsiteY218" fmla="*/ 2030645 h 2323145"/>
              <a:gd name="connsiteX219" fmla="*/ 2360198 w 11269336"/>
              <a:gd name="connsiteY219" fmla="*/ 2029059 h 2323145"/>
              <a:gd name="connsiteX220" fmla="*/ 2348815 w 11269336"/>
              <a:gd name="connsiteY220" fmla="*/ 2026798 h 2323145"/>
              <a:gd name="connsiteX221" fmla="*/ 2347988 w 11269336"/>
              <a:gd name="connsiteY221" fmla="*/ 2025745 h 2323145"/>
              <a:gd name="connsiteX222" fmla="*/ 2312920 w 11269336"/>
              <a:gd name="connsiteY222" fmla="*/ 2036311 h 2323145"/>
              <a:gd name="connsiteX223" fmla="*/ 2307986 w 11269336"/>
              <a:gd name="connsiteY223" fmla="*/ 2035583 h 2323145"/>
              <a:gd name="connsiteX224" fmla="*/ 2285481 w 11269336"/>
              <a:gd name="connsiteY224" fmla="*/ 2045197 h 2323145"/>
              <a:gd name="connsiteX225" fmla="*/ 2273666 w 11269336"/>
              <a:gd name="connsiteY225" fmla="*/ 2048710 h 2323145"/>
              <a:gd name="connsiteX226" fmla="*/ 2270719 w 11269336"/>
              <a:gd name="connsiteY226" fmla="*/ 2052702 h 2323145"/>
              <a:gd name="connsiteX227" fmla="*/ 2253080 w 11269336"/>
              <a:gd name="connsiteY227" fmla="*/ 2056363 h 2323145"/>
              <a:gd name="connsiteX228" fmla="*/ 2250906 w 11269336"/>
              <a:gd name="connsiteY228" fmla="*/ 2055654 h 2323145"/>
              <a:gd name="connsiteX229" fmla="*/ 2236905 w 11269336"/>
              <a:gd name="connsiteY229" fmla="*/ 2062882 h 2323145"/>
              <a:gd name="connsiteX230" fmla="*/ 2225830 w 11269336"/>
              <a:gd name="connsiteY230" fmla="*/ 2074027 h 2323145"/>
              <a:gd name="connsiteX231" fmla="*/ 2073776 w 11269336"/>
              <a:gd name="connsiteY231" fmla="*/ 2089244 h 2323145"/>
              <a:gd name="connsiteX232" fmla="*/ 1948256 w 11269336"/>
              <a:gd name="connsiteY232" fmla="*/ 2146616 h 2323145"/>
              <a:gd name="connsiteX233" fmla="*/ 1865582 w 11269336"/>
              <a:gd name="connsiteY233" fmla="*/ 2153738 h 2323145"/>
              <a:gd name="connsiteX234" fmla="*/ 1835210 w 11269336"/>
              <a:gd name="connsiteY234" fmla="*/ 2134244 h 2323145"/>
              <a:gd name="connsiteX235" fmla="*/ 1632661 w 11269336"/>
              <a:gd name="connsiteY235" fmla="*/ 2173882 h 2323145"/>
              <a:gd name="connsiteX236" fmla="*/ 1579590 w 11269336"/>
              <a:gd name="connsiteY236" fmla="*/ 2173680 h 2323145"/>
              <a:gd name="connsiteX237" fmla="*/ 1535601 w 11269336"/>
              <a:gd name="connsiteY237" fmla="*/ 2194590 h 2323145"/>
              <a:gd name="connsiteX238" fmla="*/ 1515594 w 11269336"/>
              <a:gd name="connsiteY238" fmla="*/ 2189622 h 2323145"/>
              <a:gd name="connsiteX239" fmla="*/ 1512113 w 11269336"/>
              <a:gd name="connsiteY239" fmla="*/ 2188534 h 2323145"/>
              <a:gd name="connsiteX240" fmla="*/ 1498838 w 11269336"/>
              <a:gd name="connsiteY240" fmla="*/ 2189213 h 2323145"/>
              <a:gd name="connsiteX241" fmla="*/ 1494279 w 11269336"/>
              <a:gd name="connsiteY241" fmla="*/ 2183112 h 2323145"/>
              <a:gd name="connsiteX242" fmla="*/ 1473714 w 11269336"/>
              <a:gd name="connsiteY242" fmla="*/ 2179625 h 2323145"/>
              <a:gd name="connsiteX243" fmla="*/ 1449503 w 11269336"/>
              <a:gd name="connsiteY243" fmla="*/ 2182633 h 2323145"/>
              <a:gd name="connsiteX244" fmla="*/ 1266687 w 11269336"/>
              <a:gd name="connsiteY244" fmla="*/ 2212688 h 2323145"/>
              <a:gd name="connsiteX245" fmla="*/ 1239614 w 11269336"/>
              <a:gd name="connsiteY245" fmla="*/ 2209727 h 2323145"/>
              <a:gd name="connsiteX246" fmla="*/ 1202436 w 11269336"/>
              <a:gd name="connsiteY246" fmla="*/ 2209817 h 2323145"/>
              <a:gd name="connsiteX247" fmla="*/ 1136097 w 11269336"/>
              <a:gd name="connsiteY247" fmla="*/ 2205112 h 2323145"/>
              <a:gd name="connsiteX248" fmla="*/ 988232 w 11269336"/>
              <a:gd name="connsiteY248" fmla="*/ 2235635 h 2323145"/>
              <a:gd name="connsiteX249" fmla="*/ 981959 w 11269336"/>
              <a:gd name="connsiteY249" fmla="*/ 2231607 h 2323145"/>
              <a:gd name="connsiteX250" fmla="*/ 938600 w 11269336"/>
              <a:gd name="connsiteY250" fmla="*/ 2238113 h 2323145"/>
              <a:gd name="connsiteX251" fmla="*/ 791788 w 11269336"/>
              <a:gd name="connsiteY251" fmla="*/ 2293224 h 2323145"/>
              <a:gd name="connsiteX252" fmla="*/ 706914 w 11269336"/>
              <a:gd name="connsiteY252" fmla="*/ 2305046 h 2323145"/>
              <a:gd name="connsiteX253" fmla="*/ 675971 w 11269336"/>
              <a:gd name="connsiteY253" fmla="*/ 2304030 h 2323145"/>
              <a:gd name="connsiteX254" fmla="*/ 624180 w 11269336"/>
              <a:gd name="connsiteY254" fmla="*/ 2302650 h 2323145"/>
              <a:gd name="connsiteX255" fmla="*/ 583453 w 11269336"/>
              <a:gd name="connsiteY255" fmla="*/ 2288788 h 2323145"/>
              <a:gd name="connsiteX256" fmla="*/ 540946 w 11269336"/>
              <a:gd name="connsiteY256" fmla="*/ 2292721 h 2323145"/>
              <a:gd name="connsiteX257" fmla="*/ 533680 w 11269336"/>
              <a:gd name="connsiteY257" fmla="*/ 2310233 h 2323145"/>
              <a:gd name="connsiteX258" fmla="*/ 487366 w 11269336"/>
              <a:gd name="connsiteY258" fmla="*/ 2309053 h 2323145"/>
              <a:gd name="connsiteX259" fmla="*/ 416820 w 11269336"/>
              <a:gd name="connsiteY259" fmla="*/ 2305443 h 2323145"/>
              <a:gd name="connsiteX260" fmla="*/ 376805 w 11269336"/>
              <a:gd name="connsiteY260" fmla="*/ 2307647 h 2323145"/>
              <a:gd name="connsiteX261" fmla="*/ 266777 w 11269336"/>
              <a:gd name="connsiteY261" fmla="*/ 2309012 h 2323145"/>
              <a:gd name="connsiteX262" fmla="*/ 156013 w 11269336"/>
              <a:gd name="connsiteY262" fmla="*/ 2306832 h 2323145"/>
              <a:gd name="connsiteX263" fmla="*/ 87258 w 11269336"/>
              <a:gd name="connsiteY263" fmla="*/ 2285511 h 2323145"/>
              <a:gd name="connsiteX264" fmla="*/ 23798 w 11269336"/>
              <a:gd name="connsiteY264" fmla="*/ 2281822 h 2323145"/>
              <a:gd name="connsiteX265" fmla="*/ 0 w 11269336"/>
              <a:gd name="connsiteY265" fmla="*/ 2285369 h 2323145"/>
              <a:gd name="connsiteX266" fmla="*/ 0 w 11269336"/>
              <a:gd name="connsiteY266"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139429 w 11269336"/>
              <a:gd name="connsiteY20" fmla="*/ 696446 h 2323145"/>
              <a:gd name="connsiteX21" fmla="*/ 9114263 w 11269336"/>
              <a:gd name="connsiteY21" fmla="*/ 709213 h 2323145"/>
              <a:gd name="connsiteX22" fmla="*/ 9028928 w 11269336"/>
              <a:gd name="connsiteY22" fmla="*/ 745350 h 2323145"/>
              <a:gd name="connsiteX23" fmla="*/ 8977138 w 11269336"/>
              <a:gd name="connsiteY23" fmla="*/ 774970 h 2323145"/>
              <a:gd name="connsiteX24" fmla="*/ 8947030 w 11269336"/>
              <a:gd name="connsiteY24" fmla="*/ 814934 h 2323145"/>
              <a:gd name="connsiteX25" fmla="*/ 8914746 w 11269336"/>
              <a:gd name="connsiteY25" fmla="*/ 826428 h 2323145"/>
              <a:gd name="connsiteX26" fmla="*/ 8917778 w 11269336"/>
              <a:gd name="connsiteY26" fmla="*/ 835198 h 2323145"/>
              <a:gd name="connsiteX27" fmla="*/ 8905560 w 11269336"/>
              <a:gd name="connsiteY27" fmla="*/ 838358 h 2323145"/>
              <a:gd name="connsiteX28" fmla="*/ 8897564 w 11269336"/>
              <a:gd name="connsiteY28" fmla="*/ 834287 h 2323145"/>
              <a:gd name="connsiteX29" fmla="*/ 8878040 w 11269336"/>
              <a:gd name="connsiteY29" fmla="*/ 844150 h 2323145"/>
              <a:gd name="connsiteX30" fmla="*/ 8882654 w 11269336"/>
              <a:gd name="connsiteY30" fmla="*/ 892768 h 2323145"/>
              <a:gd name="connsiteX31" fmla="*/ 8795998 w 11269336"/>
              <a:gd name="connsiteY31" fmla="*/ 863337 h 2323145"/>
              <a:gd name="connsiteX32" fmla="*/ 8776970 w 11269336"/>
              <a:gd name="connsiteY32" fmla="*/ 885177 h 2323145"/>
              <a:gd name="connsiteX33" fmla="*/ 8755719 w 11269336"/>
              <a:gd name="connsiteY33" fmla="*/ 889754 h 2323145"/>
              <a:gd name="connsiteX34" fmla="*/ 8743257 w 11269336"/>
              <a:gd name="connsiteY34" fmla="*/ 904723 h 2323145"/>
              <a:gd name="connsiteX35" fmla="*/ 8721366 w 11269336"/>
              <a:gd name="connsiteY35" fmla="*/ 904711 h 2323145"/>
              <a:gd name="connsiteX36" fmla="*/ 8678353 w 11269336"/>
              <a:gd name="connsiteY36" fmla="*/ 926318 h 2323145"/>
              <a:gd name="connsiteX37" fmla="*/ 8636849 w 11269336"/>
              <a:gd name="connsiteY37" fmla="*/ 937900 h 2323145"/>
              <a:gd name="connsiteX38" fmla="*/ 8620213 w 11269336"/>
              <a:gd name="connsiteY38" fmla="*/ 943068 h 2323145"/>
              <a:gd name="connsiteX39" fmla="*/ 8612581 w 11269336"/>
              <a:gd name="connsiteY39" fmla="*/ 952695 h 2323145"/>
              <a:gd name="connsiteX40" fmla="*/ 8589038 w 11269336"/>
              <a:gd name="connsiteY40" fmla="*/ 963892 h 2323145"/>
              <a:gd name="connsiteX41" fmla="*/ 8579950 w 11269336"/>
              <a:gd name="connsiteY41" fmla="*/ 960899 h 2323145"/>
              <a:gd name="connsiteX42" fmla="*/ 8579319 w 11269336"/>
              <a:gd name="connsiteY42" fmla="*/ 965630 h 2323145"/>
              <a:gd name="connsiteX43" fmla="*/ 8547429 w 11269336"/>
              <a:gd name="connsiteY43" fmla="*/ 984506 h 2323145"/>
              <a:gd name="connsiteX44" fmla="*/ 8478704 w 11269336"/>
              <a:gd name="connsiteY44" fmla="*/ 1025490 h 2323145"/>
              <a:gd name="connsiteX45" fmla="*/ 8461421 w 11269336"/>
              <a:gd name="connsiteY45" fmla="*/ 1035512 h 2323145"/>
              <a:gd name="connsiteX46" fmla="*/ 8445003 w 11269336"/>
              <a:gd name="connsiteY46" fmla="*/ 1036851 h 2323145"/>
              <a:gd name="connsiteX47" fmla="*/ 8357350 w 11269336"/>
              <a:gd name="connsiteY47" fmla="*/ 1060213 h 2323145"/>
              <a:gd name="connsiteX48" fmla="*/ 8335565 w 11269336"/>
              <a:gd name="connsiteY48" fmla="*/ 1061151 h 2323145"/>
              <a:gd name="connsiteX49" fmla="*/ 8325267 w 11269336"/>
              <a:gd name="connsiteY49" fmla="*/ 1055919 h 2323145"/>
              <a:gd name="connsiteX50" fmla="*/ 8293586 w 11269336"/>
              <a:gd name="connsiteY50" fmla="*/ 1076144 h 2323145"/>
              <a:gd name="connsiteX51" fmla="*/ 8242405 w 11269336"/>
              <a:gd name="connsiteY51" fmla="*/ 1095960 h 2323145"/>
              <a:gd name="connsiteX52" fmla="*/ 8197391 w 11269336"/>
              <a:gd name="connsiteY52" fmla="*/ 1107746 h 2323145"/>
              <a:gd name="connsiteX53" fmla="*/ 8081474 w 11269336"/>
              <a:gd name="connsiteY53" fmla="*/ 1130125 h 2323145"/>
              <a:gd name="connsiteX54" fmla="*/ 8053585 w 11269336"/>
              <a:gd name="connsiteY54" fmla="*/ 1129169 h 2323145"/>
              <a:gd name="connsiteX55" fmla="*/ 8038422 w 11269336"/>
              <a:gd name="connsiteY55" fmla="*/ 1119092 h 2323145"/>
              <a:gd name="connsiteX56" fmla="*/ 8029450 w 11269336"/>
              <a:gd name="connsiteY56" fmla="*/ 1125592 h 2323145"/>
              <a:gd name="connsiteX57" fmla="*/ 7959552 w 11269336"/>
              <a:gd name="connsiteY57" fmla="*/ 1140188 h 2323145"/>
              <a:gd name="connsiteX58" fmla="*/ 7914188 w 11269336"/>
              <a:gd name="connsiteY58" fmla="*/ 1150862 h 2323145"/>
              <a:gd name="connsiteX59" fmla="*/ 7914918 w 11269336"/>
              <a:gd name="connsiteY59" fmla="*/ 1168758 h 2323145"/>
              <a:gd name="connsiteX60" fmla="*/ 7875510 w 11269336"/>
              <a:gd name="connsiteY60" fmla="*/ 1183153 h 2323145"/>
              <a:gd name="connsiteX61" fmla="*/ 7829932 w 11269336"/>
              <a:gd name="connsiteY61" fmla="*/ 1180782 h 2323145"/>
              <a:gd name="connsiteX62" fmla="*/ 7779182 w 11269336"/>
              <a:gd name="connsiteY62" fmla="*/ 1192665 h 2323145"/>
              <a:gd name="connsiteX63" fmla="*/ 7748774 w 11269336"/>
              <a:gd name="connsiteY63" fmla="*/ 1199586 h 2323145"/>
              <a:gd name="connsiteX64" fmla="*/ 7671846 w 11269336"/>
              <a:gd name="connsiteY64" fmla="*/ 1231966 h 2323145"/>
              <a:gd name="connsiteX65" fmla="*/ 7554146 w 11269336"/>
              <a:gd name="connsiteY65" fmla="*/ 1319748 h 2323145"/>
              <a:gd name="connsiteX66" fmla="*/ 7515052 w 11269336"/>
              <a:gd name="connsiteY66" fmla="*/ 1336718 h 2323145"/>
              <a:gd name="connsiteX67" fmla="*/ 7507193 w 11269336"/>
              <a:gd name="connsiteY67" fmla="*/ 1334617 h 2323145"/>
              <a:gd name="connsiteX68" fmla="*/ 7461694 w 11269336"/>
              <a:gd name="connsiteY68" fmla="*/ 1375866 h 2323145"/>
              <a:gd name="connsiteX69" fmla="*/ 7377571 w 11269336"/>
              <a:gd name="connsiteY69" fmla="*/ 1400128 h 2323145"/>
              <a:gd name="connsiteX70" fmla="*/ 7311261 w 11269336"/>
              <a:gd name="connsiteY70" fmla="*/ 1412652 h 2323145"/>
              <a:gd name="connsiteX71" fmla="*/ 7275307 w 11269336"/>
              <a:gd name="connsiteY71" fmla="*/ 1422171 h 2323145"/>
              <a:gd name="connsiteX72" fmla="*/ 7247783 w 11269336"/>
              <a:gd name="connsiteY72" fmla="*/ 1426330 h 2323145"/>
              <a:gd name="connsiteX73" fmla="*/ 7185047 w 11269336"/>
              <a:gd name="connsiteY73" fmla="*/ 1451812 h 2323145"/>
              <a:gd name="connsiteX74" fmla="*/ 7084117 w 11269336"/>
              <a:gd name="connsiteY74" fmla="*/ 1500281 h 2323145"/>
              <a:gd name="connsiteX75" fmla="*/ 7062011 w 11269336"/>
              <a:gd name="connsiteY75" fmla="*/ 1509183 h 2323145"/>
              <a:gd name="connsiteX76" fmla="*/ 7040555 w 11269336"/>
              <a:gd name="connsiteY76" fmla="*/ 1511207 h 2323145"/>
              <a:gd name="connsiteX77" fmla="*/ 7033438 w 11269336"/>
              <a:gd name="connsiteY77" fmla="*/ 1506772 h 2323145"/>
              <a:gd name="connsiteX78" fmla="*/ 7020886 w 11269336"/>
              <a:gd name="connsiteY78" fmla="*/ 1510764 h 2323145"/>
              <a:gd name="connsiteX79" fmla="*/ 7017033 w 11269336"/>
              <a:gd name="connsiteY79" fmla="*/ 1510650 h 2323145"/>
              <a:gd name="connsiteX80" fmla="*/ 6995460 w 11269336"/>
              <a:gd name="connsiteY80" fmla="*/ 1511173 h 2323145"/>
              <a:gd name="connsiteX81" fmla="*/ 6962144 w 11269336"/>
              <a:gd name="connsiteY81" fmla="*/ 1541508 h 2323145"/>
              <a:gd name="connsiteX82" fmla="*/ 6910674 w 11269336"/>
              <a:gd name="connsiteY82" fmla="*/ 1554793 h 2323145"/>
              <a:gd name="connsiteX83" fmla="*/ 6732152 w 11269336"/>
              <a:gd name="connsiteY83" fmla="*/ 1642538 h 2323145"/>
              <a:gd name="connsiteX84" fmla="*/ 6694106 w 11269336"/>
              <a:gd name="connsiteY84" fmla="*/ 1632377 h 2323145"/>
              <a:gd name="connsiteX85" fmla="*/ 6617223 w 11269336"/>
              <a:gd name="connsiteY85" fmla="*/ 1659889 h 2323145"/>
              <a:gd name="connsiteX86" fmla="*/ 6521138 w 11269336"/>
              <a:gd name="connsiteY86" fmla="*/ 1744340 h 2323145"/>
              <a:gd name="connsiteX87" fmla="*/ 6380677 w 11269336"/>
              <a:gd name="connsiteY87" fmla="*/ 1796883 h 2323145"/>
              <a:gd name="connsiteX88" fmla="*/ 6374897 w 11269336"/>
              <a:gd name="connsiteY88" fmla="*/ 1809910 h 2323145"/>
              <a:gd name="connsiteX89" fmla="*/ 6364545 w 11269336"/>
              <a:gd name="connsiteY89" fmla="*/ 1820090 h 2323145"/>
              <a:gd name="connsiteX90" fmla="*/ 6362126 w 11269336"/>
              <a:gd name="connsiteY90" fmla="*/ 1819991 h 2323145"/>
              <a:gd name="connsiteX91" fmla="*/ 6346673 w 11269336"/>
              <a:gd name="connsiteY91" fmla="*/ 1827824 h 2323145"/>
              <a:gd name="connsiteX92" fmla="*/ 6345588 w 11269336"/>
              <a:gd name="connsiteY92" fmla="*/ 1832232 h 2323145"/>
              <a:gd name="connsiteX93" fmla="*/ 6335708 w 11269336"/>
              <a:gd name="connsiteY93" fmla="*/ 1838451 h 2323145"/>
              <a:gd name="connsiteX94" fmla="*/ 6318182 w 11269336"/>
              <a:gd name="connsiteY94" fmla="*/ 1852975 h 2323145"/>
              <a:gd name="connsiteX95" fmla="*/ 6313084 w 11269336"/>
              <a:gd name="connsiteY95" fmla="*/ 1853561 h 2323145"/>
              <a:gd name="connsiteX96" fmla="*/ 6283816 w 11269336"/>
              <a:gd name="connsiteY96" fmla="*/ 1872148 h 2323145"/>
              <a:gd name="connsiteX97" fmla="*/ 6282550 w 11269336"/>
              <a:gd name="connsiteY97" fmla="*/ 1871392 h 2323145"/>
              <a:gd name="connsiteX98" fmla="*/ 6270527 w 11269336"/>
              <a:gd name="connsiteY98" fmla="*/ 1872208 h 2323145"/>
              <a:gd name="connsiteX99" fmla="*/ 6249518 w 11269336"/>
              <a:gd name="connsiteY99" fmla="*/ 1876079 h 2323145"/>
              <a:gd name="connsiteX100" fmla="*/ 6190386 w 11269336"/>
              <a:gd name="connsiteY100" fmla="*/ 1872478 h 2323145"/>
              <a:gd name="connsiteX101" fmla="*/ 6159777 w 11269336"/>
              <a:gd name="connsiteY101" fmla="*/ 1891745 h 2323145"/>
              <a:gd name="connsiteX102" fmla="*/ 6153131 w 11269336"/>
              <a:gd name="connsiteY102" fmla="*/ 1895079 h 2323145"/>
              <a:gd name="connsiteX103" fmla="*/ 6152798 w 11269336"/>
              <a:gd name="connsiteY103" fmla="*/ 1894920 h 2323145"/>
              <a:gd name="connsiteX104" fmla="*/ 6145388 w 11269336"/>
              <a:gd name="connsiteY104" fmla="*/ 1897990 h 2323145"/>
              <a:gd name="connsiteX105" fmla="*/ 6141014 w 11269336"/>
              <a:gd name="connsiteY105" fmla="*/ 1901155 h 2323145"/>
              <a:gd name="connsiteX106" fmla="*/ 6128122 w 11269336"/>
              <a:gd name="connsiteY106" fmla="*/ 1907623 h 2323145"/>
              <a:gd name="connsiteX107" fmla="*/ 6122351 w 11269336"/>
              <a:gd name="connsiteY107" fmla="*/ 1908359 h 2323145"/>
              <a:gd name="connsiteX108" fmla="*/ 6064750 w 11269336"/>
              <a:gd name="connsiteY108" fmla="*/ 1896394 h 2323145"/>
              <a:gd name="connsiteX109" fmla="*/ 5964230 w 11269336"/>
              <a:gd name="connsiteY109" fmla="*/ 1910038 h 2323145"/>
              <a:gd name="connsiteX110" fmla="*/ 5865399 w 11269336"/>
              <a:gd name="connsiteY110" fmla="*/ 1926966 h 2323145"/>
              <a:gd name="connsiteX111" fmla="*/ 5829951 w 11269336"/>
              <a:gd name="connsiteY111" fmla="*/ 1934755 h 2323145"/>
              <a:gd name="connsiteX112" fmla="*/ 5765285 w 11269336"/>
              <a:gd name="connsiteY112" fmla="*/ 1941322 h 2323145"/>
              <a:gd name="connsiteX113" fmla="*/ 5734750 w 11269336"/>
              <a:gd name="connsiteY113" fmla="*/ 1939793 h 2323145"/>
              <a:gd name="connsiteX114" fmla="*/ 5733569 w 11269336"/>
              <a:gd name="connsiteY114" fmla="*/ 1940505 h 2323145"/>
              <a:gd name="connsiteX115" fmla="*/ 5730329 w 11269336"/>
              <a:gd name="connsiteY115" fmla="*/ 1937845 h 2323145"/>
              <a:gd name="connsiteX116" fmla="*/ 5724661 w 11269336"/>
              <a:gd name="connsiteY116" fmla="*/ 1937455 h 2323145"/>
              <a:gd name="connsiteX117" fmla="*/ 5710186 w 11269336"/>
              <a:gd name="connsiteY117" fmla="*/ 1941370 h 2323145"/>
              <a:gd name="connsiteX118" fmla="*/ 5704910 w 11269336"/>
              <a:gd name="connsiteY118" fmla="*/ 1943663 h 2323145"/>
              <a:gd name="connsiteX119" fmla="*/ 5696836 w 11269336"/>
              <a:gd name="connsiteY119" fmla="*/ 1945271 h 2323145"/>
              <a:gd name="connsiteX120" fmla="*/ 5696583 w 11269336"/>
              <a:gd name="connsiteY120" fmla="*/ 1945050 h 2323145"/>
              <a:gd name="connsiteX121" fmla="*/ 5689123 w 11269336"/>
              <a:gd name="connsiteY121" fmla="*/ 1947067 h 2323145"/>
              <a:gd name="connsiteX122" fmla="*/ 5653291 w 11269336"/>
              <a:gd name="connsiteY122" fmla="*/ 1960245 h 2323145"/>
              <a:gd name="connsiteX123" fmla="*/ 5599385 w 11269336"/>
              <a:gd name="connsiteY123" fmla="*/ 1945198 h 2323145"/>
              <a:gd name="connsiteX124" fmla="*/ 5578300 w 11269336"/>
              <a:gd name="connsiteY124" fmla="*/ 1944963 h 2323145"/>
              <a:gd name="connsiteX125" fmla="*/ 5566758 w 11269336"/>
              <a:gd name="connsiteY125" fmla="*/ 1943441 h 2323145"/>
              <a:gd name="connsiteX126" fmla="*/ 5565857 w 11269336"/>
              <a:gd name="connsiteY126" fmla="*/ 1942445 h 2323145"/>
              <a:gd name="connsiteX127" fmla="*/ 5531534 w 11269336"/>
              <a:gd name="connsiteY127" fmla="*/ 1955208 h 2323145"/>
              <a:gd name="connsiteX128" fmla="*/ 5526552 w 11269336"/>
              <a:gd name="connsiteY128" fmla="*/ 1954799 h 2323145"/>
              <a:gd name="connsiteX129" fmla="*/ 5504723 w 11269336"/>
              <a:gd name="connsiteY129" fmla="*/ 1965811 h 2323145"/>
              <a:gd name="connsiteX130" fmla="*/ 5493156 w 11269336"/>
              <a:gd name="connsiteY130" fmla="*/ 1970063 h 2323145"/>
              <a:gd name="connsiteX131" fmla="*/ 5490486 w 11269336"/>
              <a:gd name="connsiteY131" fmla="*/ 1974227 h 2323145"/>
              <a:gd name="connsiteX132" fmla="*/ 5473107 w 11269336"/>
              <a:gd name="connsiteY132" fmla="*/ 1979001 h 2323145"/>
              <a:gd name="connsiteX133" fmla="*/ 5470885 w 11269336"/>
              <a:gd name="connsiteY133" fmla="*/ 1978432 h 2323145"/>
              <a:gd name="connsiteX134" fmla="*/ 5457393 w 11269336"/>
              <a:gd name="connsiteY134" fmla="*/ 1986525 h 2323145"/>
              <a:gd name="connsiteX135" fmla="*/ 5447102 w 11269336"/>
              <a:gd name="connsiteY135" fmla="*/ 1998329 h 2323145"/>
              <a:gd name="connsiteX136" fmla="*/ 5159151 w 11269336"/>
              <a:gd name="connsiteY136" fmla="*/ 2029640 h 2323145"/>
              <a:gd name="connsiteX137" fmla="*/ 5041688 w 11269336"/>
              <a:gd name="connsiteY137" fmla="*/ 2022334 h 2323145"/>
              <a:gd name="connsiteX138" fmla="*/ 4860988 w 11269336"/>
              <a:gd name="connsiteY138" fmla="*/ 2135698 h 2323145"/>
              <a:gd name="connsiteX139" fmla="*/ 4807902 w 11269336"/>
              <a:gd name="connsiteY139" fmla="*/ 2138894 h 2323145"/>
              <a:gd name="connsiteX140" fmla="*/ 4765388 w 11269336"/>
              <a:gd name="connsiteY140" fmla="*/ 2162525 h 2323145"/>
              <a:gd name="connsiteX141" fmla="*/ 4745033 w 11269336"/>
              <a:gd name="connsiteY141" fmla="*/ 2158859 h 2323145"/>
              <a:gd name="connsiteX142" fmla="*/ 4741475 w 11269336"/>
              <a:gd name="connsiteY142" fmla="*/ 2157998 h 2323145"/>
              <a:gd name="connsiteX143" fmla="*/ 4728247 w 11269336"/>
              <a:gd name="connsiteY143" fmla="*/ 2159526 h 2323145"/>
              <a:gd name="connsiteX144" fmla="*/ 4723263 w 11269336"/>
              <a:gd name="connsiteY144" fmla="*/ 2153742 h 2323145"/>
              <a:gd name="connsiteX145" fmla="*/ 4702453 w 11269336"/>
              <a:gd name="connsiteY145" fmla="*/ 2151586 h 2323145"/>
              <a:gd name="connsiteX146" fmla="*/ 4678455 w 11269336"/>
              <a:gd name="connsiteY146" fmla="*/ 2156131 h 2323145"/>
              <a:gd name="connsiteX147" fmla="*/ 4593061 w 11269336"/>
              <a:gd name="connsiteY147" fmla="*/ 2171597 h 2323145"/>
              <a:gd name="connsiteX148" fmla="*/ 4579902 w 11269336"/>
              <a:gd name="connsiteY148" fmla="*/ 2177927 h 2323145"/>
              <a:gd name="connsiteX149" fmla="*/ 4533444 w 11269336"/>
              <a:gd name="connsiteY149" fmla="*/ 2181200 h 2323145"/>
              <a:gd name="connsiteX150" fmla="*/ 4492832 w 11269336"/>
              <a:gd name="connsiteY150" fmla="*/ 2188033 h 2323145"/>
              <a:gd name="connsiteX151" fmla="*/ 4467257 w 11269336"/>
              <a:gd name="connsiteY151" fmla="*/ 2196121 h 2323145"/>
              <a:gd name="connsiteX152" fmla="*/ 4459937 w 11269336"/>
              <a:gd name="connsiteY152" fmla="*/ 2195182 h 2323145"/>
              <a:gd name="connsiteX153" fmla="*/ 4433312 w 11269336"/>
              <a:gd name="connsiteY153" fmla="*/ 2199004 h 2323145"/>
              <a:gd name="connsiteX154" fmla="*/ 4420601 w 11269336"/>
              <a:gd name="connsiteY154" fmla="*/ 2205158 h 2323145"/>
              <a:gd name="connsiteX155" fmla="*/ 4405765 w 11269336"/>
              <a:gd name="connsiteY155" fmla="*/ 2199902 h 2323145"/>
              <a:gd name="connsiteX156" fmla="*/ 4401354 w 11269336"/>
              <a:gd name="connsiteY156" fmla="*/ 2194745 h 2323145"/>
              <a:gd name="connsiteX157" fmla="*/ 4383151 w 11269336"/>
              <a:gd name="connsiteY157" fmla="*/ 2201140 h 2323145"/>
              <a:gd name="connsiteX158" fmla="*/ 4366646 w 11269336"/>
              <a:gd name="connsiteY158" fmla="*/ 2198564 h 2323145"/>
              <a:gd name="connsiteX159" fmla="*/ 4354009 w 11269336"/>
              <a:gd name="connsiteY159" fmla="*/ 2204984 h 2323145"/>
              <a:gd name="connsiteX160" fmla="*/ 4348284 w 11269336"/>
              <a:gd name="connsiteY160" fmla="*/ 2205270 h 2323145"/>
              <a:gd name="connsiteX161" fmla="*/ 4333906 w 11269336"/>
              <a:gd name="connsiteY161" fmla="*/ 2205251 h 2323145"/>
              <a:gd name="connsiteX162" fmla="*/ 4308819 w 11269336"/>
              <a:gd name="connsiteY162" fmla="*/ 2203822 h 2323145"/>
              <a:gd name="connsiteX163" fmla="*/ 4301210 w 11269336"/>
              <a:gd name="connsiteY163" fmla="*/ 2204456 h 2323145"/>
              <a:gd name="connsiteX164" fmla="*/ 4283095 w 11269336"/>
              <a:gd name="connsiteY164" fmla="*/ 2198177 h 2323145"/>
              <a:gd name="connsiteX165" fmla="*/ 4250119 w 11269336"/>
              <a:gd name="connsiteY165" fmla="*/ 2196342 h 2323145"/>
              <a:gd name="connsiteX166" fmla="*/ 4189203 w 11269336"/>
              <a:gd name="connsiteY166" fmla="*/ 2178994 h 2323145"/>
              <a:gd name="connsiteX167" fmla="*/ 4154035 w 11269336"/>
              <a:gd name="connsiteY167" fmla="*/ 2171950 h 2323145"/>
              <a:gd name="connsiteX168" fmla="*/ 4129569 w 11269336"/>
              <a:gd name="connsiteY168" fmla="*/ 2163850 h 2323145"/>
              <a:gd name="connsiteX169" fmla="*/ 4061250 w 11269336"/>
              <a:gd name="connsiteY169" fmla="*/ 2159236 h 2323145"/>
              <a:gd name="connsiteX170" fmla="*/ 3945480 w 11269336"/>
              <a:gd name="connsiteY170" fmla="*/ 2158279 h 2323145"/>
              <a:gd name="connsiteX171" fmla="*/ 3921468 w 11269336"/>
              <a:gd name="connsiteY171" fmla="*/ 2156588 h 2323145"/>
              <a:gd name="connsiteX172" fmla="*/ 3903348 w 11269336"/>
              <a:gd name="connsiteY172" fmla="*/ 2149220 h 2323145"/>
              <a:gd name="connsiteX173" fmla="*/ 3901342 w 11269336"/>
              <a:gd name="connsiteY173" fmla="*/ 2142355 h 2323145"/>
              <a:gd name="connsiteX174" fmla="*/ 3888539 w 11269336"/>
              <a:gd name="connsiteY174" fmla="*/ 2140476 h 2323145"/>
              <a:gd name="connsiteX175" fmla="*/ 3885662 w 11269336"/>
              <a:gd name="connsiteY175" fmla="*/ 2138740 h 2323145"/>
              <a:gd name="connsiteX176" fmla="*/ 3868627 w 11269336"/>
              <a:gd name="connsiteY176" fmla="*/ 2130023 h 2323145"/>
              <a:gd name="connsiteX177" fmla="*/ 3819177 w 11269336"/>
              <a:gd name="connsiteY177" fmla="*/ 2142111 h 2323145"/>
              <a:gd name="connsiteX178" fmla="*/ 3769100 w 11269336"/>
              <a:gd name="connsiteY178" fmla="*/ 2131731 h 2323145"/>
              <a:gd name="connsiteX179" fmla="*/ 3562752 w 11269336"/>
              <a:gd name="connsiteY179" fmla="*/ 2131785 h 2323145"/>
              <a:gd name="connsiteX180" fmla="*/ 3541402 w 11269336"/>
              <a:gd name="connsiteY180" fmla="*/ 2106821 h 2323145"/>
              <a:gd name="connsiteX181" fmla="*/ 3365341 w 11269336"/>
              <a:gd name="connsiteY181" fmla="*/ 2077638 h 2323145"/>
              <a:gd name="connsiteX182" fmla="*/ 3170922 w 11269336"/>
              <a:gd name="connsiteY182" fmla="*/ 2115957 h 2323145"/>
              <a:gd name="connsiteX183" fmla="*/ 3156256 w 11269336"/>
              <a:gd name="connsiteY183" fmla="*/ 2124773 h 2323145"/>
              <a:gd name="connsiteX184" fmla="*/ 3140298 w 11269336"/>
              <a:gd name="connsiteY184" fmla="*/ 2129182 h 2323145"/>
              <a:gd name="connsiteX185" fmla="*/ 3138514 w 11269336"/>
              <a:gd name="connsiteY185" fmla="*/ 2128069 h 2323145"/>
              <a:gd name="connsiteX186" fmla="*/ 3120467 w 11269336"/>
              <a:gd name="connsiteY186" fmla="*/ 2128281 h 2323145"/>
              <a:gd name="connsiteX187" fmla="*/ 3116175 w 11269336"/>
              <a:gd name="connsiteY187" fmla="*/ 2131633 h 2323145"/>
              <a:gd name="connsiteX188" fmla="*/ 3103685 w 11269336"/>
              <a:gd name="connsiteY188" fmla="*/ 2132814 h 2323145"/>
              <a:gd name="connsiteX189" fmla="*/ 3078794 w 11269336"/>
              <a:gd name="connsiteY189" fmla="*/ 2137935 h 2323145"/>
              <a:gd name="connsiteX190" fmla="*/ 3074407 w 11269336"/>
              <a:gd name="connsiteY190" fmla="*/ 2136274 h 2323145"/>
              <a:gd name="connsiteX191" fmla="*/ 3037285 w 11269336"/>
              <a:gd name="connsiteY191" fmla="*/ 2139919 h 2323145"/>
              <a:gd name="connsiteX192" fmla="*/ 3036901 w 11269336"/>
              <a:gd name="connsiteY192" fmla="*/ 2138726 h 2323145"/>
              <a:gd name="connsiteX193" fmla="*/ 3026996 w 11269336"/>
              <a:gd name="connsiteY193" fmla="*/ 2134322 h 2323145"/>
              <a:gd name="connsiteX194" fmla="*/ 3007772 w 11269336"/>
              <a:gd name="connsiteY194" fmla="*/ 2128742 h 2323145"/>
              <a:gd name="connsiteX195" fmla="*/ 2965030 w 11269336"/>
              <a:gd name="connsiteY195" fmla="*/ 2100494 h 2323145"/>
              <a:gd name="connsiteX196" fmla="*/ 2926342 w 11269336"/>
              <a:gd name="connsiteY196" fmla="*/ 2104155 h 2323145"/>
              <a:gd name="connsiteX197" fmla="*/ 2918608 w 11269336"/>
              <a:gd name="connsiteY197" fmla="*/ 2104215 h 2323145"/>
              <a:gd name="connsiteX198" fmla="*/ 2918475 w 11269336"/>
              <a:gd name="connsiteY198" fmla="*/ 2103937 h 2323145"/>
              <a:gd name="connsiteX199" fmla="*/ 2910360 w 11269336"/>
              <a:gd name="connsiteY199" fmla="*/ 2103444 h 2323145"/>
              <a:gd name="connsiteX200" fmla="*/ 2904507 w 11269336"/>
              <a:gd name="connsiteY200" fmla="*/ 2104326 h 2323145"/>
              <a:gd name="connsiteX201" fmla="*/ 2889503 w 11269336"/>
              <a:gd name="connsiteY201" fmla="*/ 2104443 h 2323145"/>
              <a:gd name="connsiteX202" fmla="*/ 2884480 w 11269336"/>
              <a:gd name="connsiteY202" fmla="*/ 2102626 h 2323145"/>
              <a:gd name="connsiteX203" fmla="*/ 2882689 w 11269336"/>
              <a:gd name="connsiteY203" fmla="*/ 2099228 h 2323145"/>
              <a:gd name="connsiteX204" fmla="*/ 2881291 w 11269336"/>
              <a:gd name="connsiteY204" fmla="*/ 2099618 h 2323145"/>
              <a:gd name="connsiteX205" fmla="*/ 2853979 w 11269336"/>
              <a:gd name="connsiteY205" fmla="*/ 2090388 h 2323145"/>
              <a:gd name="connsiteX206" fmla="*/ 2791790 w 11269336"/>
              <a:gd name="connsiteY206" fmla="*/ 2080332 h 2323145"/>
              <a:gd name="connsiteX207" fmla="*/ 2755844 w 11269336"/>
              <a:gd name="connsiteY207" fmla="*/ 2078874 h 2323145"/>
              <a:gd name="connsiteX208" fmla="*/ 2657742 w 11269336"/>
              <a:gd name="connsiteY208" fmla="*/ 2070179 h 2323145"/>
              <a:gd name="connsiteX209" fmla="*/ 2559549 w 11269336"/>
              <a:gd name="connsiteY209" fmla="*/ 2057873 h 2323145"/>
              <a:gd name="connsiteX210" fmla="*/ 2512054 w 11269336"/>
              <a:gd name="connsiteY210" fmla="*/ 2031671 h 2323145"/>
              <a:gd name="connsiteX211" fmla="*/ 2506437 w 11269336"/>
              <a:gd name="connsiteY211" fmla="*/ 2030918 h 2323145"/>
              <a:gd name="connsiteX212" fmla="*/ 2491752 w 11269336"/>
              <a:gd name="connsiteY212" fmla="*/ 2033906 h 2323145"/>
              <a:gd name="connsiteX213" fmla="*/ 2486338 w 11269336"/>
              <a:gd name="connsiteY213" fmla="*/ 2035862 h 2323145"/>
              <a:gd name="connsiteX214" fmla="*/ 2478186 w 11269336"/>
              <a:gd name="connsiteY214" fmla="*/ 2036953 h 2323145"/>
              <a:gd name="connsiteX215" fmla="*/ 2477950 w 11269336"/>
              <a:gd name="connsiteY215" fmla="*/ 2036715 h 2323145"/>
              <a:gd name="connsiteX216" fmla="*/ 2470381 w 11269336"/>
              <a:gd name="connsiteY216" fmla="*/ 2038256 h 2323145"/>
              <a:gd name="connsiteX217" fmla="*/ 2433781 w 11269336"/>
              <a:gd name="connsiteY217" fmla="*/ 2049140 h 2323145"/>
              <a:gd name="connsiteX218" fmla="*/ 2381172 w 11269336"/>
              <a:gd name="connsiteY218" fmla="*/ 2030645 h 2323145"/>
              <a:gd name="connsiteX219" fmla="*/ 2360198 w 11269336"/>
              <a:gd name="connsiteY219" fmla="*/ 2029059 h 2323145"/>
              <a:gd name="connsiteX220" fmla="*/ 2348815 w 11269336"/>
              <a:gd name="connsiteY220" fmla="*/ 2026798 h 2323145"/>
              <a:gd name="connsiteX221" fmla="*/ 2347988 w 11269336"/>
              <a:gd name="connsiteY221" fmla="*/ 2025745 h 2323145"/>
              <a:gd name="connsiteX222" fmla="*/ 2312920 w 11269336"/>
              <a:gd name="connsiteY222" fmla="*/ 2036311 h 2323145"/>
              <a:gd name="connsiteX223" fmla="*/ 2307986 w 11269336"/>
              <a:gd name="connsiteY223" fmla="*/ 2035583 h 2323145"/>
              <a:gd name="connsiteX224" fmla="*/ 2285481 w 11269336"/>
              <a:gd name="connsiteY224" fmla="*/ 2045197 h 2323145"/>
              <a:gd name="connsiteX225" fmla="*/ 2273666 w 11269336"/>
              <a:gd name="connsiteY225" fmla="*/ 2048710 h 2323145"/>
              <a:gd name="connsiteX226" fmla="*/ 2270719 w 11269336"/>
              <a:gd name="connsiteY226" fmla="*/ 2052702 h 2323145"/>
              <a:gd name="connsiteX227" fmla="*/ 2253080 w 11269336"/>
              <a:gd name="connsiteY227" fmla="*/ 2056363 h 2323145"/>
              <a:gd name="connsiteX228" fmla="*/ 2250906 w 11269336"/>
              <a:gd name="connsiteY228" fmla="*/ 2055654 h 2323145"/>
              <a:gd name="connsiteX229" fmla="*/ 2236905 w 11269336"/>
              <a:gd name="connsiteY229" fmla="*/ 2062882 h 2323145"/>
              <a:gd name="connsiteX230" fmla="*/ 2225830 w 11269336"/>
              <a:gd name="connsiteY230" fmla="*/ 2074027 h 2323145"/>
              <a:gd name="connsiteX231" fmla="*/ 2073776 w 11269336"/>
              <a:gd name="connsiteY231" fmla="*/ 2089244 h 2323145"/>
              <a:gd name="connsiteX232" fmla="*/ 1948256 w 11269336"/>
              <a:gd name="connsiteY232" fmla="*/ 2146616 h 2323145"/>
              <a:gd name="connsiteX233" fmla="*/ 1865582 w 11269336"/>
              <a:gd name="connsiteY233" fmla="*/ 2153738 h 2323145"/>
              <a:gd name="connsiteX234" fmla="*/ 1835210 w 11269336"/>
              <a:gd name="connsiteY234" fmla="*/ 2134244 h 2323145"/>
              <a:gd name="connsiteX235" fmla="*/ 1632661 w 11269336"/>
              <a:gd name="connsiteY235" fmla="*/ 2173882 h 2323145"/>
              <a:gd name="connsiteX236" fmla="*/ 1579590 w 11269336"/>
              <a:gd name="connsiteY236" fmla="*/ 2173680 h 2323145"/>
              <a:gd name="connsiteX237" fmla="*/ 1535601 w 11269336"/>
              <a:gd name="connsiteY237" fmla="*/ 2194590 h 2323145"/>
              <a:gd name="connsiteX238" fmla="*/ 1515594 w 11269336"/>
              <a:gd name="connsiteY238" fmla="*/ 2189622 h 2323145"/>
              <a:gd name="connsiteX239" fmla="*/ 1512113 w 11269336"/>
              <a:gd name="connsiteY239" fmla="*/ 2188534 h 2323145"/>
              <a:gd name="connsiteX240" fmla="*/ 1498838 w 11269336"/>
              <a:gd name="connsiteY240" fmla="*/ 2189213 h 2323145"/>
              <a:gd name="connsiteX241" fmla="*/ 1494279 w 11269336"/>
              <a:gd name="connsiteY241" fmla="*/ 2183112 h 2323145"/>
              <a:gd name="connsiteX242" fmla="*/ 1473714 w 11269336"/>
              <a:gd name="connsiteY242" fmla="*/ 2179625 h 2323145"/>
              <a:gd name="connsiteX243" fmla="*/ 1449503 w 11269336"/>
              <a:gd name="connsiteY243" fmla="*/ 2182633 h 2323145"/>
              <a:gd name="connsiteX244" fmla="*/ 1266687 w 11269336"/>
              <a:gd name="connsiteY244" fmla="*/ 2212688 h 2323145"/>
              <a:gd name="connsiteX245" fmla="*/ 1239614 w 11269336"/>
              <a:gd name="connsiteY245" fmla="*/ 2209727 h 2323145"/>
              <a:gd name="connsiteX246" fmla="*/ 1202436 w 11269336"/>
              <a:gd name="connsiteY246" fmla="*/ 2209817 h 2323145"/>
              <a:gd name="connsiteX247" fmla="*/ 1136097 w 11269336"/>
              <a:gd name="connsiteY247" fmla="*/ 2205112 h 2323145"/>
              <a:gd name="connsiteX248" fmla="*/ 988232 w 11269336"/>
              <a:gd name="connsiteY248" fmla="*/ 2235635 h 2323145"/>
              <a:gd name="connsiteX249" fmla="*/ 981959 w 11269336"/>
              <a:gd name="connsiteY249" fmla="*/ 2231607 h 2323145"/>
              <a:gd name="connsiteX250" fmla="*/ 938600 w 11269336"/>
              <a:gd name="connsiteY250" fmla="*/ 2238113 h 2323145"/>
              <a:gd name="connsiteX251" fmla="*/ 791788 w 11269336"/>
              <a:gd name="connsiteY251" fmla="*/ 2293224 h 2323145"/>
              <a:gd name="connsiteX252" fmla="*/ 706914 w 11269336"/>
              <a:gd name="connsiteY252" fmla="*/ 2305046 h 2323145"/>
              <a:gd name="connsiteX253" fmla="*/ 675971 w 11269336"/>
              <a:gd name="connsiteY253" fmla="*/ 2304030 h 2323145"/>
              <a:gd name="connsiteX254" fmla="*/ 624180 w 11269336"/>
              <a:gd name="connsiteY254" fmla="*/ 2302650 h 2323145"/>
              <a:gd name="connsiteX255" fmla="*/ 583453 w 11269336"/>
              <a:gd name="connsiteY255" fmla="*/ 2288788 h 2323145"/>
              <a:gd name="connsiteX256" fmla="*/ 540946 w 11269336"/>
              <a:gd name="connsiteY256" fmla="*/ 2292721 h 2323145"/>
              <a:gd name="connsiteX257" fmla="*/ 533680 w 11269336"/>
              <a:gd name="connsiteY257" fmla="*/ 2310233 h 2323145"/>
              <a:gd name="connsiteX258" fmla="*/ 487366 w 11269336"/>
              <a:gd name="connsiteY258" fmla="*/ 2309053 h 2323145"/>
              <a:gd name="connsiteX259" fmla="*/ 416820 w 11269336"/>
              <a:gd name="connsiteY259" fmla="*/ 2305443 h 2323145"/>
              <a:gd name="connsiteX260" fmla="*/ 376805 w 11269336"/>
              <a:gd name="connsiteY260" fmla="*/ 2307647 h 2323145"/>
              <a:gd name="connsiteX261" fmla="*/ 266777 w 11269336"/>
              <a:gd name="connsiteY261" fmla="*/ 2309012 h 2323145"/>
              <a:gd name="connsiteX262" fmla="*/ 156013 w 11269336"/>
              <a:gd name="connsiteY262" fmla="*/ 2306832 h 2323145"/>
              <a:gd name="connsiteX263" fmla="*/ 87258 w 11269336"/>
              <a:gd name="connsiteY263" fmla="*/ 2285511 h 2323145"/>
              <a:gd name="connsiteX264" fmla="*/ 23798 w 11269336"/>
              <a:gd name="connsiteY264" fmla="*/ 2281822 h 2323145"/>
              <a:gd name="connsiteX265" fmla="*/ 0 w 11269336"/>
              <a:gd name="connsiteY265" fmla="*/ 2285369 h 2323145"/>
              <a:gd name="connsiteX266" fmla="*/ 0 w 11269336"/>
              <a:gd name="connsiteY266"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139429 w 11269336"/>
              <a:gd name="connsiteY20" fmla="*/ 696446 h 2323145"/>
              <a:gd name="connsiteX21" fmla="*/ 9028928 w 11269336"/>
              <a:gd name="connsiteY21" fmla="*/ 745350 h 2323145"/>
              <a:gd name="connsiteX22" fmla="*/ 8977138 w 11269336"/>
              <a:gd name="connsiteY22" fmla="*/ 774970 h 2323145"/>
              <a:gd name="connsiteX23" fmla="*/ 8947030 w 11269336"/>
              <a:gd name="connsiteY23" fmla="*/ 814934 h 2323145"/>
              <a:gd name="connsiteX24" fmla="*/ 8914746 w 11269336"/>
              <a:gd name="connsiteY24" fmla="*/ 826428 h 2323145"/>
              <a:gd name="connsiteX25" fmla="*/ 8917778 w 11269336"/>
              <a:gd name="connsiteY25" fmla="*/ 835198 h 2323145"/>
              <a:gd name="connsiteX26" fmla="*/ 8905560 w 11269336"/>
              <a:gd name="connsiteY26" fmla="*/ 838358 h 2323145"/>
              <a:gd name="connsiteX27" fmla="*/ 8897564 w 11269336"/>
              <a:gd name="connsiteY27" fmla="*/ 834287 h 2323145"/>
              <a:gd name="connsiteX28" fmla="*/ 8878040 w 11269336"/>
              <a:gd name="connsiteY28" fmla="*/ 844150 h 2323145"/>
              <a:gd name="connsiteX29" fmla="*/ 8882654 w 11269336"/>
              <a:gd name="connsiteY29" fmla="*/ 892768 h 2323145"/>
              <a:gd name="connsiteX30" fmla="*/ 8795998 w 11269336"/>
              <a:gd name="connsiteY30" fmla="*/ 863337 h 2323145"/>
              <a:gd name="connsiteX31" fmla="*/ 8776970 w 11269336"/>
              <a:gd name="connsiteY31" fmla="*/ 885177 h 2323145"/>
              <a:gd name="connsiteX32" fmla="*/ 8755719 w 11269336"/>
              <a:gd name="connsiteY32" fmla="*/ 889754 h 2323145"/>
              <a:gd name="connsiteX33" fmla="*/ 8743257 w 11269336"/>
              <a:gd name="connsiteY33" fmla="*/ 904723 h 2323145"/>
              <a:gd name="connsiteX34" fmla="*/ 8721366 w 11269336"/>
              <a:gd name="connsiteY34" fmla="*/ 904711 h 2323145"/>
              <a:gd name="connsiteX35" fmla="*/ 8678353 w 11269336"/>
              <a:gd name="connsiteY35" fmla="*/ 926318 h 2323145"/>
              <a:gd name="connsiteX36" fmla="*/ 8636849 w 11269336"/>
              <a:gd name="connsiteY36" fmla="*/ 937900 h 2323145"/>
              <a:gd name="connsiteX37" fmla="*/ 8620213 w 11269336"/>
              <a:gd name="connsiteY37" fmla="*/ 943068 h 2323145"/>
              <a:gd name="connsiteX38" fmla="*/ 8612581 w 11269336"/>
              <a:gd name="connsiteY38" fmla="*/ 952695 h 2323145"/>
              <a:gd name="connsiteX39" fmla="*/ 8589038 w 11269336"/>
              <a:gd name="connsiteY39" fmla="*/ 963892 h 2323145"/>
              <a:gd name="connsiteX40" fmla="*/ 8579950 w 11269336"/>
              <a:gd name="connsiteY40" fmla="*/ 960899 h 2323145"/>
              <a:gd name="connsiteX41" fmla="*/ 8579319 w 11269336"/>
              <a:gd name="connsiteY41" fmla="*/ 965630 h 2323145"/>
              <a:gd name="connsiteX42" fmla="*/ 8547429 w 11269336"/>
              <a:gd name="connsiteY42" fmla="*/ 984506 h 2323145"/>
              <a:gd name="connsiteX43" fmla="*/ 8478704 w 11269336"/>
              <a:gd name="connsiteY43" fmla="*/ 1025490 h 2323145"/>
              <a:gd name="connsiteX44" fmla="*/ 8461421 w 11269336"/>
              <a:gd name="connsiteY44" fmla="*/ 1035512 h 2323145"/>
              <a:gd name="connsiteX45" fmla="*/ 8445003 w 11269336"/>
              <a:gd name="connsiteY45" fmla="*/ 1036851 h 2323145"/>
              <a:gd name="connsiteX46" fmla="*/ 8357350 w 11269336"/>
              <a:gd name="connsiteY46" fmla="*/ 1060213 h 2323145"/>
              <a:gd name="connsiteX47" fmla="*/ 8335565 w 11269336"/>
              <a:gd name="connsiteY47" fmla="*/ 1061151 h 2323145"/>
              <a:gd name="connsiteX48" fmla="*/ 8325267 w 11269336"/>
              <a:gd name="connsiteY48" fmla="*/ 1055919 h 2323145"/>
              <a:gd name="connsiteX49" fmla="*/ 8293586 w 11269336"/>
              <a:gd name="connsiteY49" fmla="*/ 1076144 h 2323145"/>
              <a:gd name="connsiteX50" fmla="*/ 8242405 w 11269336"/>
              <a:gd name="connsiteY50" fmla="*/ 1095960 h 2323145"/>
              <a:gd name="connsiteX51" fmla="*/ 8197391 w 11269336"/>
              <a:gd name="connsiteY51" fmla="*/ 1107746 h 2323145"/>
              <a:gd name="connsiteX52" fmla="*/ 8081474 w 11269336"/>
              <a:gd name="connsiteY52" fmla="*/ 1130125 h 2323145"/>
              <a:gd name="connsiteX53" fmla="*/ 8053585 w 11269336"/>
              <a:gd name="connsiteY53" fmla="*/ 1129169 h 2323145"/>
              <a:gd name="connsiteX54" fmla="*/ 8038422 w 11269336"/>
              <a:gd name="connsiteY54" fmla="*/ 1119092 h 2323145"/>
              <a:gd name="connsiteX55" fmla="*/ 8029450 w 11269336"/>
              <a:gd name="connsiteY55" fmla="*/ 1125592 h 2323145"/>
              <a:gd name="connsiteX56" fmla="*/ 7959552 w 11269336"/>
              <a:gd name="connsiteY56" fmla="*/ 1140188 h 2323145"/>
              <a:gd name="connsiteX57" fmla="*/ 7914188 w 11269336"/>
              <a:gd name="connsiteY57" fmla="*/ 1150862 h 2323145"/>
              <a:gd name="connsiteX58" fmla="*/ 7914918 w 11269336"/>
              <a:gd name="connsiteY58" fmla="*/ 1168758 h 2323145"/>
              <a:gd name="connsiteX59" fmla="*/ 7875510 w 11269336"/>
              <a:gd name="connsiteY59" fmla="*/ 1183153 h 2323145"/>
              <a:gd name="connsiteX60" fmla="*/ 7829932 w 11269336"/>
              <a:gd name="connsiteY60" fmla="*/ 1180782 h 2323145"/>
              <a:gd name="connsiteX61" fmla="*/ 7779182 w 11269336"/>
              <a:gd name="connsiteY61" fmla="*/ 1192665 h 2323145"/>
              <a:gd name="connsiteX62" fmla="*/ 7748774 w 11269336"/>
              <a:gd name="connsiteY62" fmla="*/ 1199586 h 2323145"/>
              <a:gd name="connsiteX63" fmla="*/ 7671846 w 11269336"/>
              <a:gd name="connsiteY63" fmla="*/ 1231966 h 2323145"/>
              <a:gd name="connsiteX64" fmla="*/ 7554146 w 11269336"/>
              <a:gd name="connsiteY64" fmla="*/ 1319748 h 2323145"/>
              <a:gd name="connsiteX65" fmla="*/ 7515052 w 11269336"/>
              <a:gd name="connsiteY65" fmla="*/ 1336718 h 2323145"/>
              <a:gd name="connsiteX66" fmla="*/ 7507193 w 11269336"/>
              <a:gd name="connsiteY66" fmla="*/ 1334617 h 2323145"/>
              <a:gd name="connsiteX67" fmla="*/ 7461694 w 11269336"/>
              <a:gd name="connsiteY67" fmla="*/ 1375866 h 2323145"/>
              <a:gd name="connsiteX68" fmla="*/ 7377571 w 11269336"/>
              <a:gd name="connsiteY68" fmla="*/ 1400128 h 2323145"/>
              <a:gd name="connsiteX69" fmla="*/ 7311261 w 11269336"/>
              <a:gd name="connsiteY69" fmla="*/ 1412652 h 2323145"/>
              <a:gd name="connsiteX70" fmla="*/ 7275307 w 11269336"/>
              <a:gd name="connsiteY70" fmla="*/ 1422171 h 2323145"/>
              <a:gd name="connsiteX71" fmla="*/ 7247783 w 11269336"/>
              <a:gd name="connsiteY71" fmla="*/ 1426330 h 2323145"/>
              <a:gd name="connsiteX72" fmla="*/ 7185047 w 11269336"/>
              <a:gd name="connsiteY72" fmla="*/ 1451812 h 2323145"/>
              <a:gd name="connsiteX73" fmla="*/ 7084117 w 11269336"/>
              <a:gd name="connsiteY73" fmla="*/ 1500281 h 2323145"/>
              <a:gd name="connsiteX74" fmla="*/ 7062011 w 11269336"/>
              <a:gd name="connsiteY74" fmla="*/ 1509183 h 2323145"/>
              <a:gd name="connsiteX75" fmla="*/ 7040555 w 11269336"/>
              <a:gd name="connsiteY75" fmla="*/ 1511207 h 2323145"/>
              <a:gd name="connsiteX76" fmla="*/ 7033438 w 11269336"/>
              <a:gd name="connsiteY76" fmla="*/ 1506772 h 2323145"/>
              <a:gd name="connsiteX77" fmla="*/ 7020886 w 11269336"/>
              <a:gd name="connsiteY77" fmla="*/ 1510764 h 2323145"/>
              <a:gd name="connsiteX78" fmla="*/ 7017033 w 11269336"/>
              <a:gd name="connsiteY78" fmla="*/ 1510650 h 2323145"/>
              <a:gd name="connsiteX79" fmla="*/ 6995460 w 11269336"/>
              <a:gd name="connsiteY79" fmla="*/ 1511173 h 2323145"/>
              <a:gd name="connsiteX80" fmla="*/ 6962144 w 11269336"/>
              <a:gd name="connsiteY80" fmla="*/ 1541508 h 2323145"/>
              <a:gd name="connsiteX81" fmla="*/ 6910674 w 11269336"/>
              <a:gd name="connsiteY81" fmla="*/ 1554793 h 2323145"/>
              <a:gd name="connsiteX82" fmla="*/ 6732152 w 11269336"/>
              <a:gd name="connsiteY82" fmla="*/ 1642538 h 2323145"/>
              <a:gd name="connsiteX83" fmla="*/ 6694106 w 11269336"/>
              <a:gd name="connsiteY83" fmla="*/ 1632377 h 2323145"/>
              <a:gd name="connsiteX84" fmla="*/ 6617223 w 11269336"/>
              <a:gd name="connsiteY84" fmla="*/ 1659889 h 2323145"/>
              <a:gd name="connsiteX85" fmla="*/ 6521138 w 11269336"/>
              <a:gd name="connsiteY85" fmla="*/ 1744340 h 2323145"/>
              <a:gd name="connsiteX86" fmla="*/ 6380677 w 11269336"/>
              <a:gd name="connsiteY86" fmla="*/ 1796883 h 2323145"/>
              <a:gd name="connsiteX87" fmla="*/ 6374897 w 11269336"/>
              <a:gd name="connsiteY87" fmla="*/ 1809910 h 2323145"/>
              <a:gd name="connsiteX88" fmla="*/ 6364545 w 11269336"/>
              <a:gd name="connsiteY88" fmla="*/ 1820090 h 2323145"/>
              <a:gd name="connsiteX89" fmla="*/ 6362126 w 11269336"/>
              <a:gd name="connsiteY89" fmla="*/ 1819991 h 2323145"/>
              <a:gd name="connsiteX90" fmla="*/ 6346673 w 11269336"/>
              <a:gd name="connsiteY90" fmla="*/ 1827824 h 2323145"/>
              <a:gd name="connsiteX91" fmla="*/ 6345588 w 11269336"/>
              <a:gd name="connsiteY91" fmla="*/ 1832232 h 2323145"/>
              <a:gd name="connsiteX92" fmla="*/ 6335708 w 11269336"/>
              <a:gd name="connsiteY92" fmla="*/ 1838451 h 2323145"/>
              <a:gd name="connsiteX93" fmla="*/ 6318182 w 11269336"/>
              <a:gd name="connsiteY93" fmla="*/ 1852975 h 2323145"/>
              <a:gd name="connsiteX94" fmla="*/ 6313084 w 11269336"/>
              <a:gd name="connsiteY94" fmla="*/ 1853561 h 2323145"/>
              <a:gd name="connsiteX95" fmla="*/ 6283816 w 11269336"/>
              <a:gd name="connsiteY95" fmla="*/ 1872148 h 2323145"/>
              <a:gd name="connsiteX96" fmla="*/ 6282550 w 11269336"/>
              <a:gd name="connsiteY96" fmla="*/ 1871392 h 2323145"/>
              <a:gd name="connsiteX97" fmla="*/ 6270527 w 11269336"/>
              <a:gd name="connsiteY97" fmla="*/ 1872208 h 2323145"/>
              <a:gd name="connsiteX98" fmla="*/ 6249518 w 11269336"/>
              <a:gd name="connsiteY98" fmla="*/ 1876079 h 2323145"/>
              <a:gd name="connsiteX99" fmla="*/ 6190386 w 11269336"/>
              <a:gd name="connsiteY99" fmla="*/ 1872478 h 2323145"/>
              <a:gd name="connsiteX100" fmla="*/ 6159777 w 11269336"/>
              <a:gd name="connsiteY100" fmla="*/ 1891745 h 2323145"/>
              <a:gd name="connsiteX101" fmla="*/ 6153131 w 11269336"/>
              <a:gd name="connsiteY101" fmla="*/ 1895079 h 2323145"/>
              <a:gd name="connsiteX102" fmla="*/ 6152798 w 11269336"/>
              <a:gd name="connsiteY102" fmla="*/ 1894920 h 2323145"/>
              <a:gd name="connsiteX103" fmla="*/ 6145388 w 11269336"/>
              <a:gd name="connsiteY103" fmla="*/ 1897990 h 2323145"/>
              <a:gd name="connsiteX104" fmla="*/ 6141014 w 11269336"/>
              <a:gd name="connsiteY104" fmla="*/ 1901155 h 2323145"/>
              <a:gd name="connsiteX105" fmla="*/ 6128122 w 11269336"/>
              <a:gd name="connsiteY105" fmla="*/ 1907623 h 2323145"/>
              <a:gd name="connsiteX106" fmla="*/ 6122351 w 11269336"/>
              <a:gd name="connsiteY106" fmla="*/ 1908359 h 2323145"/>
              <a:gd name="connsiteX107" fmla="*/ 6064750 w 11269336"/>
              <a:gd name="connsiteY107" fmla="*/ 1896394 h 2323145"/>
              <a:gd name="connsiteX108" fmla="*/ 5964230 w 11269336"/>
              <a:gd name="connsiteY108" fmla="*/ 1910038 h 2323145"/>
              <a:gd name="connsiteX109" fmla="*/ 5865399 w 11269336"/>
              <a:gd name="connsiteY109" fmla="*/ 1926966 h 2323145"/>
              <a:gd name="connsiteX110" fmla="*/ 5829951 w 11269336"/>
              <a:gd name="connsiteY110" fmla="*/ 1934755 h 2323145"/>
              <a:gd name="connsiteX111" fmla="*/ 5765285 w 11269336"/>
              <a:gd name="connsiteY111" fmla="*/ 1941322 h 2323145"/>
              <a:gd name="connsiteX112" fmla="*/ 5734750 w 11269336"/>
              <a:gd name="connsiteY112" fmla="*/ 1939793 h 2323145"/>
              <a:gd name="connsiteX113" fmla="*/ 5733569 w 11269336"/>
              <a:gd name="connsiteY113" fmla="*/ 1940505 h 2323145"/>
              <a:gd name="connsiteX114" fmla="*/ 5730329 w 11269336"/>
              <a:gd name="connsiteY114" fmla="*/ 1937845 h 2323145"/>
              <a:gd name="connsiteX115" fmla="*/ 5724661 w 11269336"/>
              <a:gd name="connsiteY115" fmla="*/ 1937455 h 2323145"/>
              <a:gd name="connsiteX116" fmla="*/ 5710186 w 11269336"/>
              <a:gd name="connsiteY116" fmla="*/ 1941370 h 2323145"/>
              <a:gd name="connsiteX117" fmla="*/ 5704910 w 11269336"/>
              <a:gd name="connsiteY117" fmla="*/ 1943663 h 2323145"/>
              <a:gd name="connsiteX118" fmla="*/ 5696836 w 11269336"/>
              <a:gd name="connsiteY118" fmla="*/ 1945271 h 2323145"/>
              <a:gd name="connsiteX119" fmla="*/ 5696583 w 11269336"/>
              <a:gd name="connsiteY119" fmla="*/ 1945050 h 2323145"/>
              <a:gd name="connsiteX120" fmla="*/ 5689123 w 11269336"/>
              <a:gd name="connsiteY120" fmla="*/ 1947067 h 2323145"/>
              <a:gd name="connsiteX121" fmla="*/ 5653291 w 11269336"/>
              <a:gd name="connsiteY121" fmla="*/ 1960245 h 2323145"/>
              <a:gd name="connsiteX122" fmla="*/ 5599385 w 11269336"/>
              <a:gd name="connsiteY122" fmla="*/ 1945198 h 2323145"/>
              <a:gd name="connsiteX123" fmla="*/ 5578300 w 11269336"/>
              <a:gd name="connsiteY123" fmla="*/ 1944963 h 2323145"/>
              <a:gd name="connsiteX124" fmla="*/ 5566758 w 11269336"/>
              <a:gd name="connsiteY124" fmla="*/ 1943441 h 2323145"/>
              <a:gd name="connsiteX125" fmla="*/ 5565857 w 11269336"/>
              <a:gd name="connsiteY125" fmla="*/ 1942445 h 2323145"/>
              <a:gd name="connsiteX126" fmla="*/ 5531534 w 11269336"/>
              <a:gd name="connsiteY126" fmla="*/ 1955208 h 2323145"/>
              <a:gd name="connsiteX127" fmla="*/ 5526552 w 11269336"/>
              <a:gd name="connsiteY127" fmla="*/ 1954799 h 2323145"/>
              <a:gd name="connsiteX128" fmla="*/ 5504723 w 11269336"/>
              <a:gd name="connsiteY128" fmla="*/ 1965811 h 2323145"/>
              <a:gd name="connsiteX129" fmla="*/ 5493156 w 11269336"/>
              <a:gd name="connsiteY129" fmla="*/ 1970063 h 2323145"/>
              <a:gd name="connsiteX130" fmla="*/ 5490486 w 11269336"/>
              <a:gd name="connsiteY130" fmla="*/ 1974227 h 2323145"/>
              <a:gd name="connsiteX131" fmla="*/ 5473107 w 11269336"/>
              <a:gd name="connsiteY131" fmla="*/ 1979001 h 2323145"/>
              <a:gd name="connsiteX132" fmla="*/ 5470885 w 11269336"/>
              <a:gd name="connsiteY132" fmla="*/ 1978432 h 2323145"/>
              <a:gd name="connsiteX133" fmla="*/ 5457393 w 11269336"/>
              <a:gd name="connsiteY133" fmla="*/ 1986525 h 2323145"/>
              <a:gd name="connsiteX134" fmla="*/ 5447102 w 11269336"/>
              <a:gd name="connsiteY134" fmla="*/ 1998329 h 2323145"/>
              <a:gd name="connsiteX135" fmla="*/ 5159151 w 11269336"/>
              <a:gd name="connsiteY135" fmla="*/ 2029640 h 2323145"/>
              <a:gd name="connsiteX136" fmla="*/ 5041688 w 11269336"/>
              <a:gd name="connsiteY136" fmla="*/ 2022334 h 2323145"/>
              <a:gd name="connsiteX137" fmla="*/ 4860988 w 11269336"/>
              <a:gd name="connsiteY137" fmla="*/ 2135698 h 2323145"/>
              <a:gd name="connsiteX138" fmla="*/ 4807902 w 11269336"/>
              <a:gd name="connsiteY138" fmla="*/ 2138894 h 2323145"/>
              <a:gd name="connsiteX139" fmla="*/ 4765388 w 11269336"/>
              <a:gd name="connsiteY139" fmla="*/ 2162525 h 2323145"/>
              <a:gd name="connsiteX140" fmla="*/ 4745033 w 11269336"/>
              <a:gd name="connsiteY140" fmla="*/ 2158859 h 2323145"/>
              <a:gd name="connsiteX141" fmla="*/ 4741475 w 11269336"/>
              <a:gd name="connsiteY141" fmla="*/ 2157998 h 2323145"/>
              <a:gd name="connsiteX142" fmla="*/ 4728247 w 11269336"/>
              <a:gd name="connsiteY142" fmla="*/ 2159526 h 2323145"/>
              <a:gd name="connsiteX143" fmla="*/ 4723263 w 11269336"/>
              <a:gd name="connsiteY143" fmla="*/ 2153742 h 2323145"/>
              <a:gd name="connsiteX144" fmla="*/ 4702453 w 11269336"/>
              <a:gd name="connsiteY144" fmla="*/ 2151586 h 2323145"/>
              <a:gd name="connsiteX145" fmla="*/ 4678455 w 11269336"/>
              <a:gd name="connsiteY145" fmla="*/ 2156131 h 2323145"/>
              <a:gd name="connsiteX146" fmla="*/ 4593061 w 11269336"/>
              <a:gd name="connsiteY146" fmla="*/ 2171597 h 2323145"/>
              <a:gd name="connsiteX147" fmla="*/ 4579902 w 11269336"/>
              <a:gd name="connsiteY147" fmla="*/ 2177927 h 2323145"/>
              <a:gd name="connsiteX148" fmla="*/ 4533444 w 11269336"/>
              <a:gd name="connsiteY148" fmla="*/ 2181200 h 2323145"/>
              <a:gd name="connsiteX149" fmla="*/ 4492832 w 11269336"/>
              <a:gd name="connsiteY149" fmla="*/ 2188033 h 2323145"/>
              <a:gd name="connsiteX150" fmla="*/ 4467257 w 11269336"/>
              <a:gd name="connsiteY150" fmla="*/ 2196121 h 2323145"/>
              <a:gd name="connsiteX151" fmla="*/ 4459937 w 11269336"/>
              <a:gd name="connsiteY151" fmla="*/ 2195182 h 2323145"/>
              <a:gd name="connsiteX152" fmla="*/ 4433312 w 11269336"/>
              <a:gd name="connsiteY152" fmla="*/ 2199004 h 2323145"/>
              <a:gd name="connsiteX153" fmla="*/ 4420601 w 11269336"/>
              <a:gd name="connsiteY153" fmla="*/ 2205158 h 2323145"/>
              <a:gd name="connsiteX154" fmla="*/ 4405765 w 11269336"/>
              <a:gd name="connsiteY154" fmla="*/ 2199902 h 2323145"/>
              <a:gd name="connsiteX155" fmla="*/ 4401354 w 11269336"/>
              <a:gd name="connsiteY155" fmla="*/ 2194745 h 2323145"/>
              <a:gd name="connsiteX156" fmla="*/ 4383151 w 11269336"/>
              <a:gd name="connsiteY156" fmla="*/ 2201140 h 2323145"/>
              <a:gd name="connsiteX157" fmla="*/ 4366646 w 11269336"/>
              <a:gd name="connsiteY157" fmla="*/ 2198564 h 2323145"/>
              <a:gd name="connsiteX158" fmla="*/ 4354009 w 11269336"/>
              <a:gd name="connsiteY158" fmla="*/ 2204984 h 2323145"/>
              <a:gd name="connsiteX159" fmla="*/ 4348284 w 11269336"/>
              <a:gd name="connsiteY159" fmla="*/ 2205270 h 2323145"/>
              <a:gd name="connsiteX160" fmla="*/ 4333906 w 11269336"/>
              <a:gd name="connsiteY160" fmla="*/ 2205251 h 2323145"/>
              <a:gd name="connsiteX161" fmla="*/ 4308819 w 11269336"/>
              <a:gd name="connsiteY161" fmla="*/ 2203822 h 2323145"/>
              <a:gd name="connsiteX162" fmla="*/ 4301210 w 11269336"/>
              <a:gd name="connsiteY162" fmla="*/ 2204456 h 2323145"/>
              <a:gd name="connsiteX163" fmla="*/ 4283095 w 11269336"/>
              <a:gd name="connsiteY163" fmla="*/ 2198177 h 2323145"/>
              <a:gd name="connsiteX164" fmla="*/ 4250119 w 11269336"/>
              <a:gd name="connsiteY164" fmla="*/ 2196342 h 2323145"/>
              <a:gd name="connsiteX165" fmla="*/ 4189203 w 11269336"/>
              <a:gd name="connsiteY165" fmla="*/ 2178994 h 2323145"/>
              <a:gd name="connsiteX166" fmla="*/ 4154035 w 11269336"/>
              <a:gd name="connsiteY166" fmla="*/ 2171950 h 2323145"/>
              <a:gd name="connsiteX167" fmla="*/ 4129569 w 11269336"/>
              <a:gd name="connsiteY167" fmla="*/ 2163850 h 2323145"/>
              <a:gd name="connsiteX168" fmla="*/ 4061250 w 11269336"/>
              <a:gd name="connsiteY168" fmla="*/ 2159236 h 2323145"/>
              <a:gd name="connsiteX169" fmla="*/ 3945480 w 11269336"/>
              <a:gd name="connsiteY169" fmla="*/ 2158279 h 2323145"/>
              <a:gd name="connsiteX170" fmla="*/ 3921468 w 11269336"/>
              <a:gd name="connsiteY170" fmla="*/ 2156588 h 2323145"/>
              <a:gd name="connsiteX171" fmla="*/ 3903348 w 11269336"/>
              <a:gd name="connsiteY171" fmla="*/ 2149220 h 2323145"/>
              <a:gd name="connsiteX172" fmla="*/ 3901342 w 11269336"/>
              <a:gd name="connsiteY172" fmla="*/ 2142355 h 2323145"/>
              <a:gd name="connsiteX173" fmla="*/ 3888539 w 11269336"/>
              <a:gd name="connsiteY173" fmla="*/ 2140476 h 2323145"/>
              <a:gd name="connsiteX174" fmla="*/ 3885662 w 11269336"/>
              <a:gd name="connsiteY174" fmla="*/ 2138740 h 2323145"/>
              <a:gd name="connsiteX175" fmla="*/ 3868627 w 11269336"/>
              <a:gd name="connsiteY175" fmla="*/ 2130023 h 2323145"/>
              <a:gd name="connsiteX176" fmla="*/ 3819177 w 11269336"/>
              <a:gd name="connsiteY176" fmla="*/ 2142111 h 2323145"/>
              <a:gd name="connsiteX177" fmla="*/ 3769100 w 11269336"/>
              <a:gd name="connsiteY177" fmla="*/ 2131731 h 2323145"/>
              <a:gd name="connsiteX178" fmla="*/ 3562752 w 11269336"/>
              <a:gd name="connsiteY178" fmla="*/ 2131785 h 2323145"/>
              <a:gd name="connsiteX179" fmla="*/ 3541402 w 11269336"/>
              <a:gd name="connsiteY179" fmla="*/ 2106821 h 2323145"/>
              <a:gd name="connsiteX180" fmla="*/ 3365341 w 11269336"/>
              <a:gd name="connsiteY180" fmla="*/ 2077638 h 2323145"/>
              <a:gd name="connsiteX181" fmla="*/ 3170922 w 11269336"/>
              <a:gd name="connsiteY181" fmla="*/ 2115957 h 2323145"/>
              <a:gd name="connsiteX182" fmla="*/ 3156256 w 11269336"/>
              <a:gd name="connsiteY182" fmla="*/ 2124773 h 2323145"/>
              <a:gd name="connsiteX183" fmla="*/ 3140298 w 11269336"/>
              <a:gd name="connsiteY183" fmla="*/ 2129182 h 2323145"/>
              <a:gd name="connsiteX184" fmla="*/ 3138514 w 11269336"/>
              <a:gd name="connsiteY184" fmla="*/ 2128069 h 2323145"/>
              <a:gd name="connsiteX185" fmla="*/ 3120467 w 11269336"/>
              <a:gd name="connsiteY185" fmla="*/ 2128281 h 2323145"/>
              <a:gd name="connsiteX186" fmla="*/ 3116175 w 11269336"/>
              <a:gd name="connsiteY186" fmla="*/ 2131633 h 2323145"/>
              <a:gd name="connsiteX187" fmla="*/ 3103685 w 11269336"/>
              <a:gd name="connsiteY187" fmla="*/ 2132814 h 2323145"/>
              <a:gd name="connsiteX188" fmla="*/ 3078794 w 11269336"/>
              <a:gd name="connsiteY188" fmla="*/ 2137935 h 2323145"/>
              <a:gd name="connsiteX189" fmla="*/ 3074407 w 11269336"/>
              <a:gd name="connsiteY189" fmla="*/ 2136274 h 2323145"/>
              <a:gd name="connsiteX190" fmla="*/ 3037285 w 11269336"/>
              <a:gd name="connsiteY190" fmla="*/ 2139919 h 2323145"/>
              <a:gd name="connsiteX191" fmla="*/ 3036901 w 11269336"/>
              <a:gd name="connsiteY191" fmla="*/ 2138726 h 2323145"/>
              <a:gd name="connsiteX192" fmla="*/ 3026996 w 11269336"/>
              <a:gd name="connsiteY192" fmla="*/ 2134322 h 2323145"/>
              <a:gd name="connsiteX193" fmla="*/ 3007772 w 11269336"/>
              <a:gd name="connsiteY193" fmla="*/ 2128742 h 2323145"/>
              <a:gd name="connsiteX194" fmla="*/ 2965030 w 11269336"/>
              <a:gd name="connsiteY194" fmla="*/ 2100494 h 2323145"/>
              <a:gd name="connsiteX195" fmla="*/ 2926342 w 11269336"/>
              <a:gd name="connsiteY195" fmla="*/ 2104155 h 2323145"/>
              <a:gd name="connsiteX196" fmla="*/ 2918608 w 11269336"/>
              <a:gd name="connsiteY196" fmla="*/ 2104215 h 2323145"/>
              <a:gd name="connsiteX197" fmla="*/ 2918475 w 11269336"/>
              <a:gd name="connsiteY197" fmla="*/ 2103937 h 2323145"/>
              <a:gd name="connsiteX198" fmla="*/ 2910360 w 11269336"/>
              <a:gd name="connsiteY198" fmla="*/ 2103444 h 2323145"/>
              <a:gd name="connsiteX199" fmla="*/ 2904507 w 11269336"/>
              <a:gd name="connsiteY199" fmla="*/ 2104326 h 2323145"/>
              <a:gd name="connsiteX200" fmla="*/ 2889503 w 11269336"/>
              <a:gd name="connsiteY200" fmla="*/ 2104443 h 2323145"/>
              <a:gd name="connsiteX201" fmla="*/ 2884480 w 11269336"/>
              <a:gd name="connsiteY201" fmla="*/ 2102626 h 2323145"/>
              <a:gd name="connsiteX202" fmla="*/ 2882689 w 11269336"/>
              <a:gd name="connsiteY202" fmla="*/ 2099228 h 2323145"/>
              <a:gd name="connsiteX203" fmla="*/ 2881291 w 11269336"/>
              <a:gd name="connsiteY203" fmla="*/ 2099618 h 2323145"/>
              <a:gd name="connsiteX204" fmla="*/ 2853979 w 11269336"/>
              <a:gd name="connsiteY204" fmla="*/ 2090388 h 2323145"/>
              <a:gd name="connsiteX205" fmla="*/ 2791790 w 11269336"/>
              <a:gd name="connsiteY205" fmla="*/ 2080332 h 2323145"/>
              <a:gd name="connsiteX206" fmla="*/ 2755844 w 11269336"/>
              <a:gd name="connsiteY206" fmla="*/ 2078874 h 2323145"/>
              <a:gd name="connsiteX207" fmla="*/ 2657742 w 11269336"/>
              <a:gd name="connsiteY207" fmla="*/ 2070179 h 2323145"/>
              <a:gd name="connsiteX208" fmla="*/ 2559549 w 11269336"/>
              <a:gd name="connsiteY208" fmla="*/ 2057873 h 2323145"/>
              <a:gd name="connsiteX209" fmla="*/ 2512054 w 11269336"/>
              <a:gd name="connsiteY209" fmla="*/ 2031671 h 2323145"/>
              <a:gd name="connsiteX210" fmla="*/ 2506437 w 11269336"/>
              <a:gd name="connsiteY210" fmla="*/ 2030918 h 2323145"/>
              <a:gd name="connsiteX211" fmla="*/ 2491752 w 11269336"/>
              <a:gd name="connsiteY211" fmla="*/ 2033906 h 2323145"/>
              <a:gd name="connsiteX212" fmla="*/ 2486338 w 11269336"/>
              <a:gd name="connsiteY212" fmla="*/ 2035862 h 2323145"/>
              <a:gd name="connsiteX213" fmla="*/ 2478186 w 11269336"/>
              <a:gd name="connsiteY213" fmla="*/ 2036953 h 2323145"/>
              <a:gd name="connsiteX214" fmla="*/ 2477950 w 11269336"/>
              <a:gd name="connsiteY214" fmla="*/ 2036715 h 2323145"/>
              <a:gd name="connsiteX215" fmla="*/ 2470381 w 11269336"/>
              <a:gd name="connsiteY215" fmla="*/ 2038256 h 2323145"/>
              <a:gd name="connsiteX216" fmla="*/ 2433781 w 11269336"/>
              <a:gd name="connsiteY216" fmla="*/ 2049140 h 2323145"/>
              <a:gd name="connsiteX217" fmla="*/ 2381172 w 11269336"/>
              <a:gd name="connsiteY217" fmla="*/ 2030645 h 2323145"/>
              <a:gd name="connsiteX218" fmla="*/ 2360198 w 11269336"/>
              <a:gd name="connsiteY218" fmla="*/ 2029059 h 2323145"/>
              <a:gd name="connsiteX219" fmla="*/ 2348815 w 11269336"/>
              <a:gd name="connsiteY219" fmla="*/ 2026798 h 2323145"/>
              <a:gd name="connsiteX220" fmla="*/ 2347988 w 11269336"/>
              <a:gd name="connsiteY220" fmla="*/ 2025745 h 2323145"/>
              <a:gd name="connsiteX221" fmla="*/ 2312920 w 11269336"/>
              <a:gd name="connsiteY221" fmla="*/ 2036311 h 2323145"/>
              <a:gd name="connsiteX222" fmla="*/ 2307986 w 11269336"/>
              <a:gd name="connsiteY222" fmla="*/ 2035583 h 2323145"/>
              <a:gd name="connsiteX223" fmla="*/ 2285481 w 11269336"/>
              <a:gd name="connsiteY223" fmla="*/ 2045197 h 2323145"/>
              <a:gd name="connsiteX224" fmla="*/ 2273666 w 11269336"/>
              <a:gd name="connsiteY224" fmla="*/ 2048710 h 2323145"/>
              <a:gd name="connsiteX225" fmla="*/ 2270719 w 11269336"/>
              <a:gd name="connsiteY225" fmla="*/ 2052702 h 2323145"/>
              <a:gd name="connsiteX226" fmla="*/ 2253080 w 11269336"/>
              <a:gd name="connsiteY226" fmla="*/ 2056363 h 2323145"/>
              <a:gd name="connsiteX227" fmla="*/ 2250906 w 11269336"/>
              <a:gd name="connsiteY227" fmla="*/ 2055654 h 2323145"/>
              <a:gd name="connsiteX228" fmla="*/ 2236905 w 11269336"/>
              <a:gd name="connsiteY228" fmla="*/ 2062882 h 2323145"/>
              <a:gd name="connsiteX229" fmla="*/ 2225830 w 11269336"/>
              <a:gd name="connsiteY229" fmla="*/ 2074027 h 2323145"/>
              <a:gd name="connsiteX230" fmla="*/ 2073776 w 11269336"/>
              <a:gd name="connsiteY230" fmla="*/ 2089244 h 2323145"/>
              <a:gd name="connsiteX231" fmla="*/ 1948256 w 11269336"/>
              <a:gd name="connsiteY231" fmla="*/ 2146616 h 2323145"/>
              <a:gd name="connsiteX232" fmla="*/ 1865582 w 11269336"/>
              <a:gd name="connsiteY232" fmla="*/ 2153738 h 2323145"/>
              <a:gd name="connsiteX233" fmla="*/ 1835210 w 11269336"/>
              <a:gd name="connsiteY233" fmla="*/ 2134244 h 2323145"/>
              <a:gd name="connsiteX234" fmla="*/ 1632661 w 11269336"/>
              <a:gd name="connsiteY234" fmla="*/ 2173882 h 2323145"/>
              <a:gd name="connsiteX235" fmla="*/ 1579590 w 11269336"/>
              <a:gd name="connsiteY235" fmla="*/ 2173680 h 2323145"/>
              <a:gd name="connsiteX236" fmla="*/ 1535601 w 11269336"/>
              <a:gd name="connsiteY236" fmla="*/ 2194590 h 2323145"/>
              <a:gd name="connsiteX237" fmla="*/ 1515594 w 11269336"/>
              <a:gd name="connsiteY237" fmla="*/ 2189622 h 2323145"/>
              <a:gd name="connsiteX238" fmla="*/ 1512113 w 11269336"/>
              <a:gd name="connsiteY238" fmla="*/ 2188534 h 2323145"/>
              <a:gd name="connsiteX239" fmla="*/ 1498838 w 11269336"/>
              <a:gd name="connsiteY239" fmla="*/ 2189213 h 2323145"/>
              <a:gd name="connsiteX240" fmla="*/ 1494279 w 11269336"/>
              <a:gd name="connsiteY240" fmla="*/ 2183112 h 2323145"/>
              <a:gd name="connsiteX241" fmla="*/ 1473714 w 11269336"/>
              <a:gd name="connsiteY241" fmla="*/ 2179625 h 2323145"/>
              <a:gd name="connsiteX242" fmla="*/ 1449503 w 11269336"/>
              <a:gd name="connsiteY242" fmla="*/ 2182633 h 2323145"/>
              <a:gd name="connsiteX243" fmla="*/ 1266687 w 11269336"/>
              <a:gd name="connsiteY243" fmla="*/ 2212688 h 2323145"/>
              <a:gd name="connsiteX244" fmla="*/ 1239614 w 11269336"/>
              <a:gd name="connsiteY244" fmla="*/ 2209727 h 2323145"/>
              <a:gd name="connsiteX245" fmla="*/ 1202436 w 11269336"/>
              <a:gd name="connsiteY245" fmla="*/ 2209817 h 2323145"/>
              <a:gd name="connsiteX246" fmla="*/ 1136097 w 11269336"/>
              <a:gd name="connsiteY246" fmla="*/ 2205112 h 2323145"/>
              <a:gd name="connsiteX247" fmla="*/ 988232 w 11269336"/>
              <a:gd name="connsiteY247" fmla="*/ 2235635 h 2323145"/>
              <a:gd name="connsiteX248" fmla="*/ 981959 w 11269336"/>
              <a:gd name="connsiteY248" fmla="*/ 2231607 h 2323145"/>
              <a:gd name="connsiteX249" fmla="*/ 938600 w 11269336"/>
              <a:gd name="connsiteY249" fmla="*/ 2238113 h 2323145"/>
              <a:gd name="connsiteX250" fmla="*/ 791788 w 11269336"/>
              <a:gd name="connsiteY250" fmla="*/ 2293224 h 2323145"/>
              <a:gd name="connsiteX251" fmla="*/ 706914 w 11269336"/>
              <a:gd name="connsiteY251" fmla="*/ 2305046 h 2323145"/>
              <a:gd name="connsiteX252" fmla="*/ 675971 w 11269336"/>
              <a:gd name="connsiteY252" fmla="*/ 2304030 h 2323145"/>
              <a:gd name="connsiteX253" fmla="*/ 624180 w 11269336"/>
              <a:gd name="connsiteY253" fmla="*/ 2302650 h 2323145"/>
              <a:gd name="connsiteX254" fmla="*/ 583453 w 11269336"/>
              <a:gd name="connsiteY254" fmla="*/ 2288788 h 2323145"/>
              <a:gd name="connsiteX255" fmla="*/ 540946 w 11269336"/>
              <a:gd name="connsiteY255" fmla="*/ 2292721 h 2323145"/>
              <a:gd name="connsiteX256" fmla="*/ 533680 w 11269336"/>
              <a:gd name="connsiteY256" fmla="*/ 2310233 h 2323145"/>
              <a:gd name="connsiteX257" fmla="*/ 487366 w 11269336"/>
              <a:gd name="connsiteY257" fmla="*/ 2309053 h 2323145"/>
              <a:gd name="connsiteX258" fmla="*/ 416820 w 11269336"/>
              <a:gd name="connsiteY258" fmla="*/ 2305443 h 2323145"/>
              <a:gd name="connsiteX259" fmla="*/ 376805 w 11269336"/>
              <a:gd name="connsiteY259" fmla="*/ 2307647 h 2323145"/>
              <a:gd name="connsiteX260" fmla="*/ 266777 w 11269336"/>
              <a:gd name="connsiteY260" fmla="*/ 2309012 h 2323145"/>
              <a:gd name="connsiteX261" fmla="*/ 156013 w 11269336"/>
              <a:gd name="connsiteY261" fmla="*/ 2306832 h 2323145"/>
              <a:gd name="connsiteX262" fmla="*/ 87258 w 11269336"/>
              <a:gd name="connsiteY262" fmla="*/ 2285511 h 2323145"/>
              <a:gd name="connsiteX263" fmla="*/ 23798 w 11269336"/>
              <a:gd name="connsiteY263" fmla="*/ 2281822 h 2323145"/>
              <a:gd name="connsiteX264" fmla="*/ 0 w 11269336"/>
              <a:gd name="connsiteY264" fmla="*/ 2285369 h 2323145"/>
              <a:gd name="connsiteX265" fmla="*/ 0 w 11269336"/>
              <a:gd name="connsiteY265"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028928 w 11269336"/>
              <a:gd name="connsiteY21" fmla="*/ 745350 h 2323145"/>
              <a:gd name="connsiteX22" fmla="*/ 8977138 w 11269336"/>
              <a:gd name="connsiteY22" fmla="*/ 774970 h 2323145"/>
              <a:gd name="connsiteX23" fmla="*/ 8947030 w 11269336"/>
              <a:gd name="connsiteY23" fmla="*/ 814934 h 2323145"/>
              <a:gd name="connsiteX24" fmla="*/ 8914746 w 11269336"/>
              <a:gd name="connsiteY24" fmla="*/ 826428 h 2323145"/>
              <a:gd name="connsiteX25" fmla="*/ 8917778 w 11269336"/>
              <a:gd name="connsiteY25" fmla="*/ 835198 h 2323145"/>
              <a:gd name="connsiteX26" fmla="*/ 8905560 w 11269336"/>
              <a:gd name="connsiteY26" fmla="*/ 838358 h 2323145"/>
              <a:gd name="connsiteX27" fmla="*/ 8897564 w 11269336"/>
              <a:gd name="connsiteY27" fmla="*/ 834287 h 2323145"/>
              <a:gd name="connsiteX28" fmla="*/ 8878040 w 11269336"/>
              <a:gd name="connsiteY28" fmla="*/ 844150 h 2323145"/>
              <a:gd name="connsiteX29" fmla="*/ 8882654 w 11269336"/>
              <a:gd name="connsiteY29" fmla="*/ 892768 h 2323145"/>
              <a:gd name="connsiteX30" fmla="*/ 8795998 w 11269336"/>
              <a:gd name="connsiteY30" fmla="*/ 863337 h 2323145"/>
              <a:gd name="connsiteX31" fmla="*/ 8776970 w 11269336"/>
              <a:gd name="connsiteY31" fmla="*/ 885177 h 2323145"/>
              <a:gd name="connsiteX32" fmla="*/ 8755719 w 11269336"/>
              <a:gd name="connsiteY32" fmla="*/ 889754 h 2323145"/>
              <a:gd name="connsiteX33" fmla="*/ 8743257 w 11269336"/>
              <a:gd name="connsiteY33" fmla="*/ 904723 h 2323145"/>
              <a:gd name="connsiteX34" fmla="*/ 8721366 w 11269336"/>
              <a:gd name="connsiteY34" fmla="*/ 904711 h 2323145"/>
              <a:gd name="connsiteX35" fmla="*/ 8678353 w 11269336"/>
              <a:gd name="connsiteY35" fmla="*/ 926318 h 2323145"/>
              <a:gd name="connsiteX36" fmla="*/ 8636849 w 11269336"/>
              <a:gd name="connsiteY36" fmla="*/ 937900 h 2323145"/>
              <a:gd name="connsiteX37" fmla="*/ 8620213 w 11269336"/>
              <a:gd name="connsiteY37" fmla="*/ 943068 h 2323145"/>
              <a:gd name="connsiteX38" fmla="*/ 8612581 w 11269336"/>
              <a:gd name="connsiteY38" fmla="*/ 952695 h 2323145"/>
              <a:gd name="connsiteX39" fmla="*/ 8589038 w 11269336"/>
              <a:gd name="connsiteY39" fmla="*/ 963892 h 2323145"/>
              <a:gd name="connsiteX40" fmla="*/ 8579950 w 11269336"/>
              <a:gd name="connsiteY40" fmla="*/ 960899 h 2323145"/>
              <a:gd name="connsiteX41" fmla="*/ 8579319 w 11269336"/>
              <a:gd name="connsiteY41" fmla="*/ 965630 h 2323145"/>
              <a:gd name="connsiteX42" fmla="*/ 8547429 w 11269336"/>
              <a:gd name="connsiteY42" fmla="*/ 984506 h 2323145"/>
              <a:gd name="connsiteX43" fmla="*/ 8478704 w 11269336"/>
              <a:gd name="connsiteY43" fmla="*/ 1025490 h 2323145"/>
              <a:gd name="connsiteX44" fmla="*/ 8461421 w 11269336"/>
              <a:gd name="connsiteY44" fmla="*/ 1035512 h 2323145"/>
              <a:gd name="connsiteX45" fmla="*/ 8445003 w 11269336"/>
              <a:gd name="connsiteY45" fmla="*/ 1036851 h 2323145"/>
              <a:gd name="connsiteX46" fmla="*/ 8357350 w 11269336"/>
              <a:gd name="connsiteY46" fmla="*/ 1060213 h 2323145"/>
              <a:gd name="connsiteX47" fmla="*/ 8335565 w 11269336"/>
              <a:gd name="connsiteY47" fmla="*/ 1061151 h 2323145"/>
              <a:gd name="connsiteX48" fmla="*/ 8325267 w 11269336"/>
              <a:gd name="connsiteY48" fmla="*/ 1055919 h 2323145"/>
              <a:gd name="connsiteX49" fmla="*/ 8293586 w 11269336"/>
              <a:gd name="connsiteY49" fmla="*/ 1076144 h 2323145"/>
              <a:gd name="connsiteX50" fmla="*/ 8242405 w 11269336"/>
              <a:gd name="connsiteY50" fmla="*/ 1095960 h 2323145"/>
              <a:gd name="connsiteX51" fmla="*/ 8197391 w 11269336"/>
              <a:gd name="connsiteY51" fmla="*/ 1107746 h 2323145"/>
              <a:gd name="connsiteX52" fmla="*/ 8081474 w 11269336"/>
              <a:gd name="connsiteY52" fmla="*/ 1130125 h 2323145"/>
              <a:gd name="connsiteX53" fmla="*/ 8053585 w 11269336"/>
              <a:gd name="connsiteY53" fmla="*/ 1129169 h 2323145"/>
              <a:gd name="connsiteX54" fmla="*/ 8038422 w 11269336"/>
              <a:gd name="connsiteY54" fmla="*/ 1119092 h 2323145"/>
              <a:gd name="connsiteX55" fmla="*/ 8029450 w 11269336"/>
              <a:gd name="connsiteY55" fmla="*/ 1125592 h 2323145"/>
              <a:gd name="connsiteX56" fmla="*/ 7959552 w 11269336"/>
              <a:gd name="connsiteY56" fmla="*/ 1140188 h 2323145"/>
              <a:gd name="connsiteX57" fmla="*/ 7914188 w 11269336"/>
              <a:gd name="connsiteY57" fmla="*/ 1150862 h 2323145"/>
              <a:gd name="connsiteX58" fmla="*/ 7914918 w 11269336"/>
              <a:gd name="connsiteY58" fmla="*/ 1168758 h 2323145"/>
              <a:gd name="connsiteX59" fmla="*/ 7875510 w 11269336"/>
              <a:gd name="connsiteY59" fmla="*/ 1183153 h 2323145"/>
              <a:gd name="connsiteX60" fmla="*/ 7829932 w 11269336"/>
              <a:gd name="connsiteY60" fmla="*/ 1180782 h 2323145"/>
              <a:gd name="connsiteX61" fmla="*/ 7779182 w 11269336"/>
              <a:gd name="connsiteY61" fmla="*/ 1192665 h 2323145"/>
              <a:gd name="connsiteX62" fmla="*/ 7748774 w 11269336"/>
              <a:gd name="connsiteY62" fmla="*/ 1199586 h 2323145"/>
              <a:gd name="connsiteX63" fmla="*/ 7671846 w 11269336"/>
              <a:gd name="connsiteY63" fmla="*/ 1231966 h 2323145"/>
              <a:gd name="connsiteX64" fmla="*/ 7554146 w 11269336"/>
              <a:gd name="connsiteY64" fmla="*/ 1319748 h 2323145"/>
              <a:gd name="connsiteX65" fmla="*/ 7515052 w 11269336"/>
              <a:gd name="connsiteY65" fmla="*/ 1336718 h 2323145"/>
              <a:gd name="connsiteX66" fmla="*/ 7507193 w 11269336"/>
              <a:gd name="connsiteY66" fmla="*/ 1334617 h 2323145"/>
              <a:gd name="connsiteX67" fmla="*/ 7461694 w 11269336"/>
              <a:gd name="connsiteY67" fmla="*/ 1375866 h 2323145"/>
              <a:gd name="connsiteX68" fmla="*/ 7377571 w 11269336"/>
              <a:gd name="connsiteY68" fmla="*/ 1400128 h 2323145"/>
              <a:gd name="connsiteX69" fmla="*/ 7311261 w 11269336"/>
              <a:gd name="connsiteY69" fmla="*/ 1412652 h 2323145"/>
              <a:gd name="connsiteX70" fmla="*/ 7275307 w 11269336"/>
              <a:gd name="connsiteY70" fmla="*/ 1422171 h 2323145"/>
              <a:gd name="connsiteX71" fmla="*/ 7247783 w 11269336"/>
              <a:gd name="connsiteY71" fmla="*/ 1426330 h 2323145"/>
              <a:gd name="connsiteX72" fmla="*/ 7185047 w 11269336"/>
              <a:gd name="connsiteY72" fmla="*/ 1451812 h 2323145"/>
              <a:gd name="connsiteX73" fmla="*/ 7084117 w 11269336"/>
              <a:gd name="connsiteY73" fmla="*/ 1500281 h 2323145"/>
              <a:gd name="connsiteX74" fmla="*/ 7062011 w 11269336"/>
              <a:gd name="connsiteY74" fmla="*/ 1509183 h 2323145"/>
              <a:gd name="connsiteX75" fmla="*/ 7040555 w 11269336"/>
              <a:gd name="connsiteY75" fmla="*/ 1511207 h 2323145"/>
              <a:gd name="connsiteX76" fmla="*/ 7033438 w 11269336"/>
              <a:gd name="connsiteY76" fmla="*/ 1506772 h 2323145"/>
              <a:gd name="connsiteX77" fmla="*/ 7020886 w 11269336"/>
              <a:gd name="connsiteY77" fmla="*/ 1510764 h 2323145"/>
              <a:gd name="connsiteX78" fmla="*/ 7017033 w 11269336"/>
              <a:gd name="connsiteY78" fmla="*/ 1510650 h 2323145"/>
              <a:gd name="connsiteX79" fmla="*/ 6995460 w 11269336"/>
              <a:gd name="connsiteY79" fmla="*/ 1511173 h 2323145"/>
              <a:gd name="connsiteX80" fmla="*/ 6962144 w 11269336"/>
              <a:gd name="connsiteY80" fmla="*/ 1541508 h 2323145"/>
              <a:gd name="connsiteX81" fmla="*/ 6910674 w 11269336"/>
              <a:gd name="connsiteY81" fmla="*/ 1554793 h 2323145"/>
              <a:gd name="connsiteX82" fmla="*/ 6732152 w 11269336"/>
              <a:gd name="connsiteY82" fmla="*/ 1642538 h 2323145"/>
              <a:gd name="connsiteX83" fmla="*/ 6694106 w 11269336"/>
              <a:gd name="connsiteY83" fmla="*/ 1632377 h 2323145"/>
              <a:gd name="connsiteX84" fmla="*/ 6617223 w 11269336"/>
              <a:gd name="connsiteY84" fmla="*/ 1659889 h 2323145"/>
              <a:gd name="connsiteX85" fmla="*/ 6521138 w 11269336"/>
              <a:gd name="connsiteY85" fmla="*/ 1744340 h 2323145"/>
              <a:gd name="connsiteX86" fmla="*/ 6380677 w 11269336"/>
              <a:gd name="connsiteY86" fmla="*/ 1796883 h 2323145"/>
              <a:gd name="connsiteX87" fmla="*/ 6374897 w 11269336"/>
              <a:gd name="connsiteY87" fmla="*/ 1809910 h 2323145"/>
              <a:gd name="connsiteX88" fmla="*/ 6364545 w 11269336"/>
              <a:gd name="connsiteY88" fmla="*/ 1820090 h 2323145"/>
              <a:gd name="connsiteX89" fmla="*/ 6362126 w 11269336"/>
              <a:gd name="connsiteY89" fmla="*/ 1819991 h 2323145"/>
              <a:gd name="connsiteX90" fmla="*/ 6346673 w 11269336"/>
              <a:gd name="connsiteY90" fmla="*/ 1827824 h 2323145"/>
              <a:gd name="connsiteX91" fmla="*/ 6345588 w 11269336"/>
              <a:gd name="connsiteY91" fmla="*/ 1832232 h 2323145"/>
              <a:gd name="connsiteX92" fmla="*/ 6335708 w 11269336"/>
              <a:gd name="connsiteY92" fmla="*/ 1838451 h 2323145"/>
              <a:gd name="connsiteX93" fmla="*/ 6318182 w 11269336"/>
              <a:gd name="connsiteY93" fmla="*/ 1852975 h 2323145"/>
              <a:gd name="connsiteX94" fmla="*/ 6313084 w 11269336"/>
              <a:gd name="connsiteY94" fmla="*/ 1853561 h 2323145"/>
              <a:gd name="connsiteX95" fmla="*/ 6283816 w 11269336"/>
              <a:gd name="connsiteY95" fmla="*/ 1872148 h 2323145"/>
              <a:gd name="connsiteX96" fmla="*/ 6282550 w 11269336"/>
              <a:gd name="connsiteY96" fmla="*/ 1871392 h 2323145"/>
              <a:gd name="connsiteX97" fmla="*/ 6270527 w 11269336"/>
              <a:gd name="connsiteY97" fmla="*/ 1872208 h 2323145"/>
              <a:gd name="connsiteX98" fmla="*/ 6249518 w 11269336"/>
              <a:gd name="connsiteY98" fmla="*/ 1876079 h 2323145"/>
              <a:gd name="connsiteX99" fmla="*/ 6190386 w 11269336"/>
              <a:gd name="connsiteY99" fmla="*/ 1872478 h 2323145"/>
              <a:gd name="connsiteX100" fmla="*/ 6159777 w 11269336"/>
              <a:gd name="connsiteY100" fmla="*/ 1891745 h 2323145"/>
              <a:gd name="connsiteX101" fmla="*/ 6153131 w 11269336"/>
              <a:gd name="connsiteY101" fmla="*/ 1895079 h 2323145"/>
              <a:gd name="connsiteX102" fmla="*/ 6152798 w 11269336"/>
              <a:gd name="connsiteY102" fmla="*/ 1894920 h 2323145"/>
              <a:gd name="connsiteX103" fmla="*/ 6145388 w 11269336"/>
              <a:gd name="connsiteY103" fmla="*/ 1897990 h 2323145"/>
              <a:gd name="connsiteX104" fmla="*/ 6141014 w 11269336"/>
              <a:gd name="connsiteY104" fmla="*/ 1901155 h 2323145"/>
              <a:gd name="connsiteX105" fmla="*/ 6128122 w 11269336"/>
              <a:gd name="connsiteY105" fmla="*/ 1907623 h 2323145"/>
              <a:gd name="connsiteX106" fmla="*/ 6122351 w 11269336"/>
              <a:gd name="connsiteY106" fmla="*/ 1908359 h 2323145"/>
              <a:gd name="connsiteX107" fmla="*/ 6064750 w 11269336"/>
              <a:gd name="connsiteY107" fmla="*/ 1896394 h 2323145"/>
              <a:gd name="connsiteX108" fmla="*/ 5964230 w 11269336"/>
              <a:gd name="connsiteY108" fmla="*/ 1910038 h 2323145"/>
              <a:gd name="connsiteX109" fmla="*/ 5865399 w 11269336"/>
              <a:gd name="connsiteY109" fmla="*/ 1926966 h 2323145"/>
              <a:gd name="connsiteX110" fmla="*/ 5829951 w 11269336"/>
              <a:gd name="connsiteY110" fmla="*/ 1934755 h 2323145"/>
              <a:gd name="connsiteX111" fmla="*/ 5765285 w 11269336"/>
              <a:gd name="connsiteY111" fmla="*/ 1941322 h 2323145"/>
              <a:gd name="connsiteX112" fmla="*/ 5734750 w 11269336"/>
              <a:gd name="connsiteY112" fmla="*/ 1939793 h 2323145"/>
              <a:gd name="connsiteX113" fmla="*/ 5733569 w 11269336"/>
              <a:gd name="connsiteY113" fmla="*/ 1940505 h 2323145"/>
              <a:gd name="connsiteX114" fmla="*/ 5730329 w 11269336"/>
              <a:gd name="connsiteY114" fmla="*/ 1937845 h 2323145"/>
              <a:gd name="connsiteX115" fmla="*/ 5724661 w 11269336"/>
              <a:gd name="connsiteY115" fmla="*/ 1937455 h 2323145"/>
              <a:gd name="connsiteX116" fmla="*/ 5710186 w 11269336"/>
              <a:gd name="connsiteY116" fmla="*/ 1941370 h 2323145"/>
              <a:gd name="connsiteX117" fmla="*/ 5704910 w 11269336"/>
              <a:gd name="connsiteY117" fmla="*/ 1943663 h 2323145"/>
              <a:gd name="connsiteX118" fmla="*/ 5696836 w 11269336"/>
              <a:gd name="connsiteY118" fmla="*/ 1945271 h 2323145"/>
              <a:gd name="connsiteX119" fmla="*/ 5696583 w 11269336"/>
              <a:gd name="connsiteY119" fmla="*/ 1945050 h 2323145"/>
              <a:gd name="connsiteX120" fmla="*/ 5689123 w 11269336"/>
              <a:gd name="connsiteY120" fmla="*/ 1947067 h 2323145"/>
              <a:gd name="connsiteX121" fmla="*/ 5653291 w 11269336"/>
              <a:gd name="connsiteY121" fmla="*/ 1960245 h 2323145"/>
              <a:gd name="connsiteX122" fmla="*/ 5599385 w 11269336"/>
              <a:gd name="connsiteY122" fmla="*/ 1945198 h 2323145"/>
              <a:gd name="connsiteX123" fmla="*/ 5578300 w 11269336"/>
              <a:gd name="connsiteY123" fmla="*/ 1944963 h 2323145"/>
              <a:gd name="connsiteX124" fmla="*/ 5566758 w 11269336"/>
              <a:gd name="connsiteY124" fmla="*/ 1943441 h 2323145"/>
              <a:gd name="connsiteX125" fmla="*/ 5565857 w 11269336"/>
              <a:gd name="connsiteY125" fmla="*/ 1942445 h 2323145"/>
              <a:gd name="connsiteX126" fmla="*/ 5531534 w 11269336"/>
              <a:gd name="connsiteY126" fmla="*/ 1955208 h 2323145"/>
              <a:gd name="connsiteX127" fmla="*/ 5526552 w 11269336"/>
              <a:gd name="connsiteY127" fmla="*/ 1954799 h 2323145"/>
              <a:gd name="connsiteX128" fmla="*/ 5504723 w 11269336"/>
              <a:gd name="connsiteY128" fmla="*/ 1965811 h 2323145"/>
              <a:gd name="connsiteX129" fmla="*/ 5493156 w 11269336"/>
              <a:gd name="connsiteY129" fmla="*/ 1970063 h 2323145"/>
              <a:gd name="connsiteX130" fmla="*/ 5490486 w 11269336"/>
              <a:gd name="connsiteY130" fmla="*/ 1974227 h 2323145"/>
              <a:gd name="connsiteX131" fmla="*/ 5473107 w 11269336"/>
              <a:gd name="connsiteY131" fmla="*/ 1979001 h 2323145"/>
              <a:gd name="connsiteX132" fmla="*/ 5470885 w 11269336"/>
              <a:gd name="connsiteY132" fmla="*/ 1978432 h 2323145"/>
              <a:gd name="connsiteX133" fmla="*/ 5457393 w 11269336"/>
              <a:gd name="connsiteY133" fmla="*/ 1986525 h 2323145"/>
              <a:gd name="connsiteX134" fmla="*/ 5447102 w 11269336"/>
              <a:gd name="connsiteY134" fmla="*/ 1998329 h 2323145"/>
              <a:gd name="connsiteX135" fmla="*/ 5159151 w 11269336"/>
              <a:gd name="connsiteY135" fmla="*/ 2029640 h 2323145"/>
              <a:gd name="connsiteX136" fmla="*/ 5041688 w 11269336"/>
              <a:gd name="connsiteY136" fmla="*/ 2022334 h 2323145"/>
              <a:gd name="connsiteX137" fmla="*/ 4860988 w 11269336"/>
              <a:gd name="connsiteY137" fmla="*/ 2135698 h 2323145"/>
              <a:gd name="connsiteX138" fmla="*/ 4807902 w 11269336"/>
              <a:gd name="connsiteY138" fmla="*/ 2138894 h 2323145"/>
              <a:gd name="connsiteX139" fmla="*/ 4765388 w 11269336"/>
              <a:gd name="connsiteY139" fmla="*/ 2162525 h 2323145"/>
              <a:gd name="connsiteX140" fmla="*/ 4745033 w 11269336"/>
              <a:gd name="connsiteY140" fmla="*/ 2158859 h 2323145"/>
              <a:gd name="connsiteX141" fmla="*/ 4741475 w 11269336"/>
              <a:gd name="connsiteY141" fmla="*/ 2157998 h 2323145"/>
              <a:gd name="connsiteX142" fmla="*/ 4728247 w 11269336"/>
              <a:gd name="connsiteY142" fmla="*/ 2159526 h 2323145"/>
              <a:gd name="connsiteX143" fmla="*/ 4723263 w 11269336"/>
              <a:gd name="connsiteY143" fmla="*/ 2153742 h 2323145"/>
              <a:gd name="connsiteX144" fmla="*/ 4702453 w 11269336"/>
              <a:gd name="connsiteY144" fmla="*/ 2151586 h 2323145"/>
              <a:gd name="connsiteX145" fmla="*/ 4678455 w 11269336"/>
              <a:gd name="connsiteY145" fmla="*/ 2156131 h 2323145"/>
              <a:gd name="connsiteX146" fmla="*/ 4593061 w 11269336"/>
              <a:gd name="connsiteY146" fmla="*/ 2171597 h 2323145"/>
              <a:gd name="connsiteX147" fmla="*/ 4579902 w 11269336"/>
              <a:gd name="connsiteY147" fmla="*/ 2177927 h 2323145"/>
              <a:gd name="connsiteX148" fmla="*/ 4533444 w 11269336"/>
              <a:gd name="connsiteY148" fmla="*/ 2181200 h 2323145"/>
              <a:gd name="connsiteX149" fmla="*/ 4492832 w 11269336"/>
              <a:gd name="connsiteY149" fmla="*/ 2188033 h 2323145"/>
              <a:gd name="connsiteX150" fmla="*/ 4467257 w 11269336"/>
              <a:gd name="connsiteY150" fmla="*/ 2196121 h 2323145"/>
              <a:gd name="connsiteX151" fmla="*/ 4459937 w 11269336"/>
              <a:gd name="connsiteY151" fmla="*/ 2195182 h 2323145"/>
              <a:gd name="connsiteX152" fmla="*/ 4433312 w 11269336"/>
              <a:gd name="connsiteY152" fmla="*/ 2199004 h 2323145"/>
              <a:gd name="connsiteX153" fmla="*/ 4420601 w 11269336"/>
              <a:gd name="connsiteY153" fmla="*/ 2205158 h 2323145"/>
              <a:gd name="connsiteX154" fmla="*/ 4405765 w 11269336"/>
              <a:gd name="connsiteY154" fmla="*/ 2199902 h 2323145"/>
              <a:gd name="connsiteX155" fmla="*/ 4401354 w 11269336"/>
              <a:gd name="connsiteY155" fmla="*/ 2194745 h 2323145"/>
              <a:gd name="connsiteX156" fmla="*/ 4383151 w 11269336"/>
              <a:gd name="connsiteY156" fmla="*/ 2201140 h 2323145"/>
              <a:gd name="connsiteX157" fmla="*/ 4366646 w 11269336"/>
              <a:gd name="connsiteY157" fmla="*/ 2198564 h 2323145"/>
              <a:gd name="connsiteX158" fmla="*/ 4354009 w 11269336"/>
              <a:gd name="connsiteY158" fmla="*/ 2204984 h 2323145"/>
              <a:gd name="connsiteX159" fmla="*/ 4348284 w 11269336"/>
              <a:gd name="connsiteY159" fmla="*/ 2205270 h 2323145"/>
              <a:gd name="connsiteX160" fmla="*/ 4333906 w 11269336"/>
              <a:gd name="connsiteY160" fmla="*/ 2205251 h 2323145"/>
              <a:gd name="connsiteX161" fmla="*/ 4308819 w 11269336"/>
              <a:gd name="connsiteY161" fmla="*/ 2203822 h 2323145"/>
              <a:gd name="connsiteX162" fmla="*/ 4301210 w 11269336"/>
              <a:gd name="connsiteY162" fmla="*/ 2204456 h 2323145"/>
              <a:gd name="connsiteX163" fmla="*/ 4283095 w 11269336"/>
              <a:gd name="connsiteY163" fmla="*/ 2198177 h 2323145"/>
              <a:gd name="connsiteX164" fmla="*/ 4250119 w 11269336"/>
              <a:gd name="connsiteY164" fmla="*/ 2196342 h 2323145"/>
              <a:gd name="connsiteX165" fmla="*/ 4189203 w 11269336"/>
              <a:gd name="connsiteY165" fmla="*/ 2178994 h 2323145"/>
              <a:gd name="connsiteX166" fmla="*/ 4154035 w 11269336"/>
              <a:gd name="connsiteY166" fmla="*/ 2171950 h 2323145"/>
              <a:gd name="connsiteX167" fmla="*/ 4129569 w 11269336"/>
              <a:gd name="connsiteY167" fmla="*/ 2163850 h 2323145"/>
              <a:gd name="connsiteX168" fmla="*/ 4061250 w 11269336"/>
              <a:gd name="connsiteY168" fmla="*/ 2159236 h 2323145"/>
              <a:gd name="connsiteX169" fmla="*/ 3945480 w 11269336"/>
              <a:gd name="connsiteY169" fmla="*/ 2158279 h 2323145"/>
              <a:gd name="connsiteX170" fmla="*/ 3921468 w 11269336"/>
              <a:gd name="connsiteY170" fmla="*/ 2156588 h 2323145"/>
              <a:gd name="connsiteX171" fmla="*/ 3903348 w 11269336"/>
              <a:gd name="connsiteY171" fmla="*/ 2149220 h 2323145"/>
              <a:gd name="connsiteX172" fmla="*/ 3901342 w 11269336"/>
              <a:gd name="connsiteY172" fmla="*/ 2142355 h 2323145"/>
              <a:gd name="connsiteX173" fmla="*/ 3888539 w 11269336"/>
              <a:gd name="connsiteY173" fmla="*/ 2140476 h 2323145"/>
              <a:gd name="connsiteX174" fmla="*/ 3885662 w 11269336"/>
              <a:gd name="connsiteY174" fmla="*/ 2138740 h 2323145"/>
              <a:gd name="connsiteX175" fmla="*/ 3868627 w 11269336"/>
              <a:gd name="connsiteY175" fmla="*/ 2130023 h 2323145"/>
              <a:gd name="connsiteX176" fmla="*/ 3819177 w 11269336"/>
              <a:gd name="connsiteY176" fmla="*/ 2142111 h 2323145"/>
              <a:gd name="connsiteX177" fmla="*/ 3769100 w 11269336"/>
              <a:gd name="connsiteY177" fmla="*/ 2131731 h 2323145"/>
              <a:gd name="connsiteX178" fmla="*/ 3562752 w 11269336"/>
              <a:gd name="connsiteY178" fmla="*/ 2131785 h 2323145"/>
              <a:gd name="connsiteX179" fmla="*/ 3541402 w 11269336"/>
              <a:gd name="connsiteY179" fmla="*/ 2106821 h 2323145"/>
              <a:gd name="connsiteX180" fmla="*/ 3365341 w 11269336"/>
              <a:gd name="connsiteY180" fmla="*/ 2077638 h 2323145"/>
              <a:gd name="connsiteX181" fmla="*/ 3170922 w 11269336"/>
              <a:gd name="connsiteY181" fmla="*/ 2115957 h 2323145"/>
              <a:gd name="connsiteX182" fmla="*/ 3156256 w 11269336"/>
              <a:gd name="connsiteY182" fmla="*/ 2124773 h 2323145"/>
              <a:gd name="connsiteX183" fmla="*/ 3140298 w 11269336"/>
              <a:gd name="connsiteY183" fmla="*/ 2129182 h 2323145"/>
              <a:gd name="connsiteX184" fmla="*/ 3138514 w 11269336"/>
              <a:gd name="connsiteY184" fmla="*/ 2128069 h 2323145"/>
              <a:gd name="connsiteX185" fmla="*/ 3120467 w 11269336"/>
              <a:gd name="connsiteY185" fmla="*/ 2128281 h 2323145"/>
              <a:gd name="connsiteX186" fmla="*/ 3116175 w 11269336"/>
              <a:gd name="connsiteY186" fmla="*/ 2131633 h 2323145"/>
              <a:gd name="connsiteX187" fmla="*/ 3103685 w 11269336"/>
              <a:gd name="connsiteY187" fmla="*/ 2132814 h 2323145"/>
              <a:gd name="connsiteX188" fmla="*/ 3078794 w 11269336"/>
              <a:gd name="connsiteY188" fmla="*/ 2137935 h 2323145"/>
              <a:gd name="connsiteX189" fmla="*/ 3074407 w 11269336"/>
              <a:gd name="connsiteY189" fmla="*/ 2136274 h 2323145"/>
              <a:gd name="connsiteX190" fmla="*/ 3037285 w 11269336"/>
              <a:gd name="connsiteY190" fmla="*/ 2139919 h 2323145"/>
              <a:gd name="connsiteX191" fmla="*/ 3036901 w 11269336"/>
              <a:gd name="connsiteY191" fmla="*/ 2138726 h 2323145"/>
              <a:gd name="connsiteX192" fmla="*/ 3026996 w 11269336"/>
              <a:gd name="connsiteY192" fmla="*/ 2134322 h 2323145"/>
              <a:gd name="connsiteX193" fmla="*/ 3007772 w 11269336"/>
              <a:gd name="connsiteY193" fmla="*/ 2128742 h 2323145"/>
              <a:gd name="connsiteX194" fmla="*/ 2965030 w 11269336"/>
              <a:gd name="connsiteY194" fmla="*/ 2100494 h 2323145"/>
              <a:gd name="connsiteX195" fmla="*/ 2926342 w 11269336"/>
              <a:gd name="connsiteY195" fmla="*/ 2104155 h 2323145"/>
              <a:gd name="connsiteX196" fmla="*/ 2918608 w 11269336"/>
              <a:gd name="connsiteY196" fmla="*/ 2104215 h 2323145"/>
              <a:gd name="connsiteX197" fmla="*/ 2918475 w 11269336"/>
              <a:gd name="connsiteY197" fmla="*/ 2103937 h 2323145"/>
              <a:gd name="connsiteX198" fmla="*/ 2910360 w 11269336"/>
              <a:gd name="connsiteY198" fmla="*/ 2103444 h 2323145"/>
              <a:gd name="connsiteX199" fmla="*/ 2904507 w 11269336"/>
              <a:gd name="connsiteY199" fmla="*/ 2104326 h 2323145"/>
              <a:gd name="connsiteX200" fmla="*/ 2889503 w 11269336"/>
              <a:gd name="connsiteY200" fmla="*/ 2104443 h 2323145"/>
              <a:gd name="connsiteX201" fmla="*/ 2884480 w 11269336"/>
              <a:gd name="connsiteY201" fmla="*/ 2102626 h 2323145"/>
              <a:gd name="connsiteX202" fmla="*/ 2882689 w 11269336"/>
              <a:gd name="connsiteY202" fmla="*/ 2099228 h 2323145"/>
              <a:gd name="connsiteX203" fmla="*/ 2881291 w 11269336"/>
              <a:gd name="connsiteY203" fmla="*/ 2099618 h 2323145"/>
              <a:gd name="connsiteX204" fmla="*/ 2853979 w 11269336"/>
              <a:gd name="connsiteY204" fmla="*/ 2090388 h 2323145"/>
              <a:gd name="connsiteX205" fmla="*/ 2791790 w 11269336"/>
              <a:gd name="connsiteY205" fmla="*/ 2080332 h 2323145"/>
              <a:gd name="connsiteX206" fmla="*/ 2755844 w 11269336"/>
              <a:gd name="connsiteY206" fmla="*/ 2078874 h 2323145"/>
              <a:gd name="connsiteX207" fmla="*/ 2657742 w 11269336"/>
              <a:gd name="connsiteY207" fmla="*/ 2070179 h 2323145"/>
              <a:gd name="connsiteX208" fmla="*/ 2559549 w 11269336"/>
              <a:gd name="connsiteY208" fmla="*/ 2057873 h 2323145"/>
              <a:gd name="connsiteX209" fmla="*/ 2512054 w 11269336"/>
              <a:gd name="connsiteY209" fmla="*/ 2031671 h 2323145"/>
              <a:gd name="connsiteX210" fmla="*/ 2506437 w 11269336"/>
              <a:gd name="connsiteY210" fmla="*/ 2030918 h 2323145"/>
              <a:gd name="connsiteX211" fmla="*/ 2491752 w 11269336"/>
              <a:gd name="connsiteY211" fmla="*/ 2033906 h 2323145"/>
              <a:gd name="connsiteX212" fmla="*/ 2486338 w 11269336"/>
              <a:gd name="connsiteY212" fmla="*/ 2035862 h 2323145"/>
              <a:gd name="connsiteX213" fmla="*/ 2478186 w 11269336"/>
              <a:gd name="connsiteY213" fmla="*/ 2036953 h 2323145"/>
              <a:gd name="connsiteX214" fmla="*/ 2477950 w 11269336"/>
              <a:gd name="connsiteY214" fmla="*/ 2036715 h 2323145"/>
              <a:gd name="connsiteX215" fmla="*/ 2470381 w 11269336"/>
              <a:gd name="connsiteY215" fmla="*/ 2038256 h 2323145"/>
              <a:gd name="connsiteX216" fmla="*/ 2433781 w 11269336"/>
              <a:gd name="connsiteY216" fmla="*/ 2049140 h 2323145"/>
              <a:gd name="connsiteX217" fmla="*/ 2381172 w 11269336"/>
              <a:gd name="connsiteY217" fmla="*/ 2030645 h 2323145"/>
              <a:gd name="connsiteX218" fmla="*/ 2360198 w 11269336"/>
              <a:gd name="connsiteY218" fmla="*/ 2029059 h 2323145"/>
              <a:gd name="connsiteX219" fmla="*/ 2348815 w 11269336"/>
              <a:gd name="connsiteY219" fmla="*/ 2026798 h 2323145"/>
              <a:gd name="connsiteX220" fmla="*/ 2347988 w 11269336"/>
              <a:gd name="connsiteY220" fmla="*/ 2025745 h 2323145"/>
              <a:gd name="connsiteX221" fmla="*/ 2312920 w 11269336"/>
              <a:gd name="connsiteY221" fmla="*/ 2036311 h 2323145"/>
              <a:gd name="connsiteX222" fmla="*/ 2307986 w 11269336"/>
              <a:gd name="connsiteY222" fmla="*/ 2035583 h 2323145"/>
              <a:gd name="connsiteX223" fmla="*/ 2285481 w 11269336"/>
              <a:gd name="connsiteY223" fmla="*/ 2045197 h 2323145"/>
              <a:gd name="connsiteX224" fmla="*/ 2273666 w 11269336"/>
              <a:gd name="connsiteY224" fmla="*/ 2048710 h 2323145"/>
              <a:gd name="connsiteX225" fmla="*/ 2270719 w 11269336"/>
              <a:gd name="connsiteY225" fmla="*/ 2052702 h 2323145"/>
              <a:gd name="connsiteX226" fmla="*/ 2253080 w 11269336"/>
              <a:gd name="connsiteY226" fmla="*/ 2056363 h 2323145"/>
              <a:gd name="connsiteX227" fmla="*/ 2250906 w 11269336"/>
              <a:gd name="connsiteY227" fmla="*/ 2055654 h 2323145"/>
              <a:gd name="connsiteX228" fmla="*/ 2236905 w 11269336"/>
              <a:gd name="connsiteY228" fmla="*/ 2062882 h 2323145"/>
              <a:gd name="connsiteX229" fmla="*/ 2225830 w 11269336"/>
              <a:gd name="connsiteY229" fmla="*/ 2074027 h 2323145"/>
              <a:gd name="connsiteX230" fmla="*/ 2073776 w 11269336"/>
              <a:gd name="connsiteY230" fmla="*/ 2089244 h 2323145"/>
              <a:gd name="connsiteX231" fmla="*/ 1948256 w 11269336"/>
              <a:gd name="connsiteY231" fmla="*/ 2146616 h 2323145"/>
              <a:gd name="connsiteX232" fmla="*/ 1865582 w 11269336"/>
              <a:gd name="connsiteY232" fmla="*/ 2153738 h 2323145"/>
              <a:gd name="connsiteX233" fmla="*/ 1835210 w 11269336"/>
              <a:gd name="connsiteY233" fmla="*/ 2134244 h 2323145"/>
              <a:gd name="connsiteX234" fmla="*/ 1632661 w 11269336"/>
              <a:gd name="connsiteY234" fmla="*/ 2173882 h 2323145"/>
              <a:gd name="connsiteX235" fmla="*/ 1579590 w 11269336"/>
              <a:gd name="connsiteY235" fmla="*/ 2173680 h 2323145"/>
              <a:gd name="connsiteX236" fmla="*/ 1535601 w 11269336"/>
              <a:gd name="connsiteY236" fmla="*/ 2194590 h 2323145"/>
              <a:gd name="connsiteX237" fmla="*/ 1515594 w 11269336"/>
              <a:gd name="connsiteY237" fmla="*/ 2189622 h 2323145"/>
              <a:gd name="connsiteX238" fmla="*/ 1512113 w 11269336"/>
              <a:gd name="connsiteY238" fmla="*/ 2188534 h 2323145"/>
              <a:gd name="connsiteX239" fmla="*/ 1498838 w 11269336"/>
              <a:gd name="connsiteY239" fmla="*/ 2189213 h 2323145"/>
              <a:gd name="connsiteX240" fmla="*/ 1494279 w 11269336"/>
              <a:gd name="connsiteY240" fmla="*/ 2183112 h 2323145"/>
              <a:gd name="connsiteX241" fmla="*/ 1473714 w 11269336"/>
              <a:gd name="connsiteY241" fmla="*/ 2179625 h 2323145"/>
              <a:gd name="connsiteX242" fmla="*/ 1449503 w 11269336"/>
              <a:gd name="connsiteY242" fmla="*/ 2182633 h 2323145"/>
              <a:gd name="connsiteX243" fmla="*/ 1266687 w 11269336"/>
              <a:gd name="connsiteY243" fmla="*/ 2212688 h 2323145"/>
              <a:gd name="connsiteX244" fmla="*/ 1239614 w 11269336"/>
              <a:gd name="connsiteY244" fmla="*/ 2209727 h 2323145"/>
              <a:gd name="connsiteX245" fmla="*/ 1202436 w 11269336"/>
              <a:gd name="connsiteY245" fmla="*/ 2209817 h 2323145"/>
              <a:gd name="connsiteX246" fmla="*/ 1136097 w 11269336"/>
              <a:gd name="connsiteY246" fmla="*/ 2205112 h 2323145"/>
              <a:gd name="connsiteX247" fmla="*/ 988232 w 11269336"/>
              <a:gd name="connsiteY247" fmla="*/ 2235635 h 2323145"/>
              <a:gd name="connsiteX248" fmla="*/ 981959 w 11269336"/>
              <a:gd name="connsiteY248" fmla="*/ 2231607 h 2323145"/>
              <a:gd name="connsiteX249" fmla="*/ 938600 w 11269336"/>
              <a:gd name="connsiteY249" fmla="*/ 2238113 h 2323145"/>
              <a:gd name="connsiteX250" fmla="*/ 791788 w 11269336"/>
              <a:gd name="connsiteY250" fmla="*/ 2293224 h 2323145"/>
              <a:gd name="connsiteX251" fmla="*/ 706914 w 11269336"/>
              <a:gd name="connsiteY251" fmla="*/ 2305046 h 2323145"/>
              <a:gd name="connsiteX252" fmla="*/ 675971 w 11269336"/>
              <a:gd name="connsiteY252" fmla="*/ 2304030 h 2323145"/>
              <a:gd name="connsiteX253" fmla="*/ 624180 w 11269336"/>
              <a:gd name="connsiteY253" fmla="*/ 2302650 h 2323145"/>
              <a:gd name="connsiteX254" fmla="*/ 583453 w 11269336"/>
              <a:gd name="connsiteY254" fmla="*/ 2288788 h 2323145"/>
              <a:gd name="connsiteX255" fmla="*/ 540946 w 11269336"/>
              <a:gd name="connsiteY255" fmla="*/ 2292721 h 2323145"/>
              <a:gd name="connsiteX256" fmla="*/ 533680 w 11269336"/>
              <a:gd name="connsiteY256" fmla="*/ 2310233 h 2323145"/>
              <a:gd name="connsiteX257" fmla="*/ 487366 w 11269336"/>
              <a:gd name="connsiteY257" fmla="*/ 2309053 h 2323145"/>
              <a:gd name="connsiteX258" fmla="*/ 416820 w 11269336"/>
              <a:gd name="connsiteY258" fmla="*/ 2305443 h 2323145"/>
              <a:gd name="connsiteX259" fmla="*/ 376805 w 11269336"/>
              <a:gd name="connsiteY259" fmla="*/ 2307647 h 2323145"/>
              <a:gd name="connsiteX260" fmla="*/ 266777 w 11269336"/>
              <a:gd name="connsiteY260" fmla="*/ 2309012 h 2323145"/>
              <a:gd name="connsiteX261" fmla="*/ 156013 w 11269336"/>
              <a:gd name="connsiteY261" fmla="*/ 2306832 h 2323145"/>
              <a:gd name="connsiteX262" fmla="*/ 87258 w 11269336"/>
              <a:gd name="connsiteY262" fmla="*/ 2285511 h 2323145"/>
              <a:gd name="connsiteX263" fmla="*/ 23798 w 11269336"/>
              <a:gd name="connsiteY263" fmla="*/ 2281822 h 2323145"/>
              <a:gd name="connsiteX264" fmla="*/ 0 w 11269336"/>
              <a:gd name="connsiteY264" fmla="*/ 2285369 h 2323145"/>
              <a:gd name="connsiteX265" fmla="*/ 0 w 11269336"/>
              <a:gd name="connsiteY265"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162278 w 11269336"/>
              <a:gd name="connsiteY21" fmla="*/ 704724 h 2323145"/>
              <a:gd name="connsiteX22" fmla="*/ 8977138 w 11269336"/>
              <a:gd name="connsiteY22" fmla="*/ 774970 h 2323145"/>
              <a:gd name="connsiteX23" fmla="*/ 8947030 w 11269336"/>
              <a:gd name="connsiteY23" fmla="*/ 814934 h 2323145"/>
              <a:gd name="connsiteX24" fmla="*/ 8914746 w 11269336"/>
              <a:gd name="connsiteY24" fmla="*/ 826428 h 2323145"/>
              <a:gd name="connsiteX25" fmla="*/ 8917778 w 11269336"/>
              <a:gd name="connsiteY25" fmla="*/ 835198 h 2323145"/>
              <a:gd name="connsiteX26" fmla="*/ 8905560 w 11269336"/>
              <a:gd name="connsiteY26" fmla="*/ 838358 h 2323145"/>
              <a:gd name="connsiteX27" fmla="*/ 8897564 w 11269336"/>
              <a:gd name="connsiteY27" fmla="*/ 834287 h 2323145"/>
              <a:gd name="connsiteX28" fmla="*/ 8878040 w 11269336"/>
              <a:gd name="connsiteY28" fmla="*/ 844150 h 2323145"/>
              <a:gd name="connsiteX29" fmla="*/ 8882654 w 11269336"/>
              <a:gd name="connsiteY29" fmla="*/ 892768 h 2323145"/>
              <a:gd name="connsiteX30" fmla="*/ 8795998 w 11269336"/>
              <a:gd name="connsiteY30" fmla="*/ 863337 h 2323145"/>
              <a:gd name="connsiteX31" fmla="*/ 8776970 w 11269336"/>
              <a:gd name="connsiteY31" fmla="*/ 885177 h 2323145"/>
              <a:gd name="connsiteX32" fmla="*/ 8755719 w 11269336"/>
              <a:gd name="connsiteY32" fmla="*/ 889754 h 2323145"/>
              <a:gd name="connsiteX33" fmla="*/ 8743257 w 11269336"/>
              <a:gd name="connsiteY33" fmla="*/ 904723 h 2323145"/>
              <a:gd name="connsiteX34" fmla="*/ 8721366 w 11269336"/>
              <a:gd name="connsiteY34" fmla="*/ 904711 h 2323145"/>
              <a:gd name="connsiteX35" fmla="*/ 8678353 w 11269336"/>
              <a:gd name="connsiteY35" fmla="*/ 926318 h 2323145"/>
              <a:gd name="connsiteX36" fmla="*/ 8636849 w 11269336"/>
              <a:gd name="connsiteY36" fmla="*/ 937900 h 2323145"/>
              <a:gd name="connsiteX37" fmla="*/ 8620213 w 11269336"/>
              <a:gd name="connsiteY37" fmla="*/ 943068 h 2323145"/>
              <a:gd name="connsiteX38" fmla="*/ 8612581 w 11269336"/>
              <a:gd name="connsiteY38" fmla="*/ 952695 h 2323145"/>
              <a:gd name="connsiteX39" fmla="*/ 8589038 w 11269336"/>
              <a:gd name="connsiteY39" fmla="*/ 963892 h 2323145"/>
              <a:gd name="connsiteX40" fmla="*/ 8579950 w 11269336"/>
              <a:gd name="connsiteY40" fmla="*/ 960899 h 2323145"/>
              <a:gd name="connsiteX41" fmla="*/ 8579319 w 11269336"/>
              <a:gd name="connsiteY41" fmla="*/ 965630 h 2323145"/>
              <a:gd name="connsiteX42" fmla="*/ 8547429 w 11269336"/>
              <a:gd name="connsiteY42" fmla="*/ 984506 h 2323145"/>
              <a:gd name="connsiteX43" fmla="*/ 8478704 w 11269336"/>
              <a:gd name="connsiteY43" fmla="*/ 1025490 h 2323145"/>
              <a:gd name="connsiteX44" fmla="*/ 8461421 w 11269336"/>
              <a:gd name="connsiteY44" fmla="*/ 1035512 h 2323145"/>
              <a:gd name="connsiteX45" fmla="*/ 8445003 w 11269336"/>
              <a:gd name="connsiteY45" fmla="*/ 1036851 h 2323145"/>
              <a:gd name="connsiteX46" fmla="*/ 8357350 w 11269336"/>
              <a:gd name="connsiteY46" fmla="*/ 1060213 h 2323145"/>
              <a:gd name="connsiteX47" fmla="*/ 8335565 w 11269336"/>
              <a:gd name="connsiteY47" fmla="*/ 1061151 h 2323145"/>
              <a:gd name="connsiteX48" fmla="*/ 8325267 w 11269336"/>
              <a:gd name="connsiteY48" fmla="*/ 1055919 h 2323145"/>
              <a:gd name="connsiteX49" fmla="*/ 8293586 w 11269336"/>
              <a:gd name="connsiteY49" fmla="*/ 1076144 h 2323145"/>
              <a:gd name="connsiteX50" fmla="*/ 8242405 w 11269336"/>
              <a:gd name="connsiteY50" fmla="*/ 1095960 h 2323145"/>
              <a:gd name="connsiteX51" fmla="*/ 8197391 w 11269336"/>
              <a:gd name="connsiteY51" fmla="*/ 1107746 h 2323145"/>
              <a:gd name="connsiteX52" fmla="*/ 8081474 w 11269336"/>
              <a:gd name="connsiteY52" fmla="*/ 1130125 h 2323145"/>
              <a:gd name="connsiteX53" fmla="*/ 8053585 w 11269336"/>
              <a:gd name="connsiteY53" fmla="*/ 1129169 h 2323145"/>
              <a:gd name="connsiteX54" fmla="*/ 8038422 w 11269336"/>
              <a:gd name="connsiteY54" fmla="*/ 1119092 h 2323145"/>
              <a:gd name="connsiteX55" fmla="*/ 8029450 w 11269336"/>
              <a:gd name="connsiteY55" fmla="*/ 1125592 h 2323145"/>
              <a:gd name="connsiteX56" fmla="*/ 7959552 w 11269336"/>
              <a:gd name="connsiteY56" fmla="*/ 1140188 h 2323145"/>
              <a:gd name="connsiteX57" fmla="*/ 7914188 w 11269336"/>
              <a:gd name="connsiteY57" fmla="*/ 1150862 h 2323145"/>
              <a:gd name="connsiteX58" fmla="*/ 7914918 w 11269336"/>
              <a:gd name="connsiteY58" fmla="*/ 1168758 h 2323145"/>
              <a:gd name="connsiteX59" fmla="*/ 7875510 w 11269336"/>
              <a:gd name="connsiteY59" fmla="*/ 1183153 h 2323145"/>
              <a:gd name="connsiteX60" fmla="*/ 7829932 w 11269336"/>
              <a:gd name="connsiteY60" fmla="*/ 1180782 h 2323145"/>
              <a:gd name="connsiteX61" fmla="*/ 7779182 w 11269336"/>
              <a:gd name="connsiteY61" fmla="*/ 1192665 h 2323145"/>
              <a:gd name="connsiteX62" fmla="*/ 7748774 w 11269336"/>
              <a:gd name="connsiteY62" fmla="*/ 1199586 h 2323145"/>
              <a:gd name="connsiteX63" fmla="*/ 7671846 w 11269336"/>
              <a:gd name="connsiteY63" fmla="*/ 1231966 h 2323145"/>
              <a:gd name="connsiteX64" fmla="*/ 7554146 w 11269336"/>
              <a:gd name="connsiteY64" fmla="*/ 1319748 h 2323145"/>
              <a:gd name="connsiteX65" fmla="*/ 7515052 w 11269336"/>
              <a:gd name="connsiteY65" fmla="*/ 1336718 h 2323145"/>
              <a:gd name="connsiteX66" fmla="*/ 7507193 w 11269336"/>
              <a:gd name="connsiteY66" fmla="*/ 1334617 h 2323145"/>
              <a:gd name="connsiteX67" fmla="*/ 7461694 w 11269336"/>
              <a:gd name="connsiteY67" fmla="*/ 1375866 h 2323145"/>
              <a:gd name="connsiteX68" fmla="*/ 7377571 w 11269336"/>
              <a:gd name="connsiteY68" fmla="*/ 1400128 h 2323145"/>
              <a:gd name="connsiteX69" fmla="*/ 7311261 w 11269336"/>
              <a:gd name="connsiteY69" fmla="*/ 1412652 h 2323145"/>
              <a:gd name="connsiteX70" fmla="*/ 7275307 w 11269336"/>
              <a:gd name="connsiteY70" fmla="*/ 1422171 h 2323145"/>
              <a:gd name="connsiteX71" fmla="*/ 7247783 w 11269336"/>
              <a:gd name="connsiteY71" fmla="*/ 1426330 h 2323145"/>
              <a:gd name="connsiteX72" fmla="*/ 7185047 w 11269336"/>
              <a:gd name="connsiteY72" fmla="*/ 1451812 h 2323145"/>
              <a:gd name="connsiteX73" fmla="*/ 7084117 w 11269336"/>
              <a:gd name="connsiteY73" fmla="*/ 1500281 h 2323145"/>
              <a:gd name="connsiteX74" fmla="*/ 7062011 w 11269336"/>
              <a:gd name="connsiteY74" fmla="*/ 1509183 h 2323145"/>
              <a:gd name="connsiteX75" fmla="*/ 7040555 w 11269336"/>
              <a:gd name="connsiteY75" fmla="*/ 1511207 h 2323145"/>
              <a:gd name="connsiteX76" fmla="*/ 7033438 w 11269336"/>
              <a:gd name="connsiteY76" fmla="*/ 1506772 h 2323145"/>
              <a:gd name="connsiteX77" fmla="*/ 7020886 w 11269336"/>
              <a:gd name="connsiteY77" fmla="*/ 1510764 h 2323145"/>
              <a:gd name="connsiteX78" fmla="*/ 7017033 w 11269336"/>
              <a:gd name="connsiteY78" fmla="*/ 1510650 h 2323145"/>
              <a:gd name="connsiteX79" fmla="*/ 6995460 w 11269336"/>
              <a:gd name="connsiteY79" fmla="*/ 1511173 h 2323145"/>
              <a:gd name="connsiteX80" fmla="*/ 6962144 w 11269336"/>
              <a:gd name="connsiteY80" fmla="*/ 1541508 h 2323145"/>
              <a:gd name="connsiteX81" fmla="*/ 6910674 w 11269336"/>
              <a:gd name="connsiteY81" fmla="*/ 1554793 h 2323145"/>
              <a:gd name="connsiteX82" fmla="*/ 6732152 w 11269336"/>
              <a:gd name="connsiteY82" fmla="*/ 1642538 h 2323145"/>
              <a:gd name="connsiteX83" fmla="*/ 6694106 w 11269336"/>
              <a:gd name="connsiteY83" fmla="*/ 1632377 h 2323145"/>
              <a:gd name="connsiteX84" fmla="*/ 6617223 w 11269336"/>
              <a:gd name="connsiteY84" fmla="*/ 1659889 h 2323145"/>
              <a:gd name="connsiteX85" fmla="*/ 6521138 w 11269336"/>
              <a:gd name="connsiteY85" fmla="*/ 1744340 h 2323145"/>
              <a:gd name="connsiteX86" fmla="*/ 6380677 w 11269336"/>
              <a:gd name="connsiteY86" fmla="*/ 1796883 h 2323145"/>
              <a:gd name="connsiteX87" fmla="*/ 6374897 w 11269336"/>
              <a:gd name="connsiteY87" fmla="*/ 1809910 h 2323145"/>
              <a:gd name="connsiteX88" fmla="*/ 6364545 w 11269336"/>
              <a:gd name="connsiteY88" fmla="*/ 1820090 h 2323145"/>
              <a:gd name="connsiteX89" fmla="*/ 6362126 w 11269336"/>
              <a:gd name="connsiteY89" fmla="*/ 1819991 h 2323145"/>
              <a:gd name="connsiteX90" fmla="*/ 6346673 w 11269336"/>
              <a:gd name="connsiteY90" fmla="*/ 1827824 h 2323145"/>
              <a:gd name="connsiteX91" fmla="*/ 6345588 w 11269336"/>
              <a:gd name="connsiteY91" fmla="*/ 1832232 h 2323145"/>
              <a:gd name="connsiteX92" fmla="*/ 6335708 w 11269336"/>
              <a:gd name="connsiteY92" fmla="*/ 1838451 h 2323145"/>
              <a:gd name="connsiteX93" fmla="*/ 6318182 w 11269336"/>
              <a:gd name="connsiteY93" fmla="*/ 1852975 h 2323145"/>
              <a:gd name="connsiteX94" fmla="*/ 6313084 w 11269336"/>
              <a:gd name="connsiteY94" fmla="*/ 1853561 h 2323145"/>
              <a:gd name="connsiteX95" fmla="*/ 6283816 w 11269336"/>
              <a:gd name="connsiteY95" fmla="*/ 1872148 h 2323145"/>
              <a:gd name="connsiteX96" fmla="*/ 6282550 w 11269336"/>
              <a:gd name="connsiteY96" fmla="*/ 1871392 h 2323145"/>
              <a:gd name="connsiteX97" fmla="*/ 6270527 w 11269336"/>
              <a:gd name="connsiteY97" fmla="*/ 1872208 h 2323145"/>
              <a:gd name="connsiteX98" fmla="*/ 6249518 w 11269336"/>
              <a:gd name="connsiteY98" fmla="*/ 1876079 h 2323145"/>
              <a:gd name="connsiteX99" fmla="*/ 6190386 w 11269336"/>
              <a:gd name="connsiteY99" fmla="*/ 1872478 h 2323145"/>
              <a:gd name="connsiteX100" fmla="*/ 6159777 w 11269336"/>
              <a:gd name="connsiteY100" fmla="*/ 1891745 h 2323145"/>
              <a:gd name="connsiteX101" fmla="*/ 6153131 w 11269336"/>
              <a:gd name="connsiteY101" fmla="*/ 1895079 h 2323145"/>
              <a:gd name="connsiteX102" fmla="*/ 6152798 w 11269336"/>
              <a:gd name="connsiteY102" fmla="*/ 1894920 h 2323145"/>
              <a:gd name="connsiteX103" fmla="*/ 6145388 w 11269336"/>
              <a:gd name="connsiteY103" fmla="*/ 1897990 h 2323145"/>
              <a:gd name="connsiteX104" fmla="*/ 6141014 w 11269336"/>
              <a:gd name="connsiteY104" fmla="*/ 1901155 h 2323145"/>
              <a:gd name="connsiteX105" fmla="*/ 6128122 w 11269336"/>
              <a:gd name="connsiteY105" fmla="*/ 1907623 h 2323145"/>
              <a:gd name="connsiteX106" fmla="*/ 6122351 w 11269336"/>
              <a:gd name="connsiteY106" fmla="*/ 1908359 h 2323145"/>
              <a:gd name="connsiteX107" fmla="*/ 6064750 w 11269336"/>
              <a:gd name="connsiteY107" fmla="*/ 1896394 h 2323145"/>
              <a:gd name="connsiteX108" fmla="*/ 5964230 w 11269336"/>
              <a:gd name="connsiteY108" fmla="*/ 1910038 h 2323145"/>
              <a:gd name="connsiteX109" fmla="*/ 5865399 w 11269336"/>
              <a:gd name="connsiteY109" fmla="*/ 1926966 h 2323145"/>
              <a:gd name="connsiteX110" fmla="*/ 5829951 w 11269336"/>
              <a:gd name="connsiteY110" fmla="*/ 1934755 h 2323145"/>
              <a:gd name="connsiteX111" fmla="*/ 5765285 w 11269336"/>
              <a:gd name="connsiteY111" fmla="*/ 1941322 h 2323145"/>
              <a:gd name="connsiteX112" fmla="*/ 5734750 w 11269336"/>
              <a:gd name="connsiteY112" fmla="*/ 1939793 h 2323145"/>
              <a:gd name="connsiteX113" fmla="*/ 5733569 w 11269336"/>
              <a:gd name="connsiteY113" fmla="*/ 1940505 h 2323145"/>
              <a:gd name="connsiteX114" fmla="*/ 5730329 w 11269336"/>
              <a:gd name="connsiteY114" fmla="*/ 1937845 h 2323145"/>
              <a:gd name="connsiteX115" fmla="*/ 5724661 w 11269336"/>
              <a:gd name="connsiteY115" fmla="*/ 1937455 h 2323145"/>
              <a:gd name="connsiteX116" fmla="*/ 5710186 w 11269336"/>
              <a:gd name="connsiteY116" fmla="*/ 1941370 h 2323145"/>
              <a:gd name="connsiteX117" fmla="*/ 5704910 w 11269336"/>
              <a:gd name="connsiteY117" fmla="*/ 1943663 h 2323145"/>
              <a:gd name="connsiteX118" fmla="*/ 5696836 w 11269336"/>
              <a:gd name="connsiteY118" fmla="*/ 1945271 h 2323145"/>
              <a:gd name="connsiteX119" fmla="*/ 5696583 w 11269336"/>
              <a:gd name="connsiteY119" fmla="*/ 1945050 h 2323145"/>
              <a:gd name="connsiteX120" fmla="*/ 5689123 w 11269336"/>
              <a:gd name="connsiteY120" fmla="*/ 1947067 h 2323145"/>
              <a:gd name="connsiteX121" fmla="*/ 5653291 w 11269336"/>
              <a:gd name="connsiteY121" fmla="*/ 1960245 h 2323145"/>
              <a:gd name="connsiteX122" fmla="*/ 5599385 w 11269336"/>
              <a:gd name="connsiteY122" fmla="*/ 1945198 h 2323145"/>
              <a:gd name="connsiteX123" fmla="*/ 5578300 w 11269336"/>
              <a:gd name="connsiteY123" fmla="*/ 1944963 h 2323145"/>
              <a:gd name="connsiteX124" fmla="*/ 5566758 w 11269336"/>
              <a:gd name="connsiteY124" fmla="*/ 1943441 h 2323145"/>
              <a:gd name="connsiteX125" fmla="*/ 5565857 w 11269336"/>
              <a:gd name="connsiteY125" fmla="*/ 1942445 h 2323145"/>
              <a:gd name="connsiteX126" fmla="*/ 5531534 w 11269336"/>
              <a:gd name="connsiteY126" fmla="*/ 1955208 h 2323145"/>
              <a:gd name="connsiteX127" fmla="*/ 5526552 w 11269336"/>
              <a:gd name="connsiteY127" fmla="*/ 1954799 h 2323145"/>
              <a:gd name="connsiteX128" fmla="*/ 5504723 w 11269336"/>
              <a:gd name="connsiteY128" fmla="*/ 1965811 h 2323145"/>
              <a:gd name="connsiteX129" fmla="*/ 5493156 w 11269336"/>
              <a:gd name="connsiteY129" fmla="*/ 1970063 h 2323145"/>
              <a:gd name="connsiteX130" fmla="*/ 5490486 w 11269336"/>
              <a:gd name="connsiteY130" fmla="*/ 1974227 h 2323145"/>
              <a:gd name="connsiteX131" fmla="*/ 5473107 w 11269336"/>
              <a:gd name="connsiteY131" fmla="*/ 1979001 h 2323145"/>
              <a:gd name="connsiteX132" fmla="*/ 5470885 w 11269336"/>
              <a:gd name="connsiteY132" fmla="*/ 1978432 h 2323145"/>
              <a:gd name="connsiteX133" fmla="*/ 5457393 w 11269336"/>
              <a:gd name="connsiteY133" fmla="*/ 1986525 h 2323145"/>
              <a:gd name="connsiteX134" fmla="*/ 5447102 w 11269336"/>
              <a:gd name="connsiteY134" fmla="*/ 1998329 h 2323145"/>
              <a:gd name="connsiteX135" fmla="*/ 5159151 w 11269336"/>
              <a:gd name="connsiteY135" fmla="*/ 2029640 h 2323145"/>
              <a:gd name="connsiteX136" fmla="*/ 5041688 w 11269336"/>
              <a:gd name="connsiteY136" fmla="*/ 2022334 h 2323145"/>
              <a:gd name="connsiteX137" fmla="*/ 4860988 w 11269336"/>
              <a:gd name="connsiteY137" fmla="*/ 2135698 h 2323145"/>
              <a:gd name="connsiteX138" fmla="*/ 4807902 w 11269336"/>
              <a:gd name="connsiteY138" fmla="*/ 2138894 h 2323145"/>
              <a:gd name="connsiteX139" fmla="*/ 4765388 w 11269336"/>
              <a:gd name="connsiteY139" fmla="*/ 2162525 h 2323145"/>
              <a:gd name="connsiteX140" fmla="*/ 4745033 w 11269336"/>
              <a:gd name="connsiteY140" fmla="*/ 2158859 h 2323145"/>
              <a:gd name="connsiteX141" fmla="*/ 4741475 w 11269336"/>
              <a:gd name="connsiteY141" fmla="*/ 2157998 h 2323145"/>
              <a:gd name="connsiteX142" fmla="*/ 4728247 w 11269336"/>
              <a:gd name="connsiteY142" fmla="*/ 2159526 h 2323145"/>
              <a:gd name="connsiteX143" fmla="*/ 4723263 w 11269336"/>
              <a:gd name="connsiteY143" fmla="*/ 2153742 h 2323145"/>
              <a:gd name="connsiteX144" fmla="*/ 4702453 w 11269336"/>
              <a:gd name="connsiteY144" fmla="*/ 2151586 h 2323145"/>
              <a:gd name="connsiteX145" fmla="*/ 4678455 w 11269336"/>
              <a:gd name="connsiteY145" fmla="*/ 2156131 h 2323145"/>
              <a:gd name="connsiteX146" fmla="*/ 4593061 w 11269336"/>
              <a:gd name="connsiteY146" fmla="*/ 2171597 h 2323145"/>
              <a:gd name="connsiteX147" fmla="*/ 4579902 w 11269336"/>
              <a:gd name="connsiteY147" fmla="*/ 2177927 h 2323145"/>
              <a:gd name="connsiteX148" fmla="*/ 4533444 w 11269336"/>
              <a:gd name="connsiteY148" fmla="*/ 2181200 h 2323145"/>
              <a:gd name="connsiteX149" fmla="*/ 4492832 w 11269336"/>
              <a:gd name="connsiteY149" fmla="*/ 2188033 h 2323145"/>
              <a:gd name="connsiteX150" fmla="*/ 4467257 w 11269336"/>
              <a:gd name="connsiteY150" fmla="*/ 2196121 h 2323145"/>
              <a:gd name="connsiteX151" fmla="*/ 4459937 w 11269336"/>
              <a:gd name="connsiteY151" fmla="*/ 2195182 h 2323145"/>
              <a:gd name="connsiteX152" fmla="*/ 4433312 w 11269336"/>
              <a:gd name="connsiteY152" fmla="*/ 2199004 h 2323145"/>
              <a:gd name="connsiteX153" fmla="*/ 4420601 w 11269336"/>
              <a:gd name="connsiteY153" fmla="*/ 2205158 h 2323145"/>
              <a:gd name="connsiteX154" fmla="*/ 4405765 w 11269336"/>
              <a:gd name="connsiteY154" fmla="*/ 2199902 h 2323145"/>
              <a:gd name="connsiteX155" fmla="*/ 4401354 w 11269336"/>
              <a:gd name="connsiteY155" fmla="*/ 2194745 h 2323145"/>
              <a:gd name="connsiteX156" fmla="*/ 4383151 w 11269336"/>
              <a:gd name="connsiteY156" fmla="*/ 2201140 h 2323145"/>
              <a:gd name="connsiteX157" fmla="*/ 4366646 w 11269336"/>
              <a:gd name="connsiteY157" fmla="*/ 2198564 h 2323145"/>
              <a:gd name="connsiteX158" fmla="*/ 4354009 w 11269336"/>
              <a:gd name="connsiteY158" fmla="*/ 2204984 h 2323145"/>
              <a:gd name="connsiteX159" fmla="*/ 4348284 w 11269336"/>
              <a:gd name="connsiteY159" fmla="*/ 2205270 h 2323145"/>
              <a:gd name="connsiteX160" fmla="*/ 4333906 w 11269336"/>
              <a:gd name="connsiteY160" fmla="*/ 2205251 h 2323145"/>
              <a:gd name="connsiteX161" fmla="*/ 4308819 w 11269336"/>
              <a:gd name="connsiteY161" fmla="*/ 2203822 h 2323145"/>
              <a:gd name="connsiteX162" fmla="*/ 4301210 w 11269336"/>
              <a:gd name="connsiteY162" fmla="*/ 2204456 h 2323145"/>
              <a:gd name="connsiteX163" fmla="*/ 4283095 w 11269336"/>
              <a:gd name="connsiteY163" fmla="*/ 2198177 h 2323145"/>
              <a:gd name="connsiteX164" fmla="*/ 4250119 w 11269336"/>
              <a:gd name="connsiteY164" fmla="*/ 2196342 h 2323145"/>
              <a:gd name="connsiteX165" fmla="*/ 4189203 w 11269336"/>
              <a:gd name="connsiteY165" fmla="*/ 2178994 h 2323145"/>
              <a:gd name="connsiteX166" fmla="*/ 4154035 w 11269336"/>
              <a:gd name="connsiteY166" fmla="*/ 2171950 h 2323145"/>
              <a:gd name="connsiteX167" fmla="*/ 4129569 w 11269336"/>
              <a:gd name="connsiteY167" fmla="*/ 2163850 h 2323145"/>
              <a:gd name="connsiteX168" fmla="*/ 4061250 w 11269336"/>
              <a:gd name="connsiteY168" fmla="*/ 2159236 h 2323145"/>
              <a:gd name="connsiteX169" fmla="*/ 3945480 w 11269336"/>
              <a:gd name="connsiteY169" fmla="*/ 2158279 h 2323145"/>
              <a:gd name="connsiteX170" fmla="*/ 3921468 w 11269336"/>
              <a:gd name="connsiteY170" fmla="*/ 2156588 h 2323145"/>
              <a:gd name="connsiteX171" fmla="*/ 3903348 w 11269336"/>
              <a:gd name="connsiteY171" fmla="*/ 2149220 h 2323145"/>
              <a:gd name="connsiteX172" fmla="*/ 3901342 w 11269336"/>
              <a:gd name="connsiteY172" fmla="*/ 2142355 h 2323145"/>
              <a:gd name="connsiteX173" fmla="*/ 3888539 w 11269336"/>
              <a:gd name="connsiteY173" fmla="*/ 2140476 h 2323145"/>
              <a:gd name="connsiteX174" fmla="*/ 3885662 w 11269336"/>
              <a:gd name="connsiteY174" fmla="*/ 2138740 h 2323145"/>
              <a:gd name="connsiteX175" fmla="*/ 3868627 w 11269336"/>
              <a:gd name="connsiteY175" fmla="*/ 2130023 h 2323145"/>
              <a:gd name="connsiteX176" fmla="*/ 3819177 w 11269336"/>
              <a:gd name="connsiteY176" fmla="*/ 2142111 h 2323145"/>
              <a:gd name="connsiteX177" fmla="*/ 3769100 w 11269336"/>
              <a:gd name="connsiteY177" fmla="*/ 2131731 h 2323145"/>
              <a:gd name="connsiteX178" fmla="*/ 3562752 w 11269336"/>
              <a:gd name="connsiteY178" fmla="*/ 2131785 h 2323145"/>
              <a:gd name="connsiteX179" fmla="*/ 3541402 w 11269336"/>
              <a:gd name="connsiteY179" fmla="*/ 2106821 h 2323145"/>
              <a:gd name="connsiteX180" fmla="*/ 3365341 w 11269336"/>
              <a:gd name="connsiteY180" fmla="*/ 2077638 h 2323145"/>
              <a:gd name="connsiteX181" fmla="*/ 3170922 w 11269336"/>
              <a:gd name="connsiteY181" fmla="*/ 2115957 h 2323145"/>
              <a:gd name="connsiteX182" fmla="*/ 3156256 w 11269336"/>
              <a:gd name="connsiteY182" fmla="*/ 2124773 h 2323145"/>
              <a:gd name="connsiteX183" fmla="*/ 3140298 w 11269336"/>
              <a:gd name="connsiteY183" fmla="*/ 2129182 h 2323145"/>
              <a:gd name="connsiteX184" fmla="*/ 3138514 w 11269336"/>
              <a:gd name="connsiteY184" fmla="*/ 2128069 h 2323145"/>
              <a:gd name="connsiteX185" fmla="*/ 3120467 w 11269336"/>
              <a:gd name="connsiteY185" fmla="*/ 2128281 h 2323145"/>
              <a:gd name="connsiteX186" fmla="*/ 3116175 w 11269336"/>
              <a:gd name="connsiteY186" fmla="*/ 2131633 h 2323145"/>
              <a:gd name="connsiteX187" fmla="*/ 3103685 w 11269336"/>
              <a:gd name="connsiteY187" fmla="*/ 2132814 h 2323145"/>
              <a:gd name="connsiteX188" fmla="*/ 3078794 w 11269336"/>
              <a:gd name="connsiteY188" fmla="*/ 2137935 h 2323145"/>
              <a:gd name="connsiteX189" fmla="*/ 3074407 w 11269336"/>
              <a:gd name="connsiteY189" fmla="*/ 2136274 h 2323145"/>
              <a:gd name="connsiteX190" fmla="*/ 3037285 w 11269336"/>
              <a:gd name="connsiteY190" fmla="*/ 2139919 h 2323145"/>
              <a:gd name="connsiteX191" fmla="*/ 3036901 w 11269336"/>
              <a:gd name="connsiteY191" fmla="*/ 2138726 h 2323145"/>
              <a:gd name="connsiteX192" fmla="*/ 3026996 w 11269336"/>
              <a:gd name="connsiteY192" fmla="*/ 2134322 h 2323145"/>
              <a:gd name="connsiteX193" fmla="*/ 3007772 w 11269336"/>
              <a:gd name="connsiteY193" fmla="*/ 2128742 h 2323145"/>
              <a:gd name="connsiteX194" fmla="*/ 2965030 w 11269336"/>
              <a:gd name="connsiteY194" fmla="*/ 2100494 h 2323145"/>
              <a:gd name="connsiteX195" fmla="*/ 2926342 w 11269336"/>
              <a:gd name="connsiteY195" fmla="*/ 2104155 h 2323145"/>
              <a:gd name="connsiteX196" fmla="*/ 2918608 w 11269336"/>
              <a:gd name="connsiteY196" fmla="*/ 2104215 h 2323145"/>
              <a:gd name="connsiteX197" fmla="*/ 2918475 w 11269336"/>
              <a:gd name="connsiteY197" fmla="*/ 2103937 h 2323145"/>
              <a:gd name="connsiteX198" fmla="*/ 2910360 w 11269336"/>
              <a:gd name="connsiteY198" fmla="*/ 2103444 h 2323145"/>
              <a:gd name="connsiteX199" fmla="*/ 2904507 w 11269336"/>
              <a:gd name="connsiteY199" fmla="*/ 2104326 h 2323145"/>
              <a:gd name="connsiteX200" fmla="*/ 2889503 w 11269336"/>
              <a:gd name="connsiteY200" fmla="*/ 2104443 h 2323145"/>
              <a:gd name="connsiteX201" fmla="*/ 2884480 w 11269336"/>
              <a:gd name="connsiteY201" fmla="*/ 2102626 h 2323145"/>
              <a:gd name="connsiteX202" fmla="*/ 2882689 w 11269336"/>
              <a:gd name="connsiteY202" fmla="*/ 2099228 h 2323145"/>
              <a:gd name="connsiteX203" fmla="*/ 2881291 w 11269336"/>
              <a:gd name="connsiteY203" fmla="*/ 2099618 h 2323145"/>
              <a:gd name="connsiteX204" fmla="*/ 2853979 w 11269336"/>
              <a:gd name="connsiteY204" fmla="*/ 2090388 h 2323145"/>
              <a:gd name="connsiteX205" fmla="*/ 2791790 w 11269336"/>
              <a:gd name="connsiteY205" fmla="*/ 2080332 h 2323145"/>
              <a:gd name="connsiteX206" fmla="*/ 2755844 w 11269336"/>
              <a:gd name="connsiteY206" fmla="*/ 2078874 h 2323145"/>
              <a:gd name="connsiteX207" fmla="*/ 2657742 w 11269336"/>
              <a:gd name="connsiteY207" fmla="*/ 2070179 h 2323145"/>
              <a:gd name="connsiteX208" fmla="*/ 2559549 w 11269336"/>
              <a:gd name="connsiteY208" fmla="*/ 2057873 h 2323145"/>
              <a:gd name="connsiteX209" fmla="*/ 2512054 w 11269336"/>
              <a:gd name="connsiteY209" fmla="*/ 2031671 h 2323145"/>
              <a:gd name="connsiteX210" fmla="*/ 2506437 w 11269336"/>
              <a:gd name="connsiteY210" fmla="*/ 2030918 h 2323145"/>
              <a:gd name="connsiteX211" fmla="*/ 2491752 w 11269336"/>
              <a:gd name="connsiteY211" fmla="*/ 2033906 h 2323145"/>
              <a:gd name="connsiteX212" fmla="*/ 2486338 w 11269336"/>
              <a:gd name="connsiteY212" fmla="*/ 2035862 h 2323145"/>
              <a:gd name="connsiteX213" fmla="*/ 2478186 w 11269336"/>
              <a:gd name="connsiteY213" fmla="*/ 2036953 h 2323145"/>
              <a:gd name="connsiteX214" fmla="*/ 2477950 w 11269336"/>
              <a:gd name="connsiteY214" fmla="*/ 2036715 h 2323145"/>
              <a:gd name="connsiteX215" fmla="*/ 2470381 w 11269336"/>
              <a:gd name="connsiteY215" fmla="*/ 2038256 h 2323145"/>
              <a:gd name="connsiteX216" fmla="*/ 2433781 w 11269336"/>
              <a:gd name="connsiteY216" fmla="*/ 2049140 h 2323145"/>
              <a:gd name="connsiteX217" fmla="*/ 2381172 w 11269336"/>
              <a:gd name="connsiteY217" fmla="*/ 2030645 h 2323145"/>
              <a:gd name="connsiteX218" fmla="*/ 2360198 w 11269336"/>
              <a:gd name="connsiteY218" fmla="*/ 2029059 h 2323145"/>
              <a:gd name="connsiteX219" fmla="*/ 2348815 w 11269336"/>
              <a:gd name="connsiteY219" fmla="*/ 2026798 h 2323145"/>
              <a:gd name="connsiteX220" fmla="*/ 2347988 w 11269336"/>
              <a:gd name="connsiteY220" fmla="*/ 2025745 h 2323145"/>
              <a:gd name="connsiteX221" fmla="*/ 2312920 w 11269336"/>
              <a:gd name="connsiteY221" fmla="*/ 2036311 h 2323145"/>
              <a:gd name="connsiteX222" fmla="*/ 2307986 w 11269336"/>
              <a:gd name="connsiteY222" fmla="*/ 2035583 h 2323145"/>
              <a:gd name="connsiteX223" fmla="*/ 2285481 w 11269336"/>
              <a:gd name="connsiteY223" fmla="*/ 2045197 h 2323145"/>
              <a:gd name="connsiteX224" fmla="*/ 2273666 w 11269336"/>
              <a:gd name="connsiteY224" fmla="*/ 2048710 h 2323145"/>
              <a:gd name="connsiteX225" fmla="*/ 2270719 w 11269336"/>
              <a:gd name="connsiteY225" fmla="*/ 2052702 h 2323145"/>
              <a:gd name="connsiteX226" fmla="*/ 2253080 w 11269336"/>
              <a:gd name="connsiteY226" fmla="*/ 2056363 h 2323145"/>
              <a:gd name="connsiteX227" fmla="*/ 2250906 w 11269336"/>
              <a:gd name="connsiteY227" fmla="*/ 2055654 h 2323145"/>
              <a:gd name="connsiteX228" fmla="*/ 2236905 w 11269336"/>
              <a:gd name="connsiteY228" fmla="*/ 2062882 h 2323145"/>
              <a:gd name="connsiteX229" fmla="*/ 2225830 w 11269336"/>
              <a:gd name="connsiteY229" fmla="*/ 2074027 h 2323145"/>
              <a:gd name="connsiteX230" fmla="*/ 2073776 w 11269336"/>
              <a:gd name="connsiteY230" fmla="*/ 2089244 h 2323145"/>
              <a:gd name="connsiteX231" fmla="*/ 1948256 w 11269336"/>
              <a:gd name="connsiteY231" fmla="*/ 2146616 h 2323145"/>
              <a:gd name="connsiteX232" fmla="*/ 1865582 w 11269336"/>
              <a:gd name="connsiteY232" fmla="*/ 2153738 h 2323145"/>
              <a:gd name="connsiteX233" fmla="*/ 1835210 w 11269336"/>
              <a:gd name="connsiteY233" fmla="*/ 2134244 h 2323145"/>
              <a:gd name="connsiteX234" fmla="*/ 1632661 w 11269336"/>
              <a:gd name="connsiteY234" fmla="*/ 2173882 h 2323145"/>
              <a:gd name="connsiteX235" fmla="*/ 1579590 w 11269336"/>
              <a:gd name="connsiteY235" fmla="*/ 2173680 h 2323145"/>
              <a:gd name="connsiteX236" fmla="*/ 1535601 w 11269336"/>
              <a:gd name="connsiteY236" fmla="*/ 2194590 h 2323145"/>
              <a:gd name="connsiteX237" fmla="*/ 1515594 w 11269336"/>
              <a:gd name="connsiteY237" fmla="*/ 2189622 h 2323145"/>
              <a:gd name="connsiteX238" fmla="*/ 1512113 w 11269336"/>
              <a:gd name="connsiteY238" fmla="*/ 2188534 h 2323145"/>
              <a:gd name="connsiteX239" fmla="*/ 1498838 w 11269336"/>
              <a:gd name="connsiteY239" fmla="*/ 2189213 h 2323145"/>
              <a:gd name="connsiteX240" fmla="*/ 1494279 w 11269336"/>
              <a:gd name="connsiteY240" fmla="*/ 2183112 h 2323145"/>
              <a:gd name="connsiteX241" fmla="*/ 1473714 w 11269336"/>
              <a:gd name="connsiteY241" fmla="*/ 2179625 h 2323145"/>
              <a:gd name="connsiteX242" fmla="*/ 1449503 w 11269336"/>
              <a:gd name="connsiteY242" fmla="*/ 2182633 h 2323145"/>
              <a:gd name="connsiteX243" fmla="*/ 1266687 w 11269336"/>
              <a:gd name="connsiteY243" fmla="*/ 2212688 h 2323145"/>
              <a:gd name="connsiteX244" fmla="*/ 1239614 w 11269336"/>
              <a:gd name="connsiteY244" fmla="*/ 2209727 h 2323145"/>
              <a:gd name="connsiteX245" fmla="*/ 1202436 w 11269336"/>
              <a:gd name="connsiteY245" fmla="*/ 2209817 h 2323145"/>
              <a:gd name="connsiteX246" fmla="*/ 1136097 w 11269336"/>
              <a:gd name="connsiteY246" fmla="*/ 2205112 h 2323145"/>
              <a:gd name="connsiteX247" fmla="*/ 988232 w 11269336"/>
              <a:gd name="connsiteY247" fmla="*/ 2235635 h 2323145"/>
              <a:gd name="connsiteX248" fmla="*/ 981959 w 11269336"/>
              <a:gd name="connsiteY248" fmla="*/ 2231607 h 2323145"/>
              <a:gd name="connsiteX249" fmla="*/ 938600 w 11269336"/>
              <a:gd name="connsiteY249" fmla="*/ 2238113 h 2323145"/>
              <a:gd name="connsiteX250" fmla="*/ 791788 w 11269336"/>
              <a:gd name="connsiteY250" fmla="*/ 2293224 h 2323145"/>
              <a:gd name="connsiteX251" fmla="*/ 706914 w 11269336"/>
              <a:gd name="connsiteY251" fmla="*/ 2305046 h 2323145"/>
              <a:gd name="connsiteX252" fmla="*/ 675971 w 11269336"/>
              <a:gd name="connsiteY252" fmla="*/ 2304030 h 2323145"/>
              <a:gd name="connsiteX253" fmla="*/ 624180 w 11269336"/>
              <a:gd name="connsiteY253" fmla="*/ 2302650 h 2323145"/>
              <a:gd name="connsiteX254" fmla="*/ 583453 w 11269336"/>
              <a:gd name="connsiteY254" fmla="*/ 2288788 h 2323145"/>
              <a:gd name="connsiteX255" fmla="*/ 540946 w 11269336"/>
              <a:gd name="connsiteY255" fmla="*/ 2292721 h 2323145"/>
              <a:gd name="connsiteX256" fmla="*/ 533680 w 11269336"/>
              <a:gd name="connsiteY256" fmla="*/ 2310233 h 2323145"/>
              <a:gd name="connsiteX257" fmla="*/ 487366 w 11269336"/>
              <a:gd name="connsiteY257" fmla="*/ 2309053 h 2323145"/>
              <a:gd name="connsiteX258" fmla="*/ 416820 w 11269336"/>
              <a:gd name="connsiteY258" fmla="*/ 2305443 h 2323145"/>
              <a:gd name="connsiteX259" fmla="*/ 376805 w 11269336"/>
              <a:gd name="connsiteY259" fmla="*/ 2307647 h 2323145"/>
              <a:gd name="connsiteX260" fmla="*/ 266777 w 11269336"/>
              <a:gd name="connsiteY260" fmla="*/ 2309012 h 2323145"/>
              <a:gd name="connsiteX261" fmla="*/ 156013 w 11269336"/>
              <a:gd name="connsiteY261" fmla="*/ 2306832 h 2323145"/>
              <a:gd name="connsiteX262" fmla="*/ 87258 w 11269336"/>
              <a:gd name="connsiteY262" fmla="*/ 2285511 h 2323145"/>
              <a:gd name="connsiteX263" fmla="*/ 23798 w 11269336"/>
              <a:gd name="connsiteY263" fmla="*/ 2281822 h 2323145"/>
              <a:gd name="connsiteX264" fmla="*/ 0 w 11269336"/>
              <a:gd name="connsiteY264" fmla="*/ 2285369 h 2323145"/>
              <a:gd name="connsiteX265" fmla="*/ 0 w 11269336"/>
              <a:gd name="connsiteY265"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162278 w 11269336"/>
              <a:gd name="connsiteY21" fmla="*/ 704724 h 2323145"/>
              <a:gd name="connsiteX22" fmla="*/ 8977138 w 11269336"/>
              <a:gd name="connsiteY22" fmla="*/ 774970 h 2323145"/>
              <a:gd name="connsiteX23" fmla="*/ 9070855 w 11269336"/>
              <a:gd name="connsiteY23" fmla="*/ 794621 h 2323145"/>
              <a:gd name="connsiteX24" fmla="*/ 8914746 w 11269336"/>
              <a:gd name="connsiteY24" fmla="*/ 826428 h 2323145"/>
              <a:gd name="connsiteX25" fmla="*/ 8917778 w 11269336"/>
              <a:gd name="connsiteY25" fmla="*/ 835198 h 2323145"/>
              <a:gd name="connsiteX26" fmla="*/ 8905560 w 11269336"/>
              <a:gd name="connsiteY26" fmla="*/ 838358 h 2323145"/>
              <a:gd name="connsiteX27" fmla="*/ 8897564 w 11269336"/>
              <a:gd name="connsiteY27" fmla="*/ 834287 h 2323145"/>
              <a:gd name="connsiteX28" fmla="*/ 8878040 w 11269336"/>
              <a:gd name="connsiteY28" fmla="*/ 844150 h 2323145"/>
              <a:gd name="connsiteX29" fmla="*/ 8882654 w 11269336"/>
              <a:gd name="connsiteY29" fmla="*/ 892768 h 2323145"/>
              <a:gd name="connsiteX30" fmla="*/ 8795998 w 11269336"/>
              <a:gd name="connsiteY30" fmla="*/ 863337 h 2323145"/>
              <a:gd name="connsiteX31" fmla="*/ 8776970 w 11269336"/>
              <a:gd name="connsiteY31" fmla="*/ 885177 h 2323145"/>
              <a:gd name="connsiteX32" fmla="*/ 8755719 w 11269336"/>
              <a:gd name="connsiteY32" fmla="*/ 889754 h 2323145"/>
              <a:gd name="connsiteX33" fmla="*/ 8743257 w 11269336"/>
              <a:gd name="connsiteY33" fmla="*/ 904723 h 2323145"/>
              <a:gd name="connsiteX34" fmla="*/ 8721366 w 11269336"/>
              <a:gd name="connsiteY34" fmla="*/ 904711 h 2323145"/>
              <a:gd name="connsiteX35" fmla="*/ 8678353 w 11269336"/>
              <a:gd name="connsiteY35" fmla="*/ 926318 h 2323145"/>
              <a:gd name="connsiteX36" fmla="*/ 8636849 w 11269336"/>
              <a:gd name="connsiteY36" fmla="*/ 937900 h 2323145"/>
              <a:gd name="connsiteX37" fmla="*/ 8620213 w 11269336"/>
              <a:gd name="connsiteY37" fmla="*/ 943068 h 2323145"/>
              <a:gd name="connsiteX38" fmla="*/ 8612581 w 11269336"/>
              <a:gd name="connsiteY38" fmla="*/ 952695 h 2323145"/>
              <a:gd name="connsiteX39" fmla="*/ 8589038 w 11269336"/>
              <a:gd name="connsiteY39" fmla="*/ 963892 h 2323145"/>
              <a:gd name="connsiteX40" fmla="*/ 8579950 w 11269336"/>
              <a:gd name="connsiteY40" fmla="*/ 960899 h 2323145"/>
              <a:gd name="connsiteX41" fmla="*/ 8579319 w 11269336"/>
              <a:gd name="connsiteY41" fmla="*/ 965630 h 2323145"/>
              <a:gd name="connsiteX42" fmla="*/ 8547429 w 11269336"/>
              <a:gd name="connsiteY42" fmla="*/ 984506 h 2323145"/>
              <a:gd name="connsiteX43" fmla="*/ 8478704 w 11269336"/>
              <a:gd name="connsiteY43" fmla="*/ 1025490 h 2323145"/>
              <a:gd name="connsiteX44" fmla="*/ 8461421 w 11269336"/>
              <a:gd name="connsiteY44" fmla="*/ 1035512 h 2323145"/>
              <a:gd name="connsiteX45" fmla="*/ 8445003 w 11269336"/>
              <a:gd name="connsiteY45" fmla="*/ 1036851 h 2323145"/>
              <a:gd name="connsiteX46" fmla="*/ 8357350 w 11269336"/>
              <a:gd name="connsiteY46" fmla="*/ 1060213 h 2323145"/>
              <a:gd name="connsiteX47" fmla="*/ 8335565 w 11269336"/>
              <a:gd name="connsiteY47" fmla="*/ 1061151 h 2323145"/>
              <a:gd name="connsiteX48" fmla="*/ 8325267 w 11269336"/>
              <a:gd name="connsiteY48" fmla="*/ 1055919 h 2323145"/>
              <a:gd name="connsiteX49" fmla="*/ 8293586 w 11269336"/>
              <a:gd name="connsiteY49" fmla="*/ 1076144 h 2323145"/>
              <a:gd name="connsiteX50" fmla="*/ 8242405 w 11269336"/>
              <a:gd name="connsiteY50" fmla="*/ 1095960 h 2323145"/>
              <a:gd name="connsiteX51" fmla="*/ 8197391 w 11269336"/>
              <a:gd name="connsiteY51" fmla="*/ 1107746 h 2323145"/>
              <a:gd name="connsiteX52" fmla="*/ 8081474 w 11269336"/>
              <a:gd name="connsiteY52" fmla="*/ 1130125 h 2323145"/>
              <a:gd name="connsiteX53" fmla="*/ 8053585 w 11269336"/>
              <a:gd name="connsiteY53" fmla="*/ 1129169 h 2323145"/>
              <a:gd name="connsiteX54" fmla="*/ 8038422 w 11269336"/>
              <a:gd name="connsiteY54" fmla="*/ 1119092 h 2323145"/>
              <a:gd name="connsiteX55" fmla="*/ 8029450 w 11269336"/>
              <a:gd name="connsiteY55" fmla="*/ 1125592 h 2323145"/>
              <a:gd name="connsiteX56" fmla="*/ 7959552 w 11269336"/>
              <a:gd name="connsiteY56" fmla="*/ 1140188 h 2323145"/>
              <a:gd name="connsiteX57" fmla="*/ 7914188 w 11269336"/>
              <a:gd name="connsiteY57" fmla="*/ 1150862 h 2323145"/>
              <a:gd name="connsiteX58" fmla="*/ 7914918 w 11269336"/>
              <a:gd name="connsiteY58" fmla="*/ 1168758 h 2323145"/>
              <a:gd name="connsiteX59" fmla="*/ 7875510 w 11269336"/>
              <a:gd name="connsiteY59" fmla="*/ 1183153 h 2323145"/>
              <a:gd name="connsiteX60" fmla="*/ 7829932 w 11269336"/>
              <a:gd name="connsiteY60" fmla="*/ 1180782 h 2323145"/>
              <a:gd name="connsiteX61" fmla="*/ 7779182 w 11269336"/>
              <a:gd name="connsiteY61" fmla="*/ 1192665 h 2323145"/>
              <a:gd name="connsiteX62" fmla="*/ 7748774 w 11269336"/>
              <a:gd name="connsiteY62" fmla="*/ 1199586 h 2323145"/>
              <a:gd name="connsiteX63" fmla="*/ 7671846 w 11269336"/>
              <a:gd name="connsiteY63" fmla="*/ 1231966 h 2323145"/>
              <a:gd name="connsiteX64" fmla="*/ 7554146 w 11269336"/>
              <a:gd name="connsiteY64" fmla="*/ 1319748 h 2323145"/>
              <a:gd name="connsiteX65" fmla="*/ 7515052 w 11269336"/>
              <a:gd name="connsiteY65" fmla="*/ 1336718 h 2323145"/>
              <a:gd name="connsiteX66" fmla="*/ 7507193 w 11269336"/>
              <a:gd name="connsiteY66" fmla="*/ 1334617 h 2323145"/>
              <a:gd name="connsiteX67" fmla="*/ 7461694 w 11269336"/>
              <a:gd name="connsiteY67" fmla="*/ 1375866 h 2323145"/>
              <a:gd name="connsiteX68" fmla="*/ 7377571 w 11269336"/>
              <a:gd name="connsiteY68" fmla="*/ 1400128 h 2323145"/>
              <a:gd name="connsiteX69" fmla="*/ 7311261 w 11269336"/>
              <a:gd name="connsiteY69" fmla="*/ 1412652 h 2323145"/>
              <a:gd name="connsiteX70" fmla="*/ 7275307 w 11269336"/>
              <a:gd name="connsiteY70" fmla="*/ 1422171 h 2323145"/>
              <a:gd name="connsiteX71" fmla="*/ 7247783 w 11269336"/>
              <a:gd name="connsiteY71" fmla="*/ 1426330 h 2323145"/>
              <a:gd name="connsiteX72" fmla="*/ 7185047 w 11269336"/>
              <a:gd name="connsiteY72" fmla="*/ 1451812 h 2323145"/>
              <a:gd name="connsiteX73" fmla="*/ 7084117 w 11269336"/>
              <a:gd name="connsiteY73" fmla="*/ 1500281 h 2323145"/>
              <a:gd name="connsiteX74" fmla="*/ 7062011 w 11269336"/>
              <a:gd name="connsiteY74" fmla="*/ 1509183 h 2323145"/>
              <a:gd name="connsiteX75" fmla="*/ 7040555 w 11269336"/>
              <a:gd name="connsiteY75" fmla="*/ 1511207 h 2323145"/>
              <a:gd name="connsiteX76" fmla="*/ 7033438 w 11269336"/>
              <a:gd name="connsiteY76" fmla="*/ 1506772 h 2323145"/>
              <a:gd name="connsiteX77" fmla="*/ 7020886 w 11269336"/>
              <a:gd name="connsiteY77" fmla="*/ 1510764 h 2323145"/>
              <a:gd name="connsiteX78" fmla="*/ 7017033 w 11269336"/>
              <a:gd name="connsiteY78" fmla="*/ 1510650 h 2323145"/>
              <a:gd name="connsiteX79" fmla="*/ 6995460 w 11269336"/>
              <a:gd name="connsiteY79" fmla="*/ 1511173 h 2323145"/>
              <a:gd name="connsiteX80" fmla="*/ 6962144 w 11269336"/>
              <a:gd name="connsiteY80" fmla="*/ 1541508 h 2323145"/>
              <a:gd name="connsiteX81" fmla="*/ 6910674 w 11269336"/>
              <a:gd name="connsiteY81" fmla="*/ 1554793 h 2323145"/>
              <a:gd name="connsiteX82" fmla="*/ 6732152 w 11269336"/>
              <a:gd name="connsiteY82" fmla="*/ 1642538 h 2323145"/>
              <a:gd name="connsiteX83" fmla="*/ 6694106 w 11269336"/>
              <a:gd name="connsiteY83" fmla="*/ 1632377 h 2323145"/>
              <a:gd name="connsiteX84" fmla="*/ 6617223 w 11269336"/>
              <a:gd name="connsiteY84" fmla="*/ 1659889 h 2323145"/>
              <a:gd name="connsiteX85" fmla="*/ 6521138 w 11269336"/>
              <a:gd name="connsiteY85" fmla="*/ 1744340 h 2323145"/>
              <a:gd name="connsiteX86" fmla="*/ 6380677 w 11269336"/>
              <a:gd name="connsiteY86" fmla="*/ 1796883 h 2323145"/>
              <a:gd name="connsiteX87" fmla="*/ 6374897 w 11269336"/>
              <a:gd name="connsiteY87" fmla="*/ 1809910 h 2323145"/>
              <a:gd name="connsiteX88" fmla="*/ 6364545 w 11269336"/>
              <a:gd name="connsiteY88" fmla="*/ 1820090 h 2323145"/>
              <a:gd name="connsiteX89" fmla="*/ 6362126 w 11269336"/>
              <a:gd name="connsiteY89" fmla="*/ 1819991 h 2323145"/>
              <a:gd name="connsiteX90" fmla="*/ 6346673 w 11269336"/>
              <a:gd name="connsiteY90" fmla="*/ 1827824 h 2323145"/>
              <a:gd name="connsiteX91" fmla="*/ 6345588 w 11269336"/>
              <a:gd name="connsiteY91" fmla="*/ 1832232 h 2323145"/>
              <a:gd name="connsiteX92" fmla="*/ 6335708 w 11269336"/>
              <a:gd name="connsiteY92" fmla="*/ 1838451 h 2323145"/>
              <a:gd name="connsiteX93" fmla="*/ 6318182 w 11269336"/>
              <a:gd name="connsiteY93" fmla="*/ 1852975 h 2323145"/>
              <a:gd name="connsiteX94" fmla="*/ 6313084 w 11269336"/>
              <a:gd name="connsiteY94" fmla="*/ 1853561 h 2323145"/>
              <a:gd name="connsiteX95" fmla="*/ 6283816 w 11269336"/>
              <a:gd name="connsiteY95" fmla="*/ 1872148 h 2323145"/>
              <a:gd name="connsiteX96" fmla="*/ 6282550 w 11269336"/>
              <a:gd name="connsiteY96" fmla="*/ 1871392 h 2323145"/>
              <a:gd name="connsiteX97" fmla="*/ 6270527 w 11269336"/>
              <a:gd name="connsiteY97" fmla="*/ 1872208 h 2323145"/>
              <a:gd name="connsiteX98" fmla="*/ 6249518 w 11269336"/>
              <a:gd name="connsiteY98" fmla="*/ 1876079 h 2323145"/>
              <a:gd name="connsiteX99" fmla="*/ 6190386 w 11269336"/>
              <a:gd name="connsiteY99" fmla="*/ 1872478 h 2323145"/>
              <a:gd name="connsiteX100" fmla="*/ 6159777 w 11269336"/>
              <a:gd name="connsiteY100" fmla="*/ 1891745 h 2323145"/>
              <a:gd name="connsiteX101" fmla="*/ 6153131 w 11269336"/>
              <a:gd name="connsiteY101" fmla="*/ 1895079 h 2323145"/>
              <a:gd name="connsiteX102" fmla="*/ 6152798 w 11269336"/>
              <a:gd name="connsiteY102" fmla="*/ 1894920 h 2323145"/>
              <a:gd name="connsiteX103" fmla="*/ 6145388 w 11269336"/>
              <a:gd name="connsiteY103" fmla="*/ 1897990 h 2323145"/>
              <a:gd name="connsiteX104" fmla="*/ 6141014 w 11269336"/>
              <a:gd name="connsiteY104" fmla="*/ 1901155 h 2323145"/>
              <a:gd name="connsiteX105" fmla="*/ 6128122 w 11269336"/>
              <a:gd name="connsiteY105" fmla="*/ 1907623 h 2323145"/>
              <a:gd name="connsiteX106" fmla="*/ 6122351 w 11269336"/>
              <a:gd name="connsiteY106" fmla="*/ 1908359 h 2323145"/>
              <a:gd name="connsiteX107" fmla="*/ 6064750 w 11269336"/>
              <a:gd name="connsiteY107" fmla="*/ 1896394 h 2323145"/>
              <a:gd name="connsiteX108" fmla="*/ 5964230 w 11269336"/>
              <a:gd name="connsiteY108" fmla="*/ 1910038 h 2323145"/>
              <a:gd name="connsiteX109" fmla="*/ 5865399 w 11269336"/>
              <a:gd name="connsiteY109" fmla="*/ 1926966 h 2323145"/>
              <a:gd name="connsiteX110" fmla="*/ 5829951 w 11269336"/>
              <a:gd name="connsiteY110" fmla="*/ 1934755 h 2323145"/>
              <a:gd name="connsiteX111" fmla="*/ 5765285 w 11269336"/>
              <a:gd name="connsiteY111" fmla="*/ 1941322 h 2323145"/>
              <a:gd name="connsiteX112" fmla="*/ 5734750 w 11269336"/>
              <a:gd name="connsiteY112" fmla="*/ 1939793 h 2323145"/>
              <a:gd name="connsiteX113" fmla="*/ 5733569 w 11269336"/>
              <a:gd name="connsiteY113" fmla="*/ 1940505 h 2323145"/>
              <a:gd name="connsiteX114" fmla="*/ 5730329 w 11269336"/>
              <a:gd name="connsiteY114" fmla="*/ 1937845 h 2323145"/>
              <a:gd name="connsiteX115" fmla="*/ 5724661 w 11269336"/>
              <a:gd name="connsiteY115" fmla="*/ 1937455 h 2323145"/>
              <a:gd name="connsiteX116" fmla="*/ 5710186 w 11269336"/>
              <a:gd name="connsiteY116" fmla="*/ 1941370 h 2323145"/>
              <a:gd name="connsiteX117" fmla="*/ 5704910 w 11269336"/>
              <a:gd name="connsiteY117" fmla="*/ 1943663 h 2323145"/>
              <a:gd name="connsiteX118" fmla="*/ 5696836 w 11269336"/>
              <a:gd name="connsiteY118" fmla="*/ 1945271 h 2323145"/>
              <a:gd name="connsiteX119" fmla="*/ 5696583 w 11269336"/>
              <a:gd name="connsiteY119" fmla="*/ 1945050 h 2323145"/>
              <a:gd name="connsiteX120" fmla="*/ 5689123 w 11269336"/>
              <a:gd name="connsiteY120" fmla="*/ 1947067 h 2323145"/>
              <a:gd name="connsiteX121" fmla="*/ 5653291 w 11269336"/>
              <a:gd name="connsiteY121" fmla="*/ 1960245 h 2323145"/>
              <a:gd name="connsiteX122" fmla="*/ 5599385 w 11269336"/>
              <a:gd name="connsiteY122" fmla="*/ 1945198 h 2323145"/>
              <a:gd name="connsiteX123" fmla="*/ 5578300 w 11269336"/>
              <a:gd name="connsiteY123" fmla="*/ 1944963 h 2323145"/>
              <a:gd name="connsiteX124" fmla="*/ 5566758 w 11269336"/>
              <a:gd name="connsiteY124" fmla="*/ 1943441 h 2323145"/>
              <a:gd name="connsiteX125" fmla="*/ 5565857 w 11269336"/>
              <a:gd name="connsiteY125" fmla="*/ 1942445 h 2323145"/>
              <a:gd name="connsiteX126" fmla="*/ 5531534 w 11269336"/>
              <a:gd name="connsiteY126" fmla="*/ 1955208 h 2323145"/>
              <a:gd name="connsiteX127" fmla="*/ 5526552 w 11269336"/>
              <a:gd name="connsiteY127" fmla="*/ 1954799 h 2323145"/>
              <a:gd name="connsiteX128" fmla="*/ 5504723 w 11269336"/>
              <a:gd name="connsiteY128" fmla="*/ 1965811 h 2323145"/>
              <a:gd name="connsiteX129" fmla="*/ 5493156 w 11269336"/>
              <a:gd name="connsiteY129" fmla="*/ 1970063 h 2323145"/>
              <a:gd name="connsiteX130" fmla="*/ 5490486 w 11269336"/>
              <a:gd name="connsiteY130" fmla="*/ 1974227 h 2323145"/>
              <a:gd name="connsiteX131" fmla="*/ 5473107 w 11269336"/>
              <a:gd name="connsiteY131" fmla="*/ 1979001 h 2323145"/>
              <a:gd name="connsiteX132" fmla="*/ 5470885 w 11269336"/>
              <a:gd name="connsiteY132" fmla="*/ 1978432 h 2323145"/>
              <a:gd name="connsiteX133" fmla="*/ 5457393 w 11269336"/>
              <a:gd name="connsiteY133" fmla="*/ 1986525 h 2323145"/>
              <a:gd name="connsiteX134" fmla="*/ 5447102 w 11269336"/>
              <a:gd name="connsiteY134" fmla="*/ 1998329 h 2323145"/>
              <a:gd name="connsiteX135" fmla="*/ 5159151 w 11269336"/>
              <a:gd name="connsiteY135" fmla="*/ 2029640 h 2323145"/>
              <a:gd name="connsiteX136" fmla="*/ 5041688 w 11269336"/>
              <a:gd name="connsiteY136" fmla="*/ 2022334 h 2323145"/>
              <a:gd name="connsiteX137" fmla="*/ 4860988 w 11269336"/>
              <a:gd name="connsiteY137" fmla="*/ 2135698 h 2323145"/>
              <a:gd name="connsiteX138" fmla="*/ 4807902 w 11269336"/>
              <a:gd name="connsiteY138" fmla="*/ 2138894 h 2323145"/>
              <a:gd name="connsiteX139" fmla="*/ 4765388 w 11269336"/>
              <a:gd name="connsiteY139" fmla="*/ 2162525 h 2323145"/>
              <a:gd name="connsiteX140" fmla="*/ 4745033 w 11269336"/>
              <a:gd name="connsiteY140" fmla="*/ 2158859 h 2323145"/>
              <a:gd name="connsiteX141" fmla="*/ 4741475 w 11269336"/>
              <a:gd name="connsiteY141" fmla="*/ 2157998 h 2323145"/>
              <a:gd name="connsiteX142" fmla="*/ 4728247 w 11269336"/>
              <a:gd name="connsiteY142" fmla="*/ 2159526 h 2323145"/>
              <a:gd name="connsiteX143" fmla="*/ 4723263 w 11269336"/>
              <a:gd name="connsiteY143" fmla="*/ 2153742 h 2323145"/>
              <a:gd name="connsiteX144" fmla="*/ 4702453 w 11269336"/>
              <a:gd name="connsiteY144" fmla="*/ 2151586 h 2323145"/>
              <a:gd name="connsiteX145" fmla="*/ 4678455 w 11269336"/>
              <a:gd name="connsiteY145" fmla="*/ 2156131 h 2323145"/>
              <a:gd name="connsiteX146" fmla="*/ 4593061 w 11269336"/>
              <a:gd name="connsiteY146" fmla="*/ 2171597 h 2323145"/>
              <a:gd name="connsiteX147" fmla="*/ 4579902 w 11269336"/>
              <a:gd name="connsiteY147" fmla="*/ 2177927 h 2323145"/>
              <a:gd name="connsiteX148" fmla="*/ 4533444 w 11269336"/>
              <a:gd name="connsiteY148" fmla="*/ 2181200 h 2323145"/>
              <a:gd name="connsiteX149" fmla="*/ 4492832 w 11269336"/>
              <a:gd name="connsiteY149" fmla="*/ 2188033 h 2323145"/>
              <a:gd name="connsiteX150" fmla="*/ 4467257 w 11269336"/>
              <a:gd name="connsiteY150" fmla="*/ 2196121 h 2323145"/>
              <a:gd name="connsiteX151" fmla="*/ 4459937 w 11269336"/>
              <a:gd name="connsiteY151" fmla="*/ 2195182 h 2323145"/>
              <a:gd name="connsiteX152" fmla="*/ 4433312 w 11269336"/>
              <a:gd name="connsiteY152" fmla="*/ 2199004 h 2323145"/>
              <a:gd name="connsiteX153" fmla="*/ 4420601 w 11269336"/>
              <a:gd name="connsiteY153" fmla="*/ 2205158 h 2323145"/>
              <a:gd name="connsiteX154" fmla="*/ 4405765 w 11269336"/>
              <a:gd name="connsiteY154" fmla="*/ 2199902 h 2323145"/>
              <a:gd name="connsiteX155" fmla="*/ 4401354 w 11269336"/>
              <a:gd name="connsiteY155" fmla="*/ 2194745 h 2323145"/>
              <a:gd name="connsiteX156" fmla="*/ 4383151 w 11269336"/>
              <a:gd name="connsiteY156" fmla="*/ 2201140 h 2323145"/>
              <a:gd name="connsiteX157" fmla="*/ 4366646 w 11269336"/>
              <a:gd name="connsiteY157" fmla="*/ 2198564 h 2323145"/>
              <a:gd name="connsiteX158" fmla="*/ 4354009 w 11269336"/>
              <a:gd name="connsiteY158" fmla="*/ 2204984 h 2323145"/>
              <a:gd name="connsiteX159" fmla="*/ 4348284 w 11269336"/>
              <a:gd name="connsiteY159" fmla="*/ 2205270 h 2323145"/>
              <a:gd name="connsiteX160" fmla="*/ 4333906 w 11269336"/>
              <a:gd name="connsiteY160" fmla="*/ 2205251 h 2323145"/>
              <a:gd name="connsiteX161" fmla="*/ 4308819 w 11269336"/>
              <a:gd name="connsiteY161" fmla="*/ 2203822 h 2323145"/>
              <a:gd name="connsiteX162" fmla="*/ 4301210 w 11269336"/>
              <a:gd name="connsiteY162" fmla="*/ 2204456 h 2323145"/>
              <a:gd name="connsiteX163" fmla="*/ 4283095 w 11269336"/>
              <a:gd name="connsiteY163" fmla="*/ 2198177 h 2323145"/>
              <a:gd name="connsiteX164" fmla="*/ 4250119 w 11269336"/>
              <a:gd name="connsiteY164" fmla="*/ 2196342 h 2323145"/>
              <a:gd name="connsiteX165" fmla="*/ 4189203 w 11269336"/>
              <a:gd name="connsiteY165" fmla="*/ 2178994 h 2323145"/>
              <a:gd name="connsiteX166" fmla="*/ 4154035 w 11269336"/>
              <a:gd name="connsiteY166" fmla="*/ 2171950 h 2323145"/>
              <a:gd name="connsiteX167" fmla="*/ 4129569 w 11269336"/>
              <a:gd name="connsiteY167" fmla="*/ 2163850 h 2323145"/>
              <a:gd name="connsiteX168" fmla="*/ 4061250 w 11269336"/>
              <a:gd name="connsiteY168" fmla="*/ 2159236 h 2323145"/>
              <a:gd name="connsiteX169" fmla="*/ 3945480 w 11269336"/>
              <a:gd name="connsiteY169" fmla="*/ 2158279 h 2323145"/>
              <a:gd name="connsiteX170" fmla="*/ 3921468 w 11269336"/>
              <a:gd name="connsiteY170" fmla="*/ 2156588 h 2323145"/>
              <a:gd name="connsiteX171" fmla="*/ 3903348 w 11269336"/>
              <a:gd name="connsiteY171" fmla="*/ 2149220 h 2323145"/>
              <a:gd name="connsiteX172" fmla="*/ 3901342 w 11269336"/>
              <a:gd name="connsiteY172" fmla="*/ 2142355 h 2323145"/>
              <a:gd name="connsiteX173" fmla="*/ 3888539 w 11269336"/>
              <a:gd name="connsiteY173" fmla="*/ 2140476 h 2323145"/>
              <a:gd name="connsiteX174" fmla="*/ 3885662 w 11269336"/>
              <a:gd name="connsiteY174" fmla="*/ 2138740 h 2323145"/>
              <a:gd name="connsiteX175" fmla="*/ 3868627 w 11269336"/>
              <a:gd name="connsiteY175" fmla="*/ 2130023 h 2323145"/>
              <a:gd name="connsiteX176" fmla="*/ 3819177 w 11269336"/>
              <a:gd name="connsiteY176" fmla="*/ 2142111 h 2323145"/>
              <a:gd name="connsiteX177" fmla="*/ 3769100 w 11269336"/>
              <a:gd name="connsiteY177" fmla="*/ 2131731 h 2323145"/>
              <a:gd name="connsiteX178" fmla="*/ 3562752 w 11269336"/>
              <a:gd name="connsiteY178" fmla="*/ 2131785 h 2323145"/>
              <a:gd name="connsiteX179" fmla="*/ 3541402 w 11269336"/>
              <a:gd name="connsiteY179" fmla="*/ 2106821 h 2323145"/>
              <a:gd name="connsiteX180" fmla="*/ 3365341 w 11269336"/>
              <a:gd name="connsiteY180" fmla="*/ 2077638 h 2323145"/>
              <a:gd name="connsiteX181" fmla="*/ 3170922 w 11269336"/>
              <a:gd name="connsiteY181" fmla="*/ 2115957 h 2323145"/>
              <a:gd name="connsiteX182" fmla="*/ 3156256 w 11269336"/>
              <a:gd name="connsiteY182" fmla="*/ 2124773 h 2323145"/>
              <a:gd name="connsiteX183" fmla="*/ 3140298 w 11269336"/>
              <a:gd name="connsiteY183" fmla="*/ 2129182 h 2323145"/>
              <a:gd name="connsiteX184" fmla="*/ 3138514 w 11269336"/>
              <a:gd name="connsiteY184" fmla="*/ 2128069 h 2323145"/>
              <a:gd name="connsiteX185" fmla="*/ 3120467 w 11269336"/>
              <a:gd name="connsiteY185" fmla="*/ 2128281 h 2323145"/>
              <a:gd name="connsiteX186" fmla="*/ 3116175 w 11269336"/>
              <a:gd name="connsiteY186" fmla="*/ 2131633 h 2323145"/>
              <a:gd name="connsiteX187" fmla="*/ 3103685 w 11269336"/>
              <a:gd name="connsiteY187" fmla="*/ 2132814 h 2323145"/>
              <a:gd name="connsiteX188" fmla="*/ 3078794 w 11269336"/>
              <a:gd name="connsiteY188" fmla="*/ 2137935 h 2323145"/>
              <a:gd name="connsiteX189" fmla="*/ 3074407 w 11269336"/>
              <a:gd name="connsiteY189" fmla="*/ 2136274 h 2323145"/>
              <a:gd name="connsiteX190" fmla="*/ 3037285 w 11269336"/>
              <a:gd name="connsiteY190" fmla="*/ 2139919 h 2323145"/>
              <a:gd name="connsiteX191" fmla="*/ 3036901 w 11269336"/>
              <a:gd name="connsiteY191" fmla="*/ 2138726 h 2323145"/>
              <a:gd name="connsiteX192" fmla="*/ 3026996 w 11269336"/>
              <a:gd name="connsiteY192" fmla="*/ 2134322 h 2323145"/>
              <a:gd name="connsiteX193" fmla="*/ 3007772 w 11269336"/>
              <a:gd name="connsiteY193" fmla="*/ 2128742 h 2323145"/>
              <a:gd name="connsiteX194" fmla="*/ 2965030 w 11269336"/>
              <a:gd name="connsiteY194" fmla="*/ 2100494 h 2323145"/>
              <a:gd name="connsiteX195" fmla="*/ 2926342 w 11269336"/>
              <a:gd name="connsiteY195" fmla="*/ 2104155 h 2323145"/>
              <a:gd name="connsiteX196" fmla="*/ 2918608 w 11269336"/>
              <a:gd name="connsiteY196" fmla="*/ 2104215 h 2323145"/>
              <a:gd name="connsiteX197" fmla="*/ 2918475 w 11269336"/>
              <a:gd name="connsiteY197" fmla="*/ 2103937 h 2323145"/>
              <a:gd name="connsiteX198" fmla="*/ 2910360 w 11269336"/>
              <a:gd name="connsiteY198" fmla="*/ 2103444 h 2323145"/>
              <a:gd name="connsiteX199" fmla="*/ 2904507 w 11269336"/>
              <a:gd name="connsiteY199" fmla="*/ 2104326 h 2323145"/>
              <a:gd name="connsiteX200" fmla="*/ 2889503 w 11269336"/>
              <a:gd name="connsiteY200" fmla="*/ 2104443 h 2323145"/>
              <a:gd name="connsiteX201" fmla="*/ 2884480 w 11269336"/>
              <a:gd name="connsiteY201" fmla="*/ 2102626 h 2323145"/>
              <a:gd name="connsiteX202" fmla="*/ 2882689 w 11269336"/>
              <a:gd name="connsiteY202" fmla="*/ 2099228 h 2323145"/>
              <a:gd name="connsiteX203" fmla="*/ 2881291 w 11269336"/>
              <a:gd name="connsiteY203" fmla="*/ 2099618 h 2323145"/>
              <a:gd name="connsiteX204" fmla="*/ 2853979 w 11269336"/>
              <a:gd name="connsiteY204" fmla="*/ 2090388 h 2323145"/>
              <a:gd name="connsiteX205" fmla="*/ 2791790 w 11269336"/>
              <a:gd name="connsiteY205" fmla="*/ 2080332 h 2323145"/>
              <a:gd name="connsiteX206" fmla="*/ 2755844 w 11269336"/>
              <a:gd name="connsiteY206" fmla="*/ 2078874 h 2323145"/>
              <a:gd name="connsiteX207" fmla="*/ 2657742 w 11269336"/>
              <a:gd name="connsiteY207" fmla="*/ 2070179 h 2323145"/>
              <a:gd name="connsiteX208" fmla="*/ 2559549 w 11269336"/>
              <a:gd name="connsiteY208" fmla="*/ 2057873 h 2323145"/>
              <a:gd name="connsiteX209" fmla="*/ 2512054 w 11269336"/>
              <a:gd name="connsiteY209" fmla="*/ 2031671 h 2323145"/>
              <a:gd name="connsiteX210" fmla="*/ 2506437 w 11269336"/>
              <a:gd name="connsiteY210" fmla="*/ 2030918 h 2323145"/>
              <a:gd name="connsiteX211" fmla="*/ 2491752 w 11269336"/>
              <a:gd name="connsiteY211" fmla="*/ 2033906 h 2323145"/>
              <a:gd name="connsiteX212" fmla="*/ 2486338 w 11269336"/>
              <a:gd name="connsiteY212" fmla="*/ 2035862 h 2323145"/>
              <a:gd name="connsiteX213" fmla="*/ 2478186 w 11269336"/>
              <a:gd name="connsiteY213" fmla="*/ 2036953 h 2323145"/>
              <a:gd name="connsiteX214" fmla="*/ 2477950 w 11269336"/>
              <a:gd name="connsiteY214" fmla="*/ 2036715 h 2323145"/>
              <a:gd name="connsiteX215" fmla="*/ 2470381 w 11269336"/>
              <a:gd name="connsiteY215" fmla="*/ 2038256 h 2323145"/>
              <a:gd name="connsiteX216" fmla="*/ 2433781 w 11269336"/>
              <a:gd name="connsiteY216" fmla="*/ 2049140 h 2323145"/>
              <a:gd name="connsiteX217" fmla="*/ 2381172 w 11269336"/>
              <a:gd name="connsiteY217" fmla="*/ 2030645 h 2323145"/>
              <a:gd name="connsiteX218" fmla="*/ 2360198 w 11269336"/>
              <a:gd name="connsiteY218" fmla="*/ 2029059 h 2323145"/>
              <a:gd name="connsiteX219" fmla="*/ 2348815 w 11269336"/>
              <a:gd name="connsiteY219" fmla="*/ 2026798 h 2323145"/>
              <a:gd name="connsiteX220" fmla="*/ 2347988 w 11269336"/>
              <a:gd name="connsiteY220" fmla="*/ 2025745 h 2323145"/>
              <a:gd name="connsiteX221" fmla="*/ 2312920 w 11269336"/>
              <a:gd name="connsiteY221" fmla="*/ 2036311 h 2323145"/>
              <a:gd name="connsiteX222" fmla="*/ 2307986 w 11269336"/>
              <a:gd name="connsiteY222" fmla="*/ 2035583 h 2323145"/>
              <a:gd name="connsiteX223" fmla="*/ 2285481 w 11269336"/>
              <a:gd name="connsiteY223" fmla="*/ 2045197 h 2323145"/>
              <a:gd name="connsiteX224" fmla="*/ 2273666 w 11269336"/>
              <a:gd name="connsiteY224" fmla="*/ 2048710 h 2323145"/>
              <a:gd name="connsiteX225" fmla="*/ 2270719 w 11269336"/>
              <a:gd name="connsiteY225" fmla="*/ 2052702 h 2323145"/>
              <a:gd name="connsiteX226" fmla="*/ 2253080 w 11269336"/>
              <a:gd name="connsiteY226" fmla="*/ 2056363 h 2323145"/>
              <a:gd name="connsiteX227" fmla="*/ 2250906 w 11269336"/>
              <a:gd name="connsiteY227" fmla="*/ 2055654 h 2323145"/>
              <a:gd name="connsiteX228" fmla="*/ 2236905 w 11269336"/>
              <a:gd name="connsiteY228" fmla="*/ 2062882 h 2323145"/>
              <a:gd name="connsiteX229" fmla="*/ 2225830 w 11269336"/>
              <a:gd name="connsiteY229" fmla="*/ 2074027 h 2323145"/>
              <a:gd name="connsiteX230" fmla="*/ 2073776 w 11269336"/>
              <a:gd name="connsiteY230" fmla="*/ 2089244 h 2323145"/>
              <a:gd name="connsiteX231" fmla="*/ 1948256 w 11269336"/>
              <a:gd name="connsiteY231" fmla="*/ 2146616 h 2323145"/>
              <a:gd name="connsiteX232" fmla="*/ 1865582 w 11269336"/>
              <a:gd name="connsiteY232" fmla="*/ 2153738 h 2323145"/>
              <a:gd name="connsiteX233" fmla="*/ 1835210 w 11269336"/>
              <a:gd name="connsiteY233" fmla="*/ 2134244 h 2323145"/>
              <a:gd name="connsiteX234" fmla="*/ 1632661 w 11269336"/>
              <a:gd name="connsiteY234" fmla="*/ 2173882 h 2323145"/>
              <a:gd name="connsiteX235" fmla="*/ 1579590 w 11269336"/>
              <a:gd name="connsiteY235" fmla="*/ 2173680 h 2323145"/>
              <a:gd name="connsiteX236" fmla="*/ 1535601 w 11269336"/>
              <a:gd name="connsiteY236" fmla="*/ 2194590 h 2323145"/>
              <a:gd name="connsiteX237" fmla="*/ 1515594 w 11269336"/>
              <a:gd name="connsiteY237" fmla="*/ 2189622 h 2323145"/>
              <a:gd name="connsiteX238" fmla="*/ 1512113 w 11269336"/>
              <a:gd name="connsiteY238" fmla="*/ 2188534 h 2323145"/>
              <a:gd name="connsiteX239" fmla="*/ 1498838 w 11269336"/>
              <a:gd name="connsiteY239" fmla="*/ 2189213 h 2323145"/>
              <a:gd name="connsiteX240" fmla="*/ 1494279 w 11269336"/>
              <a:gd name="connsiteY240" fmla="*/ 2183112 h 2323145"/>
              <a:gd name="connsiteX241" fmla="*/ 1473714 w 11269336"/>
              <a:gd name="connsiteY241" fmla="*/ 2179625 h 2323145"/>
              <a:gd name="connsiteX242" fmla="*/ 1449503 w 11269336"/>
              <a:gd name="connsiteY242" fmla="*/ 2182633 h 2323145"/>
              <a:gd name="connsiteX243" fmla="*/ 1266687 w 11269336"/>
              <a:gd name="connsiteY243" fmla="*/ 2212688 h 2323145"/>
              <a:gd name="connsiteX244" fmla="*/ 1239614 w 11269336"/>
              <a:gd name="connsiteY244" fmla="*/ 2209727 h 2323145"/>
              <a:gd name="connsiteX245" fmla="*/ 1202436 w 11269336"/>
              <a:gd name="connsiteY245" fmla="*/ 2209817 h 2323145"/>
              <a:gd name="connsiteX246" fmla="*/ 1136097 w 11269336"/>
              <a:gd name="connsiteY246" fmla="*/ 2205112 h 2323145"/>
              <a:gd name="connsiteX247" fmla="*/ 988232 w 11269336"/>
              <a:gd name="connsiteY247" fmla="*/ 2235635 h 2323145"/>
              <a:gd name="connsiteX248" fmla="*/ 981959 w 11269336"/>
              <a:gd name="connsiteY248" fmla="*/ 2231607 h 2323145"/>
              <a:gd name="connsiteX249" fmla="*/ 938600 w 11269336"/>
              <a:gd name="connsiteY249" fmla="*/ 2238113 h 2323145"/>
              <a:gd name="connsiteX250" fmla="*/ 791788 w 11269336"/>
              <a:gd name="connsiteY250" fmla="*/ 2293224 h 2323145"/>
              <a:gd name="connsiteX251" fmla="*/ 706914 w 11269336"/>
              <a:gd name="connsiteY251" fmla="*/ 2305046 h 2323145"/>
              <a:gd name="connsiteX252" fmla="*/ 675971 w 11269336"/>
              <a:gd name="connsiteY252" fmla="*/ 2304030 h 2323145"/>
              <a:gd name="connsiteX253" fmla="*/ 624180 w 11269336"/>
              <a:gd name="connsiteY253" fmla="*/ 2302650 h 2323145"/>
              <a:gd name="connsiteX254" fmla="*/ 583453 w 11269336"/>
              <a:gd name="connsiteY254" fmla="*/ 2288788 h 2323145"/>
              <a:gd name="connsiteX255" fmla="*/ 540946 w 11269336"/>
              <a:gd name="connsiteY255" fmla="*/ 2292721 h 2323145"/>
              <a:gd name="connsiteX256" fmla="*/ 533680 w 11269336"/>
              <a:gd name="connsiteY256" fmla="*/ 2310233 h 2323145"/>
              <a:gd name="connsiteX257" fmla="*/ 487366 w 11269336"/>
              <a:gd name="connsiteY257" fmla="*/ 2309053 h 2323145"/>
              <a:gd name="connsiteX258" fmla="*/ 416820 w 11269336"/>
              <a:gd name="connsiteY258" fmla="*/ 2305443 h 2323145"/>
              <a:gd name="connsiteX259" fmla="*/ 376805 w 11269336"/>
              <a:gd name="connsiteY259" fmla="*/ 2307647 h 2323145"/>
              <a:gd name="connsiteX260" fmla="*/ 266777 w 11269336"/>
              <a:gd name="connsiteY260" fmla="*/ 2309012 h 2323145"/>
              <a:gd name="connsiteX261" fmla="*/ 156013 w 11269336"/>
              <a:gd name="connsiteY261" fmla="*/ 2306832 h 2323145"/>
              <a:gd name="connsiteX262" fmla="*/ 87258 w 11269336"/>
              <a:gd name="connsiteY262" fmla="*/ 2285511 h 2323145"/>
              <a:gd name="connsiteX263" fmla="*/ 23798 w 11269336"/>
              <a:gd name="connsiteY263" fmla="*/ 2281822 h 2323145"/>
              <a:gd name="connsiteX264" fmla="*/ 0 w 11269336"/>
              <a:gd name="connsiteY264" fmla="*/ 2285369 h 2323145"/>
              <a:gd name="connsiteX265" fmla="*/ 0 w 11269336"/>
              <a:gd name="connsiteY265"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162278 w 11269336"/>
              <a:gd name="connsiteY21" fmla="*/ 704724 h 2323145"/>
              <a:gd name="connsiteX22" fmla="*/ 8977138 w 11269336"/>
              <a:gd name="connsiteY22" fmla="*/ 774970 h 2323145"/>
              <a:gd name="connsiteX23" fmla="*/ 9070855 w 11269336"/>
              <a:gd name="connsiteY23" fmla="*/ 794621 h 2323145"/>
              <a:gd name="connsiteX24" fmla="*/ 8914746 w 11269336"/>
              <a:gd name="connsiteY24" fmla="*/ 826428 h 2323145"/>
              <a:gd name="connsiteX25" fmla="*/ 8917778 w 11269336"/>
              <a:gd name="connsiteY25" fmla="*/ 835198 h 2323145"/>
              <a:gd name="connsiteX26" fmla="*/ 8905560 w 11269336"/>
              <a:gd name="connsiteY26" fmla="*/ 838358 h 2323145"/>
              <a:gd name="connsiteX27" fmla="*/ 8897564 w 11269336"/>
              <a:gd name="connsiteY27" fmla="*/ 834287 h 2323145"/>
              <a:gd name="connsiteX28" fmla="*/ 8878040 w 11269336"/>
              <a:gd name="connsiteY28" fmla="*/ 844150 h 2323145"/>
              <a:gd name="connsiteX29" fmla="*/ 8795998 w 11269336"/>
              <a:gd name="connsiteY29" fmla="*/ 863337 h 2323145"/>
              <a:gd name="connsiteX30" fmla="*/ 8776970 w 11269336"/>
              <a:gd name="connsiteY30" fmla="*/ 885177 h 2323145"/>
              <a:gd name="connsiteX31" fmla="*/ 8755719 w 11269336"/>
              <a:gd name="connsiteY31" fmla="*/ 889754 h 2323145"/>
              <a:gd name="connsiteX32" fmla="*/ 8743257 w 11269336"/>
              <a:gd name="connsiteY32" fmla="*/ 904723 h 2323145"/>
              <a:gd name="connsiteX33" fmla="*/ 8721366 w 11269336"/>
              <a:gd name="connsiteY33" fmla="*/ 904711 h 2323145"/>
              <a:gd name="connsiteX34" fmla="*/ 8678353 w 11269336"/>
              <a:gd name="connsiteY34" fmla="*/ 926318 h 2323145"/>
              <a:gd name="connsiteX35" fmla="*/ 8636849 w 11269336"/>
              <a:gd name="connsiteY35" fmla="*/ 937900 h 2323145"/>
              <a:gd name="connsiteX36" fmla="*/ 8620213 w 11269336"/>
              <a:gd name="connsiteY36" fmla="*/ 943068 h 2323145"/>
              <a:gd name="connsiteX37" fmla="*/ 8612581 w 11269336"/>
              <a:gd name="connsiteY37" fmla="*/ 952695 h 2323145"/>
              <a:gd name="connsiteX38" fmla="*/ 8589038 w 11269336"/>
              <a:gd name="connsiteY38" fmla="*/ 963892 h 2323145"/>
              <a:gd name="connsiteX39" fmla="*/ 8579950 w 11269336"/>
              <a:gd name="connsiteY39" fmla="*/ 960899 h 2323145"/>
              <a:gd name="connsiteX40" fmla="*/ 8579319 w 11269336"/>
              <a:gd name="connsiteY40" fmla="*/ 965630 h 2323145"/>
              <a:gd name="connsiteX41" fmla="*/ 8547429 w 11269336"/>
              <a:gd name="connsiteY41" fmla="*/ 984506 h 2323145"/>
              <a:gd name="connsiteX42" fmla="*/ 8478704 w 11269336"/>
              <a:gd name="connsiteY42" fmla="*/ 1025490 h 2323145"/>
              <a:gd name="connsiteX43" fmla="*/ 8461421 w 11269336"/>
              <a:gd name="connsiteY43" fmla="*/ 1035512 h 2323145"/>
              <a:gd name="connsiteX44" fmla="*/ 8445003 w 11269336"/>
              <a:gd name="connsiteY44" fmla="*/ 1036851 h 2323145"/>
              <a:gd name="connsiteX45" fmla="*/ 8357350 w 11269336"/>
              <a:gd name="connsiteY45" fmla="*/ 1060213 h 2323145"/>
              <a:gd name="connsiteX46" fmla="*/ 8335565 w 11269336"/>
              <a:gd name="connsiteY46" fmla="*/ 1061151 h 2323145"/>
              <a:gd name="connsiteX47" fmla="*/ 8325267 w 11269336"/>
              <a:gd name="connsiteY47" fmla="*/ 1055919 h 2323145"/>
              <a:gd name="connsiteX48" fmla="*/ 8293586 w 11269336"/>
              <a:gd name="connsiteY48" fmla="*/ 1076144 h 2323145"/>
              <a:gd name="connsiteX49" fmla="*/ 8242405 w 11269336"/>
              <a:gd name="connsiteY49" fmla="*/ 1095960 h 2323145"/>
              <a:gd name="connsiteX50" fmla="*/ 8197391 w 11269336"/>
              <a:gd name="connsiteY50" fmla="*/ 1107746 h 2323145"/>
              <a:gd name="connsiteX51" fmla="*/ 8081474 w 11269336"/>
              <a:gd name="connsiteY51" fmla="*/ 1130125 h 2323145"/>
              <a:gd name="connsiteX52" fmla="*/ 8053585 w 11269336"/>
              <a:gd name="connsiteY52" fmla="*/ 1129169 h 2323145"/>
              <a:gd name="connsiteX53" fmla="*/ 8038422 w 11269336"/>
              <a:gd name="connsiteY53" fmla="*/ 1119092 h 2323145"/>
              <a:gd name="connsiteX54" fmla="*/ 8029450 w 11269336"/>
              <a:gd name="connsiteY54" fmla="*/ 1125592 h 2323145"/>
              <a:gd name="connsiteX55" fmla="*/ 7959552 w 11269336"/>
              <a:gd name="connsiteY55" fmla="*/ 1140188 h 2323145"/>
              <a:gd name="connsiteX56" fmla="*/ 7914188 w 11269336"/>
              <a:gd name="connsiteY56" fmla="*/ 1150862 h 2323145"/>
              <a:gd name="connsiteX57" fmla="*/ 7914918 w 11269336"/>
              <a:gd name="connsiteY57" fmla="*/ 1168758 h 2323145"/>
              <a:gd name="connsiteX58" fmla="*/ 7875510 w 11269336"/>
              <a:gd name="connsiteY58" fmla="*/ 1183153 h 2323145"/>
              <a:gd name="connsiteX59" fmla="*/ 7829932 w 11269336"/>
              <a:gd name="connsiteY59" fmla="*/ 1180782 h 2323145"/>
              <a:gd name="connsiteX60" fmla="*/ 7779182 w 11269336"/>
              <a:gd name="connsiteY60" fmla="*/ 1192665 h 2323145"/>
              <a:gd name="connsiteX61" fmla="*/ 7748774 w 11269336"/>
              <a:gd name="connsiteY61" fmla="*/ 1199586 h 2323145"/>
              <a:gd name="connsiteX62" fmla="*/ 7671846 w 11269336"/>
              <a:gd name="connsiteY62" fmla="*/ 1231966 h 2323145"/>
              <a:gd name="connsiteX63" fmla="*/ 7554146 w 11269336"/>
              <a:gd name="connsiteY63" fmla="*/ 1319748 h 2323145"/>
              <a:gd name="connsiteX64" fmla="*/ 7515052 w 11269336"/>
              <a:gd name="connsiteY64" fmla="*/ 1336718 h 2323145"/>
              <a:gd name="connsiteX65" fmla="*/ 7507193 w 11269336"/>
              <a:gd name="connsiteY65" fmla="*/ 1334617 h 2323145"/>
              <a:gd name="connsiteX66" fmla="*/ 7461694 w 11269336"/>
              <a:gd name="connsiteY66" fmla="*/ 1375866 h 2323145"/>
              <a:gd name="connsiteX67" fmla="*/ 7377571 w 11269336"/>
              <a:gd name="connsiteY67" fmla="*/ 1400128 h 2323145"/>
              <a:gd name="connsiteX68" fmla="*/ 7311261 w 11269336"/>
              <a:gd name="connsiteY68" fmla="*/ 1412652 h 2323145"/>
              <a:gd name="connsiteX69" fmla="*/ 7275307 w 11269336"/>
              <a:gd name="connsiteY69" fmla="*/ 1422171 h 2323145"/>
              <a:gd name="connsiteX70" fmla="*/ 7247783 w 11269336"/>
              <a:gd name="connsiteY70" fmla="*/ 1426330 h 2323145"/>
              <a:gd name="connsiteX71" fmla="*/ 7185047 w 11269336"/>
              <a:gd name="connsiteY71" fmla="*/ 1451812 h 2323145"/>
              <a:gd name="connsiteX72" fmla="*/ 7084117 w 11269336"/>
              <a:gd name="connsiteY72" fmla="*/ 1500281 h 2323145"/>
              <a:gd name="connsiteX73" fmla="*/ 7062011 w 11269336"/>
              <a:gd name="connsiteY73" fmla="*/ 1509183 h 2323145"/>
              <a:gd name="connsiteX74" fmla="*/ 7040555 w 11269336"/>
              <a:gd name="connsiteY74" fmla="*/ 1511207 h 2323145"/>
              <a:gd name="connsiteX75" fmla="*/ 7033438 w 11269336"/>
              <a:gd name="connsiteY75" fmla="*/ 1506772 h 2323145"/>
              <a:gd name="connsiteX76" fmla="*/ 7020886 w 11269336"/>
              <a:gd name="connsiteY76" fmla="*/ 1510764 h 2323145"/>
              <a:gd name="connsiteX77" fmla="*/ 7017033 w 11269336"/>
              <a:gd name="connsiteY77" fmla="*/ 1510650 h 2323145"/>
              <a:gd name="connsiteX78" fmla="*/ 6995460 w 11269336"/>
              <a:gd name="connsiteY78" fmla="*/ 1511173 h 2323145"/>
              <a:gd name="connsiteX79" fmla="*/ 6962144 w 11269336"/>
              <a:gd name="connsiteY79" fmla="*/ 1541508 h 2323145"/>
              <a:gd name="connsiteX80" fmla="*/ 6910674 w 11269336"/>
              <a:gd name="connsiteY80" fmla="*/ 1554793 h 2323145"/>
              <a:gd name="connsiteX81" fmla="*/ 6732152 w 11269336"/>
              <a:gd name="connsiteY81" fmla="*/ 1642538 h 2323145"/>
              <a:gd name="connsiteX82" fmla="*/ 6694106 w 11269336"/>
              <a:gd name="connsiteY82" fmla="*/ 1632377 h 2323145"/>
              <a:gd name="connsiteX83" fmla="*/ 6617223 w 11269336"/>
              <a:gd name="connsiteY83" fmla="*/ 1659889 h 2323145"/>
              <a:gd name="connsiteX84" fmla="*/ 6521138 w 11269336"/>
              <a:gd name="connsiteY84" fmla="*/ 1744340 h 2323145"/>
              <a:gd name="connsiteX85" fmla="*/ 6380677 w 11269336"/>
              <a:gd name="connsiteY85" fmla="*/ 1796883 h 2323145"/>
              <a:gd name="connsiteX86" fmla="*/ 6374897 w 11269336"/>
              <a:gd name="connsiteY86" fmla="*/ 1809910 h 2323145"/>
              <a:gd name="connsiteX87" fmla="*/ 6364545 w 11269336"/>
              <a:gd name="connsiteY87" fmla="*/ 1820090 h 2323145"/>
              <a:gd name="connsiteX88" fmla="*/ 6362126 w 11269336"/>
              <a:gd name="connsiteY88" fmla="*/ 1819991 h 2323145"/>
              <a:gd name="connsiteX89" fmla="*/ 6346673 w 11269336"/>
              <a:gd name="connsiteY89" fmla="*/ 1827824 h 2323145"/>
              <a:gd name="connsiteX90" fmla="*/ 6345588 w 11269336"/>
              <a:gd name="connsiteY90" fmla="*/ 1832232 h 2323145"/>
              <a:gd name="connsiteX91" fmla="*/ 6335708 w 11269336"/>
              <a:gd name="connsiteY91" fmla="*/ 1838451 h 2323145"/>
              <a:gd name="connsiteX92" fmla="*/ 6318182 w 11269336"/>
              <a:gd name="connsiteY92" fmla="*/ 1852975 h 2323145"/>
              <a:gd name="connsiteX93" fmla="*/ 6313084 w 11269336"/>
              <a:gd name="connsiteY93" fmla="*/ 1853561 h 2323145"/>
              <a:gd name="connsiteX94" fmla="*/ 6283816 w 11269336"/>
              <a:gd name="connsiteY94" fmla="*/ 1872148 h 2323145"/>
              <a:gd name="connsiteX95" fmla="*/ 6282550 w 11269336"/>
              <a:gd name="connsiteY95" fmla="*/ 1871392 h 2323145"/>
              <a:gd name="connsiteX96" fmla="*/ 6270527 w 11269336"/>
              <a:gd name="connsiteY96" fmla="*/ 1872208 h 2323145"/>
              <a:gd name="connsiteX97" fmla="*/ 6249518 w 11269336"/>
              <a:gd name="connsiteY97" fmla="*/ 1876079 h 2323145"/>
              <a:gd name="connsiteX98" fmla="*/ 6190386 w 11269336"/>
              <a:gd name="connsiteY98" fmla="*/ 1872478 h 2323145"/>
              <a:gd name="connsiteX99" fmla="*/ 6159777 w 11269336"/>
              <a:gd name="connsiteY99" fmla="*/ 1891745 h 2323145"/>
              <a:gd name="connsiteX100" fmla="*/ 6153131 w 11269336"/>
              <a:gd name="connsiteY100" fmla="*/ 1895079 h 2323145"/>
              <a:gd name="connsiteX101" fmla="*/ 6152798 w 11269336"/>
              <a:gd name="connsiteY101" fmla="*/ 1894920 h 2323145"/>
              <a:gd name="connsiteX102" fmla="*/ 6145388 w 11269336"/>
              <a:gd name="connsiteY102" fmla="*/ 1897990 h 2323145"/>
              <a:gd name="connsiteX103" fmla="*/ 6141014 w 11269336"/>
              <a:gd name="connsiteY103" fmla="*/ 1901155 h 2323145"/>
              <a:gd name="connsiteX104" fmla="*/ 6128122 w 11269336"/>
              <a:gd name="connsiteY104" fmla="*/ 1907623 h 2323145"/>
              <a:gd name="connsiteX105" fmla="*/ 6122351 w 11269336"/>
              <a:gd name="connsiteY105" fmla="*/ 1908359 h 2323145"/>
              <a:gd name="connsiteX106" fmla="*/ 6064750 w 11269336"/>
              <a:gd name="connsiteY106" fmla="*/ 1896394 h 2323145"/>
              <a:gd name="connsiteX107" fmla="*/ 5964230 w 11269336"/>
              <a:gd name="connsiteY107" fmla="*/ 1910038 h 2323145"/>
              <a:gd name="connsiteX108" fmla="*/ 5865399 w 11269336"/>
              <a:gd name="connsiteY108" fmla="*/ 1926966 h 2323145"/>
              <a:gd name="connsiteX109" fmla="*/ 5829951 w 11269336"/>
              <a:gd name="connsiteY109" fmla="*/ 1934755 h 2323145"/>
              <a:gd name="connsiteX110" fmla="*/ 5765285 w 11269336"/>
              <a:gd name="connsiteY110" fmla="*/ 1941322 h 2323145"/>
              <a:gd name="connsiteX111" fmla="*/ 5734750 w 11269336"/>
              <a:gd name="connsiteY111" fmla="*/ 1939793 h 2323145"/>
              <a:gd name="connsiteX112" fmla="*/ 5733569 w 11269336"/>
              <a:gd name="connsiteY112" fmla="*/ 1940505 h 2323145"/>
              <a:gd name="connsiteX113" fmla="*/ 5730329 w 11269336"/>
              <a:gd name="connsiteY113" fmla="*/ 1937845 h 2323145"/>
              <a:gd name="connsiteX114" fmla="*/ 5724661 w 11269336"/>
              <a:gd name="connsiteY114" fmla="*/ 1937455 h 2323145"/>
              <a:gd name="connsiteX115" fmla="*/ 5710186 w 11269336"/>
              <a:gd name="connsiteY115" fmla="*/ 1941370 h 2323145"/>
              <a:gd name="connsiteX116" fmla="*/ 5704910 w 11269336"/>
              <a:gd name="connsiteY116" fmla="*/ 1943663 h 2323145"/>
              <a:gd name="connsiteX117" fmla="*/ 5696836 w 11269336"/>
              <a:gd name="connsiteY117" fmla="*/ 1945271 h 2323145"/>
              <a:gd name="connsiteX118" fmla="*/ 5696583 w 11269336"/>
              <a:gd name="connsiteY118" fmla="*/ 1945050 h 2323145"/>
              <a:gd name="connsiteX119" fmla="*/ 5689123 w 11269336"/>
              <a:gd name="connsiteY119" fmla="*/ 1947067 h 2323145"/>
              <a:gd name="connsiteX120" fmla="*/ 5653291 w 11269336"/>
              <a:gd name="connsiteY120" fmla="*/ 1960245 h 2323145"/>
              <a:gd name="connsiteX121" fmla="*/ 5599385 w 11269336"/>
              <a:gd name="connsiteY121" fmla="*/ 1945198 h 2323145"/>
              <a:gd name="connsiteX122" fmla="*/ 5578300 w 11269336"/>
              <a:gd name="connsiteY122" fmla="*/ 1944963 h 2323145"/>
              <a:gd name="connsiteX123" fmla="*/ 5566758 w 11269336"/>
              <a:gd name="connsiteY123" fmla="*/ 1943441 h 2323145"/>
              <a:gd name="connsiteX124" fmla="*/ 5565857 w 11269336"/>
              <a:gd name="connsiteY124" fmla="*/ 1942445 h 2323145"/>
              <a:gd name="connsiteX125" fmla="*/ 5531534 w 11269336"/>
              <a:gd name="connsiteY125" fmla="*/ 1955208 h 2323145"/>
              <a:gd name="connsiteX126" fmla="*/ 5526552 w 11269336"/>
              <a:gd name="connsiteY126" fmla="*/ 1954799 h 2323145"/>
              <a:gd name="connsiteX127" fmla="*/ 5504723 w 11269336"/>
              <a:gd name="connsiteY127" fmla="*/ 1965811 h 2323145"/>
              <a:gd name="connsiteX128" fmla="*/ 5493156 w 11269336"/>
              <a:gd name="connsiteY128" fmla="*/ 1970063 h 2323145"/>
              <a:gd name="connsiteX129" fmla="*/ 5490486 w 11269336"/>
              <a:gd name="connsiteY129" fmla="*/ 1974227 h 2323145"/>
              <a:gd name="connsiteX130" fmla="*/ 5473107 w 11269336"/>
              <a:gd name="connsiteY130" fmla="*/ 1979001 h 2323145"/>
              <a:gd name="connsiteX131" fmla="*/ 5470885 w 11269336"/>
              <a:gd name="connsiteY131" fmla="*/ 1978432 h 2323145"/>
              <a:gd name="connsiteX132" fmla="*/ 5457393 w 11269336"/>
              <a:gd name="connsiteY132" fmla="*/ 1986525 h 2323145"/>
              <a:gd name="connsiteX133" fmla="*/ 5447102 w 11269336"/>
              <a:gd name="connsiteY133" fmla="*/ 1998329 h 2323145"/>
              <a:gd name="connsiteX134" fmla="*/ 5159151 w 11269336"/>
              <a:gd name="connsiteY134" fmla="*/ 2029640 h 2323145"/>
              <a:gd name="connsiteX135" fmla="*/ 5041688 w 11269336"/>
              <a:gd name="connsiteY135" fmla="*/ 2022334 h 2323145"/>
              <a:gd name="connsiteX136" fmla="*/ 4860988 w 11269336"/>
              <a:gd name="connsiteY136" fmla="*/ 2135698 h 2323145"/>
              <a:gd name="connsiteX137" fmla="*/ 4807902 w 11269336"/>
              <a:gd name="connsiteY137" fmla="*/ 2138894 h 2323145"/>
              <a:gd name="connsiteX138" fmla="*/ 4765388 w 11269336"/>
              <a:gd name="connsiteY138" fmla="*/ 2162525 h 2323145"/>
              <a:gd name="connsiteX139" fmla="*/ 4745033 w 11269336"/>
              <a:gd name="connsiteY139" fmla="*/ 2158859 h 2323145"/>
              <a:gd name="connsiteX140" fmla="*/ 4741475 w 11269336"/>
              <a:gd name="connsiteY140" fmla="*/ 2157998 h 2323145"/>
              <a:gd name="connsiteX141" fmla="*/ 4728247 w 11269336"/>
              <a:gd name="connsiteY141" fmla="*/ 2159526 h 2323145"/>
              <a:gd name="connsiteX142" fmla="*/ 4723263 w 11269336"/>
              <a:gd name="connsiteY142" fmla="*/ 2153742 h 2323145"/>
              <a:gd name="connsiteX143" fmla="*/ 4702453 w 11269336"/>
              <a:gd name="connsiteY143" fmla="*/ 2151586 h 2323145"/>
              <a:gd name="connsiteX144" fmla="*/ 4678455 w 11269336"/>
              <a:gd name="connsiteY144" fmla="*/ 2156131 h 2323145"/>
              <a:gd name="connsiteX145" fmla="*/ 4593061 w 11269336"/>
              <a:gd name="connsiteY145" fmla="*/ 2171597 h 2323145"/>
              <a:gd name="connsiteX146" fmla="*/ 4579902 w 11269336"/>
              <a:gd name="connsiteY146" fmla="*/ 2177927 h 2323145"/>
              <a:gd name="connsiteX147" fmla="*/ 4533444 w 11269336"/>
              <a:gd name="connsiteY147" fmla="*/ 2181200 h 2323145"/>
              <a:gd name="connsiteX148" fmla="*/ 4492832 w 11269336"/>
              <a:gd name="connsiteY148" fmla="*/ 2188033 h 2323145"/>
              <a:gd name="connsiteX149" fmla="*/ 4467257 w 11269336"/>
              <a:gd name="connsiteY149" fmla="*/ 2196121 h 2323145"/>
              <a:gd name="connsiteX150" fmla="*/ 4459937 w 11269336"/>
              <a:gd name="connsiteY150" fmla="*/ 2195182 h 2323145"/>
              <a:gd name="connsiteX151" fmla="*/ 4433312 w 11269336"/>
              <a:gd name="connsiteY151" fmla="*/ 2199004 h 2323145"/>
              <a:gd name="connsiteX152" fmla="*/ 4420601 w 11269336"/>
              <a:gd name="connsiteY152" fmla="*/ 2205158 h 2323145"/>
              <a:gd name="connsiteX153" fmla="*/ 4405765 w 11269336"/>
              <a:gd name="connsiteY153" fmla="*/ 2199902 h 2323145"/>
              <a:gd name="connsiteX154" fmla="*/ 4401354 w 11269336"/>
              <a:gd name="connsiteY154" fmla="*/ 2194745 h 2323145"/>
              <a:gd name="connsiteX155" fmla="*/ 4383151 w 11269336"/>
              <a:gd name="connsiteY155" fmla="*/ 2201140 h 2323145"/>
              <a:gd name="connsiteX156" fmla="*/ 4366646 w 11269336"/>
              <a:gd name="connsiteY156" fmla="*/ 2198564 h 2323145"/>
              <a:gd name="connsiteX157" fmla="*/ 4354009 w 11269336"/>
              <a:gd name="connsiteY157" fmla="*/ 2204984 h 2323145"/>
              <a:gd name="connsiteX158" fmla="*/ 4348284 w 11269336"/>
              <a:gd name="connsiteY158" fmla="*/ 2205270 h 2323145"/>
              <a:gd name="connsiteX159" fmla="*/ 4333906 w 11269336"/>
              <a:gd name="connsiteY159" fmla="*/ 2205251 h 2323145"/>
              <a:gd name="connsiteX160" fmla="*/ 4308819 w 11269336"/>
              <a:gd name="connsiteY160" fmla="*/ 2203822 h 2323145"/>
              <a:gd name="connsiteX161" fmla="*/ 4301210 w 11269336"/>
              <a:gd name="connsiteY161" fmla="*/ 2204456 h 2323145"/>
              <a:gd name="connsiteX162" fmla="*/ 4283095 w 11269336"/>
              <a:gd name="connsiteY162" fmla="*/ 2198177 h 2323145"/>
              <a:gd name="connsiteX163" fmla="*/ 4250119 w 11269336"/>
              <a:gd name="connsiteY163" fmla="*/ 2196342 h 2323145"/>
              <a:gd name="connsiteX164" fmla="*/ 4189203 w 11269336"/>
              <a:gd name="connsiteY164" fmla="*/ 2178994 h 2323145"/>
              <a:gd name="connsiteX165" fmla="*/ 4154035 w 11269336"/>
              <a:gd name="connsiteY165" fmla="*/ 2171950 h 2323145"/>
              <a:gd name="connsiteX166" fmla="*/ 4129569 w 11269336"/>
              <a:gd name="connsiteY166" fmla="*/ 2163850 h 2323145"/>
              <a:gd name="connsiteX167" fmla="*/ 4061250 w 11269336"/>
              <a:gd name="connsiteY167" fmla="*/ 2159236 h 2323145"/>
              <a:gd name="connsiteX168" fmla="*/ 3945480 w 11269336"/>
              <a:gd name="connsiteY168" fmla="*/ 2158279 h 2323145"/>
              <a:gd name="connsiteX169" fmla="*/ 3921468 w 11269336"/>
              <a:gd name="connsiteY169" fmla="*/ 2156588 h 2323145"/>
              <a:gd name="connsiteX170" fmla="*/ 3903348 w 11269336"/>
              <a:gd name="connsiteY170" fmla="*/ 2149220 h 2323145"/>
              <a:gd name="connsiteX171" fmla="*/ 3901342 w 11269336"/>
              <a:gd name="connsiteY171" fmla="*/ 2142355 h 2323145"/>
              <a:gd name="connsiteX172" fmla="*/ 3888539 w 11269336"/>
              <a:gd name="connsiteY172" fmla="*/ 2140476 h 2323145"/>
              <a:gd name="connsiteX173" fmla="*/ 3885662 w 11269336"/>
              <a:gd name="connsiteY173" fmla="*/ 2138740 h 2323145"/>
              <a:gd name="connsiteX174" fmla="*/ 3868627 w 11269336"/>
              <a:gd name="connsiteY174" fmla="*/ 2130023 h 2323145"/>
              <a:gd name="connsiteX175" fmla="*/ 3819177 w 11269336"/>
              <a:gd name="connsiteY175" fmla="*/ 2142111 h 2323145"/>
              <a:gd name="connsiteX176" fmla="*/ 3769100 w 11269336"/>
              <a:gd name="connsiteY176" fmla="*/ 2131731 h 2323145"/>
              <a:gd name="connsiteX177" fmla="*/ 3562752 w 11269336"/>
              <a:gd name="connsiteY177" fmla="*/ 2131785 h 2323145"/>
              <a:gd name="connsiteX178" fmla="*/ 3541402 w 11269336"/>
              <a:gd name="connsiteY178" fmla="*/ 2106821 h 2323145"/>
              <a:gd name="connsiteX179" fmla="*/ 3365341 w 11269336"/>
              <a:gd name="connsiteY179" fmla="*/ 2077638 h 2323145"/>
              <a:gd name="connsiteX180" fmla="*/ 3170922 w 11269336"/>
              <a:gd name="connsiteY180" fmla="*/ 2115957 h 2323145"/>
              <a:gd name="connsiteX181" fmla="*/ 3156256 w 11269336"/>
              <a:gd name="connsiteY181" fmla="*/ 2124773 h 2323145"/>
              <a:gd name="connsiteX182" fmla="*/ 3140298 w 11269336"/>
              <a:gd name="connsiteY182" fmla="*/ 2129182 h 2323145"/>
              <a:gd name="connsiteX183" fmla="*/ 3138514 w 11269336"/>
              <a:gd name="connsiteY183" fmla="*/ 2128069 h 2323145"/>
              <a:gd name="connsiteX184" fmla="*/ 3120467 w 11269336"/>
              <a:gd name="connsiteY184" fmla="*/ 2128281 h 2323145"/>
              <a:gd name="connsiteX185" fmla="*/ 3116175 w 11269336"/>
              <a:gd name="connsiteY185" fmla="*/ 2131633 h 2323145"/>
              <a:gd name="connsiteX186" fmla="*/ 3103685 w 11269336"/>
              <a:gd name="connsiteY186" fmla="*/ 2132814 h 2323145"/>
              <a:gd name="connsiteX187" fmla="*/ 3078794 w 11269336"/>
              <a:gd name="connsiteY187" fmla="*/ 2137935 h 2323145"/>
              <a:gd name="connsiteX188" fmla="*/ 3074407 w 11269336"/>
              <a:gd name="connsiteY188" fmla="*/ 2136274 h 2323145"/>
              <a:gd name="connsiteX189" fmla="*/ 3037285 w 11269336"/>
              <a:gd name="connsiteY189" fmla="*/ 2139919 h 2323145"/>
              <a:gd name="connsiteX190" fmla="*/ 3036901 w 11269336"/>
              <a:gd name="connsiteY190" fmla="*/ 2138726 h 2323145"/>
              <a:gd name="connsiteX191" fmla="*/ 3026996 w 11269336"/>
              <a:gd name="connsiteY191" fmla="*/ 2134322 h 2323145"/>
              <a:gd name="connsiteX192" fmla="*/ 3007772 w 11269336"/>
              <a:gd name="connsiteY192" fmla="*/ 2128742 h 2323145"/>
              <a:gd name="connsiteX193" fmla="*/ 2965030 w 11269336"/>
              <a:gd name="connsiteY193" fmla="*/ 2100494 h 2323145"/>
              <a:gd name="connsiteX194" fmla="*/ 2926342 w 11269336"/>
              <a:gd name="connsiteY194" fmla="*/ 2104155 h 2323145"/>
              <a:gd name="connsiteX195" fmla="*/ 2918608 w 11269336"/>
              <a:gd name="connsiteY195" fmla="*/ 2104215 h 2323145"/>
              <a:gd name="connsiteX196" fmla="*/ 2918475 w 11269336"/>
              <a:gd name="connsiteY196" fmla="*/ 2103937 h 2323145"/>
              <a:gd name="connsiteX197" fmla="*/ 2910360 w 11269336"/>
              <a:gd name="connsiteY197" fmla="*/ 2103444 h 2323145"/>
              <a:gd name="connsiteX198" fmla="*/ 2904507 w 11269336"/>
              <a:gd name="connsiteY198" fmla="*/ 2104326 h 2323145"/>
              <a:gd name="connsiteX199" fmla="*/ 2889503 w 11269336"/>
              <a:gd name="connsiteY199" fmla="*/ 2104443 h 2323145"/>
              <a:gd name="connsiteX200" fmla="*/ 2884480 w 11269336"/>
              <a:gd name="connsiteY200" fmla="*/ 2102626 h 2323145"/>
              <a:gd name="connsiteX201" fmla="*/ 2882689 w 11269336"/>
              <a:gd name="connsiteY201" fmla="*/ 2099228 h 2323145"/>
              <a:gd name="connsiteX202" fmla="*/ 2881291 w 11269336"/>
              <a:gd name="connsiteY202" fmla="*/ 2099618 h 2323145"/>
              <a:gd name="connsiteX203" fmla="*/ 2853979 w 11269336"/>
              <a:gd name="connsiteY203" fmla="*/ 2090388 h 2323145"/>
              <a:gd name="connsiteX204" fmla="*/ 2791790 w 11269336"/>
              <a:gd name="connsiteY204" fmla="*/ 2080332 h 2323145"/>
              <a:gd name="connsiteX205" fmla="*/ 2755844 w 11269336"/>
              <a:gd name="connsiteY205" fmla="*/ 2078874 h 2323145"/>
              <a:gd name="connsiteX206" fmla="*/ 2657742 w 11269336"/>
              <a:gd name="connsiteY206" fmla="*/ 2070179 h 2323145"/>
              <a:gd name="connsiteX207" fmla="*/ 2559549 w 11269336"/>
              <a:gd name="connsiteY207" fmla="*/ 2057873 h 2323145"/>
              <a:gd name="connsiteX208" fmla="*/ 2512054 w 11269336"/>
              <a:gd name="connsiteY208" fmla="*/ 2031671 h 2323145"/>
              <a:gd name="connsiteX209" fmla="*/ 2506437 w 11269336"/>
              <a:gd name="connsiteY209" fmla="*/ 2030918 h 2323145"/>
              <a:gd name="connsiteX210" fmla="*/ 2491752 w 11269336"/>
              <a:gd name="connsiteY210" fmla="*/ 2033906 h 2323145"/>
              <a:gd name="connsiteX211" fmla="*/ 2486338 w 11269336"/>
              <a:gd name="connsiteY211" fmla="*/ 2035862 h 2323145"/>
              <a:gd name="connsiteX212" fmla="*/ 2478186 w 11269336"/>
              <a:gd name="connsiteY212" fmla="*/ 2036953 h 2323145"/>
              <a:gd name="connsiteX213" fmla="*/ 2477950 w 11269336"/>
              <a:gd name="connsiteY213" fmla="*/ 2036715 h 2323145"/>
              <a:gd name="connsiteX214" fmla="*/ 2470381 w 11269336"/>
              <a:gd name="connsiteY214" fmla="*/ 2038256 h 2323145"/>
              <a:gd name="connsiteX215" fmla="*/ 2433781 w 11269336"/>
              <a:gd name="connsiteY215" fmla="*/ 2049140 h 2323145"/>
              <a:gd name="connsiteX216" fmla="*/ 2381172 w 11269336"/>
              <a:gd name="connsiteY216" fmla="*/ 2030645 h 2323145"/>
              <a:gd name="connsiteX217" fmla="*/ 2360198 w 11269336"/>
              <a:gd name="connsiteY217" fmla="*/ 2029059 h 2323145"/>
              <a:gd name="connsiteX218" fmla="*/ 2348815 w 11269336"/>
              <a:gd name="connsiteY218" fmla="*/ 2026798 h 2323145"/>
              <a:gd name="connsiteX219" fmla="*/ 2347988 w 11269336"/>
              <a:gd name="connsiteY219" fmla="*/ 2025745 h 2323145"/>
              <a:gd name="connsiteX220" fmla="*/ 2312920 w 11269336"/>
              <a:gd name="connsiteY220" fmla="*/ 2036311 h 2323145"/>
              <a:gd name="connsiteX221" fmla="*/ 2307986 w 11269336"/>
              <a:gd name="connsiteY221" fmla="*/ 2035583 h 2323145"/>
              <a:gd name="connsiteX222" fmla="*/ 2285481 w 11269336"/>
              <a:gd name="connsiteY222" fmla="*/ 2045197 h 2323145"/>
              <a:gd name="connsiteX223" fmla="*/ 2273666 w 11269336"/>
              <a:gd name="connsiteY223" fmla="*/ 2048710 h 2323145"/>
              <a:gd name="connsiteX224" fmla="*/ 2270719 w 11269336"/>
              <a:gd name="connsiteY224" fmla="*/ 2052702 h 2323145"/>
              <a:gd name="connsiteX225" fmla="*/ 2253080 w 11269336"/>
              <a:gd name="connsiteY225" fmla="*/ 2056363 h 2323145"/>
              <a:gd name="connsiteX226" fmla="*/ 2250906 w 11269336"/>
              <a:gd name="connsiteY226" fmla="*/ 2055654 h 2323145"/>
              <a:gd name="connsiteX227" fmla="*/ 2236905 w 11269336"/>
              <a:gd name="connsiteY227" fmla="*/ 2062882 h 2323145"/>
              <a:gd name="connsiteX228" fmla="*/ 2225830 w 11269336"/>
              <a:gd name="connsiteY228" fmla="*/ 2074027 h 2323145"/>
              <a:gd name="connsiteX229" fmla="*/ 2073776 w 11269336"/>
              <a:gd name="connsiteY229" fmla="*/ 2089244 h 2323145"/>
              <a:gd name="connsiteX230" fmla="*/ 1948256 w 11269336"/>
              <a:gd name="connsiteY230" fmla="*/ 2146616 h 2323145"/>
              <a:gd name="connsiteX231" fmla="*/ 1865582 w 11269336"/>
              <a:gd name="connsiteY231" fmla="*/ 2153738 h 2323145"/>
              <a:gd name="connsiteX232" fmla="*/ 1835210 w 11269336"/>
              <a:gd name="connsiteY232" fmla="*/ 2134244 h 2323145"/>
              <a:gd name="connsiteX233" fmla="*/ 1632661 w 11269336"/>
              <a:gd name="connsiteY233" fmla="*/ 2173882 h 2323145"/>
              <a:gd name="connsiteX234" fmla="*/ 1579590 w 11269336"/>
              <a:gd name="connsiteY234" fmla="*/ 2173680 h 2323145"/>
              <a:gd name="connsiteX235" fmla="*/ 1535601 w 11269336"/>
              <a:gd name="connsiteY235" fmla="*/ 2194590 h 2323145"/>
              <a:gd name="connsiteX236" fmla="*/ 1515594 w 11269336"/>
              <a:gd name="connsiteY236" fmla="*/ 2189622 h 2323145"/>
              <a:gd name="connsiteX237" fmla="*/ 1512113 w 11269336"/>
              <a:gd name="connsiteY237" fmla="*/ 2188534 h 2323145"/>
              <a:gd name="connsiteX238" fmla="*/ 1498838 w 11269336"/>
              <a:gd name="connsiteY238" fmla="*/ 2189213 h 2323145"/>
              <a:gd name="connsiteX239" fmla="*/ 1494279 w 11269336"/>
              <a:gd name="connsiteY239" fmla="*/ 2183112 h 2323145"/>
              <a:gd name="connsiteX240" fmla="*/ 1473714 w 11269336"/>
              <a:gd name="connsiteY240" fmla="*/ 2179625 h 2323145"/>
              <a:gd name="connsiteX241" fmla="*/ 1449503 w 11269336"/>
              <a:gd name="connsiteY241" fmla="*/ 2182633 h 2323145"/>
              <a:gd name="connsiteX242" fmla="*/ 1266687 w 11269336"/>
              <a:gd name="connsiteY242" fmla="*/ 2212688 h 2323145"/>
              <a:gd name="connsiteX243" fmla="*/ 1239614 w 11269336"/>
              <a:gd name="connsiteY243" fmla="*/ 2209727 h 2323145"/>
              <a:gd name="connsiteX244" fmla="*/ 1202436 w 11269336"/>
              <a:gd name="connsiteY244" fmla="*/ 2209817 h 2323145"/>
              <a:gd name="connsiteX245" fmla="*/ 1136097 w 11269336"/>
              <a:gd name="connsiteY245" fmla="*/ 2205112 h 2323145"/>
              <a:gd name="connsiteX246" fmla="*/ 988232 w 11269336"/>
              <a:gd name="connsiteY246" fmla="*/ 2235635 h 2323145"/>
              <a:gd name="connsiteX247" fmla="*/ 981959 w 11269336"/>
              <a:gd name="connsiteY247" fmla="*/ 2231607 h 2323145"/>
              <a:gd name="connsiteX248" fmla="*/ 938600 w 11269336"/>
              <a:gd name="connsiteY248" fmla="*/ 2238113 h 2323145"/>
              <a:gd name="connsiteX249" fmla="*/ 791788 w 11269336"/>
              <a:gd name="connsiteY249" fmla="*/ 2293224 h 2323145"/>
              <a:gd name="connsiteX250" fmla="*/ 706914 w 11269336"/>
              <a:gd name="connsiteY250" fmla="*/ 2305046 h 2323145"/>
              <a:gd name="connsiteX251" fmla="*/ 675971 w 11269336"/>
              <a:gd name="connsiteY251" fmla="*/ 2304030 h 2323145"/>
              <a:gd name="connsiteX252" fmla="*/ 624180 w 11269336"/>
              <a:gd name="connsiteY252" fmla="*/ 2302650 h 2323145"/>
              <a:gd name="connsiteX253" fmla="*/ 583453 w 11269336"/>
              <a:gd name="connsiteY253" fmla="*/ 2288788 h 2323145"/>
              <a:gd name="connsiteX254" fmla="*/ 540946 w 11269336"/>
              <a:gd name="connsiteY254" fmla="*/ 2292721 h 2323145"/>
              <a:gd name="connsiteX255" fmla="*/ 533680 w 11269336"/>
              <a:gd name="connsiteY255" fmla="*/ 2310233 h 2323145"/>
              <a:gd name="connsiteX256" fmla="*/ 487366 w 11269336"/>
              <a:gd name="connsiteY256" fmla="*/ 2309053 h 2323145"/>
              <a:gd name="connsiteX257" fmla="*/ 416820 w 11269336"/>
              <a:gd name="connsiteY257" fmla="*/ 2305443 h 2323145"/>
              <a:gd name="connsiteX258" fmla="*/ 376805 w 11269336"/>
              <a:gd name="connsiteY258" fmla="*/ 2307647 h 2323145"/>
              <a:gd name="connsiteX259" fmla="*/ 266777 w 11269336"/>
              <a:gd name="connsiteY259" fmla="*/ 2309012 h 2323145"/>
              <a:gd name="connsiteX260" fmla="*/ 156013 w 11269336"/>
              <a:gd name="connsiteY260" fmla="*/ 2306832 h 2323145"/>
              <a:gd name="connsiteX261" fmla="*/ 87258 w 11269336"/>
              <a:gd name="connsiteY261" fmla="*/ 2285511 h 2323145"/>
              <a:gd name="connsiteX262" fmla="*/ 23798 w 11269336"/>
              <a:gd name="connsiteY262" fmla="*/ 2281822 h 2323145"/>
              <a:gd name="connsiteX263" fmla="*/ 0 w 11269336"/>
              <a:gd name="connsiteY263" fmla="*/ 2285369 h 2323145"/>
              <a:gd name="connsiteX264" fmla="*/ 0 w 11269336"/>
              <a:gd name="connsiteY264"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162278 w 11269336"/>
              <a:gd name="connsiteY21" fmla="*/ 704724 h 2323145"/>
              <a:gd name="connsiteX22" fmla="*/ 8977138 w 11269336"/>
              <a:gd name="connsiteY22" fmla="*/ 774970 h 2323145"/>
              <a:gd name="connsiteX23" fmla="*/ 8914746 w 11269336"/>
              <a:gd name="connsiteY23" fmla="*/ 826428 h 2323145"/>
              <a:gd name="connsiteX24" fmla="*/ 8917778 w 11269336"/>
              <a:gd name="connsiteY24" fmla="*/ 835198 h 2323145"/>
              <a:gd name="connsiteX25" fmla="*/ 8905560 w 11269336"/>
              <a:gd name="connsiteY25" fmla="*/ 838358 h 2323145"/>
              <a:gd name="connsiteX26" fmla="*/ 8897564 w 11269336"/>
              <a:gd name="connsiteY26" fmla="*/ 834287 h 2323145"/>
              <a:gd name="connsiteX27" fmla="*/ 8878040 w 11269336"/>
              <a:gd name="connsiteY27" fmla="*/ 844150 h 2323145"/>
              <a:gd name="connsiteX28" fmla="*/ 8795998 w 11269336"/>
              <a:gd name="connsiteY28" fmla="*/ 863337 h 2323145"/>
              <a:gd name="connsiteX29" fmla="*/ 8776970 w 11269336"/>
              <a:gd name="connsiteY29" fmla="*/ 885177 h 2323145"/>
              <a:gd name="connsiteX30" fmla="*/ 8755719 w 11269336"/>
              <a:gd name="connsiteY30" fmla="*/ 889754 h 2323145"/>
              <a:gd name="connsiteX31" fmla="*/ 8743257 w 11269336"/>
              <a:gd name="connsiteY31" fmla="*/ 904723 h 2323145"/>
              <a:gd name="connsiteX32" fmla="*/ 8721366 w 11269336"/>
              <a:gd name="connsiteY32" fmla="*/ 904711 h 2323145"/>
              <a:gd name="connsiteX33" fmla="*/ 8678353 w 11269336"/>
              <a:gd name="connsiteY33" fmla="*/ 926318 h 2323145"/>
              <a:gd name="connsiteX34" fmla="*/ 8636849 w 11269336"/>
              <a:gd name="connsiteY34" fmla="*/ 937900 h 2323145"/>
              <a:gd name="connsiteX35" fmla="*/ 8620213 w 11269336"/>
              <a:gd name="connsiteY35" fmla="*/ 943068 h 2323145"/>
              <a:gd name="connsiteX36" fmla="*/ 8612581 w 11269336"/>
              <a:gd name="connsiteY36" fmla="*/ 952695 h 2323145"/>
              <a:gd name="connsiteX37" fmla="*/ 8589038 w 11269336"/>
              <a:gd name="connsiteY37" fmla="*/ 963892 h 2323145"/>
              <a:gd name="connsiteX38" fmla="*/ 8579950 w 11269336"/>
              <a:gd name="connsiteY38" fmla="*/ 960899 h 2323145"/>
              <a:gd name="connsiteX39" fmla="*/ 8579319 w 11269336"/>
              <a:gd name="connsiteY39" fmla="*/ 965630 h 2323145"/>
              <a:gd name="connsiteX40" fmla="*/ 8547429 w 11269336"/>
              <a:gd name="connsiteY40" fmla="*/ 984506 h 2323145"/>
              <a:gd name="connsiteX41" fmla="*/ 8478704 w 11269336"/>
              <a:gd name="connsiteY41" fmla="*/ 1025490 h 2323145"/>
              <a:gd name="connsiteX42" fmla="*/ 8461421 w 11269336"/>
              <a:gd name="connsiteY42" fmla="*/ 1035512 h 2323145"/>
              <a:gd name="connsiteX43" fmla="*/ 8445003 w 11269336"/>
              <a:gd name="connsiteY43" fmla="*/ 1036851 h 2323145"/>
              <a:gd name="connsiteX44" fmla="*/ 8357350 w 11269336"/>
              <a:gd name="connsiteY44" fmla="*/ 1060213 h 2323145"/>
              <a:gd name="connsiteX45" fmla="*/ 8335565 w 11269336"/>
              <a:gd name="connsiteY45" fmla="*/ 1061151 h 2323145"/>
              <a:gd name="connsiteX46" fmla="*/ 8325267 w 11269336"/>
              <a:gd name="connsiteY46" fmla="*/ 1055919 h 2323145"/>
              <a:gd name="connsiteX47" fmla="*/ 8293586 w 11269336"/>
              <a:gd name="connsiteY47" fmla="*/ 1076144 h 2323145"/>
              <a:gd name="connsiteX48" fmla="*/ 8242405 w 11269336"/>
              <a:gd name="connsiteY48" fmla="*/ 1095960 h 2323145"/>
              <a:gd name="connsiteX49" fmla="*/ 8197391 w 11269336"/>
              <a:gd name="connsiteY49" fmla="*/ 1107746 h 2323145"/>
              <a:gd name="connsiteX50" fmla="*/ 8081474 w 11269336"/>
              <a:gd name="connsiteY50" fmla="*/ 1130125 h 2323145"/>
              <a:gd name="connsiteX51" fmla="*/ 8053585 w 11269336"/>
              <a:gd name="connsiteY51" fmla="*/ 1129169 h 2323145"/>
              <a:gd name="connsiteX52" fmla="*/ 8038422 w 11269336"/>
              <a:gd name="connsiteY52" fmla="*/ 1119092 h 2323145"/>
              <a:gd name="connsiteX53" fmla="*/ 8029450 w 11269336"/>
              <a:gd name="connsiteY53" fmla="*/ 1125592 h 2323145"/>
              <a:gd name="connsiteX54" fmla="*/ 7959552 w 11269336"/>
              <a:gd name="connsiteY54" fmla="*/ 1140188 h 2323145"/>
              <a:gd name="connsiteX55" fmla="*/ 7914188 w 11269336"/>
              <a:gd name="connsiteY55" fmla="*/ 1150862 h 2323145"/>
              <a:gd name="connsiteX56" fmla="*/ 7914918 w 11269336"/>
              <a:gd name="connsiteY56" fmla="*/ 1168758 h 2323145"/>
              <a:gd name="connsiteX57" fmla="*/ 7875510 w 11269336"/>
              <a:gd name="connsiteY57" fmla="*/ 1183153 h 2323145"/>
              <a:gd name="connsiteX58" fmla="*/ 7829932 w 11269336"/>
              <a:gd name="connsiteY58" fmla="*/ 1180782 h 2323145"/>
              <a:gd name="connsiteX59" fmla="*/ 7779182 w 11269336"/>
              <a:gd name="connsiteY59" fmla="*/ 1192665 h 2323145"/>
              <a:gd name="connsiteX60" fmla="*/ 7748774 w 11269336"/>
              <a:gd name="connsiteY60" fmla="*/ 1199586 h 2323145"/>
              <a:gd name="connsiteX61" fmla="*/ 7671846 w 11269336"/>
              <a:gd name="connsiteY61" fmla="*/ 1231966 h 2323145"/>
              <a:gd name="connsiteX62" fmla="*/ 7554146 w 11269336"/>
              <a:gd name="connsiteY62" fmla="*/ 1319748 h 2323145"/>
              <a:gd name="connsiteX63" fmla="*/ 7515052 w 11269336"/>
              <a:gd name="connsiteY63" fmla="*/ 1336718 h 2323145"/>
              <a:gd name="connsiteX64" fmla="*/ 7507193 w 11269336"/>
              <a:gd name="connsiteY64" fmla="*/ 1334617 h 2323145"/>
              <a:gd name="connsiteX65" fmla="*/ 7461694 w 11269336"/>
              <a:gd name="connsiteY65" fmla="*/ 1375866 h 2323145"/>
              <a:gd name="connsiteX66" fmla="*/ 7377571 w 11269336"/>
              <a:gd name="connsiteY66" fmla="*/ 1400128 h 2323145"/>
              <a:gd name="connsiteX67" fmla="*/ 7311261 w 11269336"/>
              <a:gd name="connsiteY67" fmla="*/ 1412652 h 2323145"/>
              <a:gd name="connsiteX68" fmla="*/ 7275307 w 11269336"/>
              <a:gd name="connsiteY68" fmla="*/ 1422171 h 2323145"/>
              <a:gd name="connsiteX69" fmla="*/ 7247783 w 11269336"/>
              <a:gd name="connsiteY69" fmla="*/ 1426330 h 2323145"/>
              <a:gd name="connsiteX70" fmla="*/ 7185047 w 11269336"/>
              <a:gd name="connsiteY70" fmla="*/ 1451812 h 2323145"/>
              <a:gd name="connsiteX71" fmla="*/ 7084117 w 11269336"/>
              <a:gd name="connsiteY71" fmla="*/ 1500281 h 2323145"/>
              <a:gd name="connsiteX72" fmla="*/ 7062011 w 11269336"/>
              <a:gd name="connsiteY72" fmla="*/ 1509183 h 2323145"/>
              <a:gd name="connsiteX73" fmla="*/ 7040555 w 11269336"/>
              <a:gd name="connsiteY73" fmla="*/ 1511207 h 2323145"/>
              <a:gd name="connsiteX74" fmla="*/ 7033438 w 11269336"/>
              <a:gd name="connsiteY74" fmla="*/ 1506772 h 2323145"/>
              <a:gd name="connsiteX75" fmla="*/ 7020886 w 11269336"/>
              <a:gd name="connsiteY75" fmla="*/ 1510764 h 2323145"/>
              <a:gd name="connsiteX76" fmla="*/ 7017033 w 11269336"/>
              <a:gd name="connsiteY76" fmla="*/ 1510650 h 2323145"/>
              <a:gd name="connsiteX77" fmla="*/ 6995460 w 11269336"/>
              <a:gd name="connsiteY77" fmla="*/ 1511173 h 2323145"/>
              <a:gd name="connsiteX78" fmla="*/ 6962144 w 11269336"/>
              <a:gd name="connsiteY78" fmla="*/ 1541508 h 2323145"/>
              <a:gd name="connsiteX79" fmla="*/ 6910674 w 11269336"/>
              <a:gd name="connsiteY79" fmla="*/ 1554793 h 2323145"/>
              <a:gd name="connsiteX80" fmla="*/ 6732152 w 11269336"/>
              <a:gd name="connsiteY80" fmla="*/ 1642538 h 2323145"/>
              <a:gd name="connsiteX81" fmla="*/ 6694106 w 11269336"/>
              <a:gd name="connsiteY81" fmla="*/ 1632377 h 2323145"/>
              <a:gd name="connsiteX82" fmla="*/ 6617223 w 11269336"/>
              <a:gd name="connsiteY82" fmla="*/ 1659889 h 2323145"/>
              <a:gd name="connsiteX83" fmla="*/ 6521138 w 11269336"/>
              <a:gd name="connsiteY83" fmla="*/ 1744340 h 2323145"/>
              <a:gd name="connsiteX84" fmla="*/ 6380677 w 11269336"/>
              <a:gd name="connsiteY84" fmla="*/ 1796883 h 2323145"/>
              <a:gd name="connsiteX85" fmla="*/ 6374897 w 11269336"/>
              <a:gd name="connsiteY85" fmla="*/ 1809910 h 2323145"/>
              <a:gd name="connsiteX86" fmla="*/ 6364545 w 11269336"/>
              <a:gd name="connsiteY86" fmla="*/ 1820090 h 2323145"/>
              <a:gd name="connsiteX87" fmla="*/ 6362126 w 11269336"/>
              <a:gd name="connsiteY87" fmla="*/ 1819991 h 2323145"/>
              <a:gd name="connsiteX88" fmla="*/ 6346673 w 11269336"/>
              <a:gd name="connsiteY88" fmla="*/ 1827824 h 2323145"/>
              <a:gd name="connsiteX89" fmla="*/ 6345588 w 11269336"/>
              <a:gd name="connsiteY89" fmla="*/ 1832232 h 2323145"/>
              <a:gd name="connsiteX90" fmla="*/ 6335708 w 11269336"/>
              <a:gd name="connsiteY90" fmla="*/ 1838451 h 2323145"/>
              <a:gd name="connsiteX91" fmla="*/ 6318182 w 11269336"/>
              <a:gd name="connsiteY91" fmla="*/ 1852975 h 2323145"/>
              <a:gd name="connsiteX92" fmla="*/ 6313084 w 11269336"/>
              <a:gd name="connsiteY92" fmla="*/ 1853561 h 2323145"/>
              <a:gd name="connsiteX93" fmla="*/ 6283816 w 11269336"/>
              <a:gd name="connsiteY93" fmla="*/ 1872148 h 2323145"/>
              <a:gd name="connsiteX94" fmla="*/ 6282550 w 11269336"/>
              <a:gd name="connsiteY94" fmla="*/ 1871392 h 2323145"/>
              <a:gd name="connsiteX95" fmla="*/ 6270527 w 11269336"/>
              <a:gd name="connsiteY95" fmla="*/ 1872208 h 2323145"/>
              <a:gd name="connsiteX96" fmla="*/ 6249518 w 11269336"/>
              <a:gd name="connsiteY96" fmla="*/ 1876079 h 2323145"/>
              <a:gd name="connsiteX97" fmla="*/ 6190386 w 11269336"/>
              <a:gd name="connsiteY97" fmla="*/ 1872478 h 2323145"/>
              <a:gd name="connsiteX98" fmla="*/ 6159777 w 11269336"/>
              <a:gd name="connsiteY98" fmla="*/ 1891745 h 2323145"/>
              <a:gd name="connsiteX99" fmla="*/ 6153131 w 11269336"/>
              <a:gd name="connsiteY99" fmla="*/ 1895079 h 2323145"/>
              <a:gd name="connsiteX100" fmla="*/ 6152798 w 11269336"/>
              <a:gd name="connsiteY100" fmla="*/ 1894920 h 2323145"/>
              <a:gd name="connsiteX101" fmla="*/ 6145388 w 11269336"/>
              <a:gd name="connsiteY101" fmla="*/ 1897990 h 2323145"/>
              <a:gd name="connsiteX102" fmla="*/ 6141014 w 11269336"/>
              <a:gd name="connsiteY102" fmla="*/ 1901155 h 2323145"/>
              <a:gd name="connsiteX103" fmla="*/ 6128122 w 11269336"/>
              <a:gd name="connsiteY103" fmla="*/ 1907623 h 2323145"/>
              <a:gd name="connsiteX104" fmla="*/ 6122351 w 11269336"/>
              <a:gd name="connsiteY104" fmla="*/ 1908359 h 2323145"/>
              <a:gd name="connsiteX105" fmla="*/ 6064750 w 11269336"/>
              <a:gd name="connsiteY105" fmla="*/ 1896394 h 2323145"/>
              <a:gd name="connsiteX106" fmla="*/ 5964230 w 11269336"/>
              <a:gd name="connsiteY106" fmla="*/ 1910038 h 2323145"/>
              <a:gd name="connsiteX107" fmla="*/ 5865399 w 11269336"/>
              <a:gd name="connsiteY107" fmla="*/ 1926966 h 2323145"/>
              <a:gd name="connsiteX108" fmla="*/ 5829951 w 11269336"/>
              <a:gd name="connsiteY108" fmla="*/ 1934755 h 2323145"/>
              <a:gd name="connsiteX109" fmla="*/ 5765285 w 11269336"/>
              <a:gd name="connsiteY109" fmla="*/ 1941322 h 2323145"/>
              <a:gd name="connsiteX110" fmla="*/ 5734750 w 11269336"/>
              <a:gd name="connsiteY110" fmla="*/ 1939793 h 2323145"/>
              <a:gd name="connsiteX111" fmla="*/ 5733569 w 11269336"/>
              <a:gd name="connsiteY111" fmla="*/ 1940505 h 2323145"/>
              <a:gd name="connsiteX112" fmla="*/ 5730329 w 11269336"/>
              <a:gd name="connsiteY112" fmla="*/ 1937845 h 2323145"/>
              <a:gd name="connsiteX113" fmla="*/ 5724661 w 11269336"/>
              <a:gd name="connsiteY113" fmla="*/ 1937455 h 2323145"/>
              <a:gd name="connsiteX114" fmla="*/ 5710186 w 11269336"/>
              <a:gd name="connsiteY114" fmla="*/ 1941370 h 2323145"/>
              <a:gd name="connsiteX115" fmla="*/ 5704910 w 11269336"/>
              <a:gd name="connsiteY115" fmla="*/ 1943663 h 2323145"/>
              <a:gd name="connsiteX116" fmla="*/ 5696836 w 11269336"/>
              <a:gd name="connsiteY116" fmla="*/ 1945271 h 2323145"/>
              <a:gd name="connsiteX117" fmla="*/ 5696583 w 11269336"/>
              <a:gd name="connsiteY117" fmla="*/ 1945050 h 2323145"/>
              <a:gd name="connsiteX118" fmla="*/ 5689123 w 11269336"/>
              <a:gd name="connsiteY118" fmla="*/ 1947067 h 2323145"/>
              <a:gd name="connsiteX119" fmla="*/ 5653291 w 11269336"/>
              <a:gd name="connsiteY119" fmla="*/ 1960245 h 2323145"/>
              <a:gd name="connsiteX120" fmla="*/ 5599385 w 11269336"/>
              <a:gd name="connsiteY120" fmla="*/ 1945198 h 2323145"/>
              <a:gd name="connsiteX121" fmla="*/ 5578300 w 11269336"/>
              <a:gd name="connsiteY121" fmla="*/ 1944963 h 2323145"/>
              <a:gd name="connsiteX122" fmla="*/ 5566758 w 11269336"/>
              <a:gd name="connsiteY122" fmla="*/ 1943441 h 2323145"/>
              <a:gd name="connsiteX123" fmla="*/ 5565857 w 11269336"/>
              <a:gd name="connsiteY123" fmla="*/ 1942445 h 2323145"/>
              <a:gd name="connsiteX124" fmla="*/ 5531534 w 11269336"/>
              <a:gd name="connsiteY124" fmla="*/ 1955208 h 2323145"/>
              <a:gd name="connsiteX125" fmla="*/ 5526552 w 11269336"/>
              <a:gd name="connsiteY125" fmla="*/ 1954799 h 2323145"/>
              <a:gd name="connsiteX126" fmla="*/ 5504723 w 11269336"/>
              <a:gd name="connsiteY126" fmla="*/ 1965811 h 2323145"/>
              <a:gd name="connsiteX127" fmla="*/ 5493156 w 11269336"/>
              <a:gd name="connsiteY127" fmla="*/ 1970063 h 2323145"/>
              <a:gd name="connsiteX128" fmla="*/ 5490486 w 11269336"/>
              <a:gd name="connsiteY128" fmla="*/ 1974227 h 2323145"/>
              <a:gd name="connsiteX129" fmla="*/ 5473107 w 11269336"/>
              <a:gd name="connsiteY129" fmla="*/ 1979001 h 2323145"/>
              <a:gd name="connsiteX130" fmla="*/ 5470885 w 11269336"/>
              <a:gd name="connsiteY130" fmla="*/ 1978432 h 2323145"/>
              <a:gd name="connsiteX131" fmla="*/ 5457393 w 11269336"/>
              <a:gd name="connsiteY131" fmla="*/ 1986525 h 2323145"/>
              <a:gd name="connsiteX132" fmla="*/ 5447102 w 11269336"/>
              <a:gd name="connsiteY132" fmla="*/ 1998329 h 2323145"/>
              <a:gd name="connsiteX133" fmla="*/ 5159151 w 11269336"/>
              <a:gd name="connsiteY133" fmla="*/ 2029640 h 2323145"/>
              <a:gd name="connsiteX134" fmla="*/ 5041688 w 11269336"/>
              <a:gd name="connsiteY134" fmla="*/ 2022334 h 2323145"/>
              <a:gd name="connsiteX135" fmla="*/ 4860988 w 11269336"/>
              <a:gd name="connsiteY135" fmla="*/ 2135698 h 2323145"/>
              <a:gd name="connsiteX136" fmla="*/ 4807902 w 11269336"/>
              <a:gd name="connsiteY136" fmla="*/ 2138894 h 2323145"/>
              <a:gd name="connsiteX137" fmla="*/ 4765388 w 11269336"/>
              <a:gd name="connsiteY137" fmla="*/ 2162525 h 2323145"/>
              <a:gd name="connsiteX138" fmla="*/ 4745033 w 11269336"/>
              <a:gd name="connsiteY138" fmla="*/ 2158859 h 2323145"/>
              <a:gd name="connsiteX139" fmla="*/ 4741475 w 11269336"/>
              <a:gd name="connsiteY139" fmla="*/ 2157998 h 2323145"/>
              <a:gd name="connsiteX140" fmla="*/ 4728247 w 11269336"/>
              <a:gd name="connsiteY140" fmla="*/ 2159526 h 2323145"/>
              <a:gd name="connsiteX141" fmla="*/ 4723263 w 11269336"/>
              <a:gd name="connsiteY141" fmla="*/ 2153742 h 2323145"/>
              <a:gd name="connsiteX142" fmla="*/ 4702453 w 11269336"/>
              <a:gd name="connsiteY142" fmla="*/ 2151586 h 2323145"/>
              <a:gd name="connsiteX143" fmla="*/ 4678455 w 11269336"/>
              <a:gd name="connsiteY143" fmla="*/ 2156131 h 2323145"/>
              <a:gd name="connsiteX144" fmla="*/ 4593061 w 11269336"/>
              <a:gd name="connsiteY144" fmla="*/ 2171597 h 2323145"/>
              <a:gd name="connsiteX145" fmla="*/ 4579902 w 11269336"/>
              <a:gd name="connsiteY145" fmla="*/ 2177927 h 2323145"/>
              <a:gd name="connsiteX146" fmla="*/ 4533444 w 11269336"/>
              <a:gd name="connsiteY146" fmla="*/ 2181200 h 2323145"/>
              <a:gd name="connsiteX147" fmla="*/ 4492832 w 11269336"/>
              <a:gd name="connsiteY147" fmla="*/ 2188033 h 2323145"/>
              <a:gd name="connsiteX148" fmla="*/ 4467257 w 11269336"/>
              <a:gd name="connsiteY148" fmla="*/ 2196121 h 2323145"/>
              <a:gd name="connsiteX149" fmla="*/ 4459937 w 11269336"/>
              <a:gd name="connsiteY149" fmla="*/ 2195182 h 2323145"/>
              <a:gd name="connsiteX150" fmla="*/ 4433312 w 11269336"/>
              <a:gd name="connsiteY150" fmla="*/ 2199004 h 2323145"/>
              <a:gd name="connsiteX151" fmla="*/ 4420601 w 11269336"/>
              <a:gd name="connsiteY151" fmla="*/ 2205158 h 2323145"/>
              <a:gd name="connsiteX152" fmla="*/ 4405765 w 11269336"/>
              <a:gd name="connsiteY152" fmla="*/ 2199902 h 2323145"/>
              <a:gd name="connsiteX153" fmla="*/ 4401354 w 11269336"/>
              <a:gd name="connsiteY153" fmla="*/ 2194745 h 2323145"/>
              <a:gd name="connsiteX154" fmla="*/ 4383151 w 11269336"/>
              <a:gd name="connsiteY154" fmla="*/ 2201140 h 2323145"/>
              <a:gd name="connsiteX155" fmla="*/ 4366646 w 11269336"/>
              <a:gd name="connsiteY155" fmla="*/ 2198564 h 2323145"/>
              <a:gd name="connsiteX156" fmla="*/ 4354009 w 11269336"/>
              <a:gd name="connsiteY156" fmla="*/ 2204984 h 2323145"/>
              <a:gd name="connsiteX157" fmla="*/ 4348284 w 11269336"/>
              <a:gd name="connsiteY157" fmla="*/ 2205270 h 2323145"/>
              <a:gd name="connsiteX158" fmla="*/ 4333906 w 11269336"/>
              <a:gd name="connsiteY158" fmla="*/ 2205251 h 2323145"/>
              <a:gd name="connsiteX159" fmla="*/ 4308819 w 11269336"/>
              <a:gd name="connsiteY159" fmla="*/ 2203822 h 2323145"/>
              <a:gd name="connsiteX160" fmla="*/ 4301210 w 11269336"/>
              <a:gd name="connsiteY160" fmla="*/ 2204456 h 2323145"/>
              <a:gd name="connsiteX161" fmla="*/ 4283095 w 11269336"/>
              <a:gd name="connsiteY161" fmla="*/ 2198177 h 2323145"/>
              <a:gd name="connsiteX162" fmla="*/ 4250119 w 11269336"/>
              <a:gd name="connsiteY162" fmla="*/ 2196342 h 2323145"/>
              <a:gd name="connsiteX163" fmla="*/ 4189203 w 11269336"/>
              <a:gd name="connsiteY163" fmla="*/ 2178994 h 2323145"/>
              <a:gd name="connsiteX164" fmla="*/ 4154035 w 11269336"/>
              <a:gd name="connsiteY164" fmla="*/ 2171950 h 2323145"/>
              <a:gd name="connsiteX165" fmla="*/ 4129569 w 11269336"/>
              <a:gd name="connsiteY165" fmla="*/ 2163850 h 2323145"/>
              <a:gd name="connsiteX166" fmla="*/ 4061250 w 11269336"/>
              <a:gd name="connsiteY166" fmla="*/ 2159236 h 2323145"/>
              <a:gd name="connsiteX167" fmla="*/ 3945480 w 11269336"/>
              <a:gd name="connsiteY167" fmla="*/ 2158279 h 2323145"/>
              <a:gd name="connsiteX168" fmla="*/ 3921468 w 11269336"/>
              <a:gd name="connsiteY168" fmla="*/ 2156588 h 2323145"/>
              <a:gd name="connsiteX169" fmla="*/ 3903348 w 11269336"/>
              <a:gd name="connsiteY169" fmla="*/ 2149220 h 2323145"/>
              <a:gd name="connsiteX170" fmla="*/ 3901342 w 11269336"/>
              <a:gd name="connsiteY170" fmla="*/ 2142355 h 2323145"/>
              <a:gd name="connsiteX171" fmla="*/ 3888539 w 11269336"/>
              <a:gd name="connsiteY171" fmla="*/ 2140476 h 2323145"/>
              <a:gd name="connsiteX172" fmla="*/ 3885662 w 11269336"/>
              <a:gd name="connsiteY172" fmla="*/ 2138740 h 2323145"/>
              <a:gd name="connsiteX173" fmla="*/ 3868627 w 11269336"/>
              <a:gd name="connsiteY173" fmla="*/ 2130023 h 2323145"/>
              <a:gd name="connsiteX174" fmla="*/ 3819177 w 11269336"/>
              <a:gd name="connsiteY174" fmla="*/ 2142111 h 2323145"/>
              <a:gd name="connsiteX175" fmla="*/ 3769100 w 11269336"/>
              <a:gd name="connsiteY175" fmla="*/ 2131731 h 2323145"/>
              <a:gd name="connsiteX176" fmla="*/ 3562752 w 11269336"/>
              <a:gd name="connsiteY176" fmla="*/ 2131785 h 2323145"/>
              <a:gd name="connsiteX177" fmla="*/ 3541402 w 11269336"/>
              <a:gd name="connsiteY177" fmla="*/ 2106821 h 2323145"/>
              <a:gd name="connsiteX178" fmla="*/ 3365341 w 11269336"/>
              <a:gd name="connsiteY178" fmla="*/ 2077638 h 2323145"/>
              <a:gd name="connsiteX179" fmla="*/ 3170922 w 11269336"/>
              <a:gd name="connsiteY179" fmla="*/ 2115957 h 2323145"/>
              <a:gd name="connsiteX180" fmla="*/ 3156256 w 11269336"/>
              <a:gd name="connsiteY180" fmla="*/ 2124773 h 2323145"/>
              <a:gd name="connsiteX181" fmla="*/ 3140298 w 11269336"/>
              <a:gd name="connsiteY181" fmla="*/ 2129182 h 2323145"/>
              <a:gd name="connsiteX182" fmla="*/ 3138514 w 11269336"/>
              <a:gd name="connsiteY182" fmla="*/ 2128069 h 2323145"/>
              <a:gd name="connsiteX183" fmla="*/ 3120467 w 11269336"/>
              <a:gd name="connsiteY183" fmla="*/ 2128281 h 2323145"/>
              <a:gd name="connsiteX184" fmla="*/ 3116175 w 11269336"/>
              <a:gd name="connsiteY184" fmla="*/ 2131633 h 2323145"/>
              <a:gd name="connsiteX185" fmla="*/ 3103685 w 11269336"/>
              <a:gd name="connsiteY185" fmla="*/ 2132814 h 2323145"/>
              <a:gd name="connsiteX186" fmla="*/ 3078794 w 11269336"/>
              <a:gd name="connsiteY186" fmla="*/ 2137935 h 2323145"/>
              <a:gd name="connsiteX187" fmla="*/ 3074407 w 11269336"/>
              <a:gd name="connsiteY187" fmla="*/ 2136274 h 2323145"/>
              <a:gd name="connsiteX188" fmla="*/ 3037285 w 11269336"/>
              <a:gd name="connsiteY188" fmla="*/ 2139919 h 2323145"/>
              <a:gd name="connsiteX189" fmla="*/ 3036901 w 11269336"/>
              <a:gd name="connsiteY189" fmla="*/ 2138726 h 2323145"/>
              <a:gd name="connsiteX190" fmla="*/ 3026996 w 11269336"/>
              <a:gd name="connsiteY190" fmla="*/ 2134322 h 2323145"/>
              <a:gd name="connsiteX191" fmla="*/ 3007772 w 11269336"/>
              <a:gd name="connsiteY191" fmla="*/ 2128742 h 2323145"/>
              <a:gd name="connsiteX192" fmla="*/ 2965030 w 11269336"/>
              <a:gd name="connsiteY192" fmla="*/ 2100494 h 2323145"/>
              <a:gd name="connsiteX193" fmla="*/ 2926342 w 11269336"/>
              <a:gd name="connsiteY193" fmla="*/ 2104155 h 2323145"/>
              <a:gd name="connsiteX194" fmla="*/ 2918608 w 11269336"/>
              <a:gd name="connsiteY194" fmla="*/ 2104215 h 2323145"/>
              <a:gd name="connsiteX195" fmla="*/ 2918475 w 11269336"/>
              <a:gd name="connsiteY195" fmla="*/ 2103937 h 2323145"/>
              <a:gd name="connsiteX196" fmla="*/ 2910360 w 11269336"/>
              <a:gd name="connsiteY196" fmla="*/ 2103444 h 2323145"/>
              <a:gd name="connsiteX197" fmla="*/ 2904507 w 11269336"/>
              <a:gd name="connsiteY197" fmla="*/ 2104326 h 2323145"/>
              <a:gd name="connsiteX198" fmla="*/ 2889503 w 11269336"/>
              <a:gd name="connsiteY198" fmla="*/ 2104443 h 2323145"/>
              <a:gd name="connsiteX199" fmla="*/ 2884480 w 11269336"/>
              <a:gd name="connsiteY199" fmla="*/ 2102626 h 2323145"/>
              <a:gd name="connsiteX200" fmla="*/ 2882689 w 11269336"/>
              <a:gd name="connsiteY200" fmla="*/ 2099228 h 2323145"/>
              <a:gd name="connsiteX201" fmla="*/ 2881291 w 11269336"/>
              <a:gd name="connsiteY201" fmla="*/ 2099618 h 2323145"/>
              <a:gd name="connsiteX202" fmla="*/ 2853979 w 11269336"/>
              <a:gd name="connsiteY202" fmla="*/ 2090388 h 2323145"/>
              <a:gd name="connsiteX203" fmla="*/ 2791790 w 11269336"/>
              <a:gd name="connsiteY203" fmla="*/ 2080332 h 2323145"/>
              <a:gd name="connsiteX204" fmla="*/ 2755844 w 11269336"/>
              <a:gd name="connsiteY204" fmla="*/ 2078874 h 2323145"/>
              <a:gd name="connsiteX205" fmla="*/ 2657742 w 11269336"/>
              <a:gd name="connsiteY205" fmla="*/ 2070179 h 2323145"/>
              <a:gd name="connsiteX206" fmla="*/ 2559549 w 11269336"/>
              <a:gd name="connsiteY206" fmla="*/ 2057873 h 2323145"/>
              <a:gd name="connsiteX207" fmla="*/ 2512054 w 11269336"/>
              <a:gd name="connsiteY207" fmla="*/ 2031671 h 2323145"/>
              <a:gd name="connsiteX208" fmla="*/ 2506437 w 11269336"/>
              <a:gd name="connsiteY208" fmla="*/ 2030918 h 2323145"/>
              <a:gd name="connsiteX209" fmla="*/ 2491752 w 11269336"/>
              <a:gd name="connsiteY209" fmla="*/ 2033906 h 2323145"/>
              <a:gd name="connsiteX210" fmla="*/ 2486338 w 11269336"/>
              <a:gd name="connsiteY210" fmla="*/ 2035862 h 2323145"/>
              <a:gd name="connsiteX211" fmla="*/ 2478186 w 11269336"/>
              <a:gd name="connsiteY211" fmla="*/ 2036953 h 2323145"/>
              <a:gd name="connsiteX212" fmla="*/ 2477950 w 11269336"/>
              <a:gd name="connsiteY212" fmla="*/ 2036715 h 2323145"/>
              <a:gd name="connsiteX213" fmla="*/ 2470381 w 11269336"/>
              <a:gd name="connsiteY213" fmla="*/ 2038256 h 2323145"/>
              <a:gd name="connsiteX214" fmla="*/ 2433781 w 11269336"/>
              <a:gd name="connsiteY214" fmla="*/ 2049140 h 2323145"/>
              <a:gd name="connsiteX215" fmla="*/ 2381172 w 11269336"/>
              <a:gd name="connsiteY215" fmla="*/ 2030645 h 2323145"/>
              <a:gd name="connsiteX216" fmla="*/ 2360198 w 11269336"/>
              <a:gd name="connsiteY216" fmla="*/ 2029059 h 2323145"/>
              <a:gd name="connsiteX217" fmla="*/ 2348815 w 11269336"/>
              <a:gd name="connsiteY217" fmla="*/ 2026798 h 2323145"/>
              <a:gd name="connsiteX218" fmla="*/ 2347988 w 11269336"/>
              <a:gd name="connsiteY218" fmla="*/ 2025745 h 2323145"/>
              <a:gd name="connsiteX219" fmla="*/ 2312920 w 11269336"/>
              <a:gd name="connsiteY219" fmla="*/ 2036311 h 2323145"/>
              <a:gd name="connsiteX220" fmla="*/ 2307986 w 11269336"/>
              <a:gd name="connsiteY220" fmla="*/ 2035583 h 2323145"/>
              <a:gd name="connsiteX221" fmla="*/ 2285481 w 11269336"/>
              <a:gd name="connsiteY221" fmla="*/ 2045197 h 2323145"/>
              <a:gd name="connsiteX222" fmla="*/ 2273666 w 11269336"/>
              <a:gd name="connsiteY222" fmla="*/ 2048710 h 2323145"/>
              <a:gd name="connsiteX223" fmla="*/ 2270719 w 11269336"/>
              <a:gd name="connsiteY223" fmla="*/ 2052702 h 2323145"/>
              <a:gd name="connsiteX224" fmla="*/ 2253080 w 11269336"/>
              <a:gd name="connsiteY224" fmla="*/ 2056363 h 2323145"/>
              <a:gd name="connsiteX225" fmla="*/ 2250906 w 11269336"/>
              <a:gd name="connsiteY225" fmla="*/ 2055654 h 2323145"/>
              <a:gd name="connsiteX226" fmla="*/ 2236905 w 11269336"/>
              <a:gd name="connsiteY226" fmla="*/ 2062882 h 2323145"/>
              <a:gd name="connsiteX227" fmla="*/ 2225830 w 11269336"/>
              <a:gd name="connsiteY227" fmla="*/ 2074027 h 2323145"/>
              <a:gd name="connsiteX228" fmla="*/ 2073776 w 11269336"/>
              <a:gd name="connsiteY228" fmla="*/ 2089244 h 2323145"/>
              <a:gd name="connsiteX229" fmla="*/ 1948256 w 11269336"/>
              <a:gd name="connsiteY229" fmla="*/ 2146616 h 2323145"/>
              <a:gd name="connsiteX230" fmla="*/ 1865582 w 11269336"/>
              <a:gd name="connsiteY230" fmla="*/ 2153738 h 2323145"/>
              <a:gd name="connsiteX231" fmla="*/ 1835210 w 11269336"/>
              <a:gd name="connsiteY231" fmla="*/ 2134244 h 2323145"/>
              <a:gd name="connsiteX232" fmla="*/ 1632661 w 11269336"/>
              <a:gd name="connsiteY232" fmla="*/ 2173882 h 2323145"/>
              <a:gd name="connsiteX233" fmla="*/ 1579590 w 11269336"/>
              <a:gd name="connsiteY233" fmla="*/ 2173680 h 2323145"/>
              <a:gd name="connsiteX234" fmla="*/ 1535601 w 11269336"/>
              <a:gd name="connsiteY234" fmla="*/ 2194590 h 2323145"/>
              <a:gd name="connsiteX235" fmla="*/ 1515594 w 11269336"/>
              <a:gd name="connsiteY235" fmla="*/ 2189622 h 2323145"/>
              <a:gd name="connsiteX236" fmla="*/ 1512113 w 11269336"/>
              <a:gd name="connsiteY236" fmla="*/ 2188534 h 2323145"/>
              <a:gd name="connsiteX237" fmla="*/ 1498838 w 11269336"/>
              <a:gd name="connsiteY237" fmla="*/ 2189213 h 2323145"/>
              <a:gd name="connsiteX238" fmla="*/ 1494279 w 11269336"/>
              <a:gd name="connsiteY238" fmla="*/ 2183112 h 2323145"/>
              <a:gd name="connsiteX239" fmla="*/ 1473714 w 11269336"/>
              <a:gd name="connsiteY239" fmla="*/ 2179625 h 2323145"/>
              <a:gd name="connsiteX240" fmla="*/ 1449503 w 11269336"/>
              <a:gd name="connsiteY240" fmla="*/ 2182633 h 2323145"/>
              <a:gd name="connsiteX241" fmla="*/ 1266687 w 11269336"/>
              <a:gd name="connsiteY241" fmla="*/ 2212688 h 2323145"/>
              <a:gd name="connsiteX242" fmla="*/ 1239614 w 11269336"/>
              <a:gd name="connsiteY242" fmla="*/ 2209727 h 2323145"/>
              <a:gd name="connsiteX243" fmla="*/ 1202436 w 11269336"/>
              <a:gd name="connsiteY243" fmla="*/ 2209817 h 2323145"/>
              <a:gd name="connsiteX244" fmla="*/ 1136097 w 11269336"/>
              <a:gd name="connsiteY244" fmla="*/ 2205112 h 2323145"/>
              <a:gd name="connsiteX245" fmla="*/ 988232 w 11269336"/>
              <a:gd name="connsiteY245" fmla="*/ 2235635 h 2323145"/>
              <a:gd name="connsiteX246" fmla="*/ 981959 w 11269336"/>
              <a:gd name="connsiteY246" fmla="*/ 2231607 h 2323145"/>
              <a:gd name="connsiteX247" fmla="*/ 938600 w 11269336"/>
              <a:gd name="connsiteY247" fmla="*/ 2238113 h 2323145"/>
              <a:gd name="connsiteX248" fmla="*/ 791788 w 11269336"/>
              <a:gd name="connsiteY248" fmla="*/ 2293224 h 2323145"/>
              <a:gd name="connsiteX249" fmla="*/ 706914 w 11269336"/>
              <a:gd name="connsiteY249" fmla="*/ 2305046 h 2323145"/>
              <a:gd name="connsiteX250" fmla="*/ 675971 w 11269336"/>
              <a:gd name="connsiteY250" fmla="*/ 2304030 h 2323145"/>
              <a:gd name="connsiteX251" fmla="*/ 624180 w 11269336"/>
              <a:gd name="connsiteY251" fmla="*/ 2302650 h 2323145"/>
              <a:gd name="connsiteX252" fmla="*/ 583453 w 11269336"/>
              <a:gd name="connsiteY252" fmla="*/ 2288788 h 2323145"/>
              <a:gd name="connsiteX253" fmla="*/ 540946 w 11269336"/>
              <a:gd name="connsiteY253" fmla="*/ 2292721 h 2323145"/>
              <a:gd name="connsiteX254" fmla="*/ 533680 w 11269336"/>
              <a:gd name="connsiteY254" fmla="*/ 2310233 h 2323145"/>
              <a:gd name="connsiteX255" fmla="*/ 487366 w 11269336"/>
              <a:gd name="connsiteY255" fmla="*/ 2309053 h 2323145"/>
              <a:gd name="connsiteX256" fmla="*/ 416820 w 11269336"/>
              <a:gd name="connsiteY256" fmla="*/ 2305443 h 2323145"/>
              <a:gd name="connsiteX257" fmla="*/ 376805 w 11269336"/>
              <a:gd name="connsiteY257" fmla="*/ 2307647 h 2323145"/>
              <a:gd name="connsiteX258" fmla="*/ 266777 w 11269336"/>
              <a:gd name="connsiteY258" fmla="*/ 2309012 h 2323145"/>
              <a:gd name="connsiteX259" fmla="*/ 156013 w 11269336"/>
              <a:gd name="connsiteY259" fmla="*/ 2306832 h 2323145"/>
              <a:gd name="connsiteX260" fmla="*/ 87258 w 11269336"/>
              <a:gd name="connsiteY260" fmla="*/ 2285511 h 2323145"/>
              <a:gd name="connsiteX261" fmla="*/ 23798 w 11269336"/>
              <a:gd name="connsiteY261" fmla="*/ 2281822 h 2323145"/>
              <a:gd name="connsiteX262" fmla="*/ 0 w 11269336"/>
              <a:gd name="connsiteY262" fmla="*/ 2285369 h 2323145"/>
              <a:gd name="connsiteX263" fmla="*/ 0 w 11269336"/>
              <a:gd name="connsiteY263"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162278 w 11269336"/>
              <a:gd name="connsiteY21" fmla="*/ 704724 h 2323145"/>
              <a:gd name="connsiteX22" fmla="*/ 9062863 w 11269336"/>
              <a:gd name="connsiteY22" fmla="*/ 754656 h 2323145"/>
              <a:gd name="connsiteX23" fmla="*/ 8914746 w 11269336"/>
              <a:gd name="connsiteY23" fmla="*/ 826428 h 2323145"/>
              <a:gd name="connsiteX24" fmla="*/ 8917778 w 11269336"/>
              <a:gd name="connsiteY24" fmla="*/ 835198 h 2323145"/>
              <a:gd name="connsiteX25" fmla="*/ 8905560 w 11269336"/>
              <a:gd name="connsiteY25" fmla="*/ 838358 h 2323145"/>
              <a:gd name="connsiteX26" fmla="*/ 8897564 w 11269336"/>
              <a:gd name="connsiteY26" fmla="*/ 834287 h 2323145"/>
              <a:gd name="connsiteX27" fmla="*/ 8878040 w 11269336"/>
              <a:gd name="connsiteY27" fmla="*/ 844150 h 2323145"/>
              <a:gd name="connsiteX28" fmla="*/ 8795998 w 11269336"/>
              <a:gd name="connsiteY28" fmla="*/ 863337 h 2323145"/>
              <a:gd name="connsiteX29" fmla="*/ 8776970 w 11269336"/>
              <a:gd name="connsiteY29" fmla="*/ 885177 h 2323145"/>
              <a:gd name="connsiteX30" fmla="*/ 8755719 w 11269336"/>
              <a:gd name="connsiteY30" fmla="*/ 889754 h 2323145"/>
              <a:gd name="connsiteX31" fmla="*/ 8743257 w 11269336"/>
              <a:gd name="connsiteY31" fmla="*/ 904723 h 2323145"/>
              <a:gd name="connsiteX32" fmla="*/ 8721366 w 11269336"/>
              <a:gd name="connsiteY32" fmla="*/ 904711 h 2323145"/>
              <a:gd name="connsiteX33" fmla="*/ 8678353 w 11269336"/>
              <a:gd name="connsiteY33" fmla="*/ 926318 h 2323145"/>
              <a:gd name="connsiteX34" fmla="*/ 8636849 w 11269336"/>
              <a:gd name="connsiteY34" fmla="*/ 937900 h 2323145"/>
              <a:gd name="connsiteX35" fmla="*/ 8620213 w 11269336"/>
              <a:gd name="connsiteY35" fmla="*/ 943068 h 2323145"/>
              <a:gd name="connsiteX36" fmla="*/ 8612581 w 11269336"/>
              <a:gd name="connsiteY36" fmla="*/ 952695 h 2323145"/>
              <a:gd name="connsiteX37" fmla="*/ 8589038 w 11269336"/>
              <a:gd name="connsiteY37" fmla="*/ 963892 h 2323145"/>
              <a:gd name="connsiteX38" fmla="*/ 8579950 w 11269336"/>
              <a:gd name="connsiteY38" fmla="*/ 960899 h 2323145"/>
              <a:gd name="connsiteX39" fmla="*/ 8579319 w 11269336"/>
              <a:gd name="connsiteY39" fmla="*/ 965630 h 2323145"/>
              <a:gd name="connsiteX40" fmla="*/ 8547429 w 11269336"/>
              <a:gd name="connsiteY40" fmla="*/ 984506 h 2323145"/>
              <a:gd name="connsiteX41" fmla="*/ 8478704 w 11269336"/>
              <a:gd name="connsiteY41" fmla="*/ 1025490 h 2323145"/>
              <a:gd name="connsiteX42" fmla="*/ 8461421 w 11269336"/>
              <a:gd name="connsiteY42" fmla="*/ 1035512 h 2323145"/>
              <a:gd name="connsiteX43" fmla="*/ 8445003 w 11269336"/>
              <a:gd name="connsiteY43" fmla="*/ 1036851 h 2323145"/>
              <a:gd name="connsiteX44" fmla="*/ 8357350 w 11269336"/>
              <a:gd name="connsiteY44" fmla="*/ 1060213 h 2323145"/>
              <a:gd name="connsiteX45" fmla="*/ 8335565 w 11269336"/>
              <a:gd name="connsiteY45" fmla="*/ 1061151 h 2323145"/>
              <a:gd name="connsiteX46" fmla="*/ 8325267 w 11269336"/>
              <a:gd name="connsiteY46" fmla="*/ 1055919 h 2323145"/>
              <a:gd name="connsiteX47" fmla="*/ 8293586 w 11269336"/>
              <a:gd name="connsiteY47" fmla="*/ 1076144 h 2323145"/>
              <a:gd name="connsiteX48" fmla="*/ 8242405 w 11269336"/>
              <a:gd name="connsiteY48" fmla="*/ 1095960 h 2323145"/>
              <a:gd name="connsiteX49" fmla="*/ 8197391 w 11269336"/>
              <a:gd name="connsiteY49" fmla="*/ 1107746 h 2323145"/>
              <a:gd name="connsiteX50" fmla="*/ 8081474 w 11269336"/>
              <a:gd name="connsiteY50" fmla="*/ 1130125 h 2323145"/>
              <a:gd name="connsiteX51" fmla="*/ 8053585 w 11269336"/>
              <a:gd name="connsiteY51" fmla="*/ 1129169 h 2323145"/>
              <a:gd name="connsiteX52" fmla="*/ 8038422 w 11269336"/>
              <a:gd name="connsiteY52" fmla="*/ 1119092 h 2323145"/>
              <a:gd name="connsiteX53" fmla="*/ 8029450 w 11269336"/>
              <a:gd name="connsiteY53" fmla="*/ 1125592 h 2323145"/>
              <a:gd name="connsiteX54" fmla="*/ 7959552 w 11269336"/>
              <a:gd name="connsiteY54" fmla="*/ 1140188 h 2323145"/>
              <a:gd name="connsiteX55" fmla="*/ 7914188 w 11269336"/>
              <a:gd name="connsiteY55" fmla="*/ 1150862 h 2323145"/>
              <a:gd name="connsiteX56" fmla="*/ 7914918 w 11269336"/>
              <a:gd name="connsiteY56" fmla="*/ 1168758 h 2323145"/>
              <a:gd name="connsiteX57" fmla="*/ 7875510 w 11269336"/>
              <a:gd name="connsiteY57" fmla="*/ 1183153 h 2323145"/>
              <a:gd name="connsiteX58" fmla="*/ 7829932 w 11269336"/>
              <a:gd name="connsiteY58" fmla="*/ 1180782 h 2323145"/>
              <a:gd name="connsiteX59" fmla="*/ 7779182 w 11269336"/>
              <a:gd name="connsiteY59" fmla="*/ 1192665 h 2323145"/>
              <a:gd name="connsiteX60" fmla="*/ 7748774 w 11269336"/>
              <a:gd name="connsiteY60" fmla="*/ 1199586 h 2323145"/>
              <a:gd name="connsiteX61" fmla="*/ 7671846 w 11269336"/>
              <a:gd name="connsiteY61" fmla="*/ 1231966 h 2323145"/>
              <a:gd name="connsiteX62" fmla="*/ 7554146 w 11269336"/>
              <a:gd name="connsiteY62" fmla="*/ 1319748 h 2323145"/>
              <a:gd name="connsiteX63" fmla="*/ 7515052 w 11269336"/>
              <a:gd name="connsiteY63" fmla="*/ 1336718 h 2323145"/>
              <a:gd name="connsiteX64" fmla="*/ 7507193 w 11269336"/>
              <a:gd name="connsiteY64" fmla="*/ 1334617 h 2323145"/>
              <a:gd name="connsiteX65" fmla="*/ 7461694 w 11269336"/>
              <a:gd name="connsiteY65" fmla="*/ 1375866 h 2323145"/>
              <a:gd name="connsiteX66" fmla="*/ 7377571 w 11269336"/>
              <a:gd name="connsiteY66" fmla="*/ 1400128 h 2323145"/>
              <a:gd name="connsiteX67" fmla="*/ 7311261 w 11269336"/>
              <a:gd name="connsiteY67" fmla="*/ 1412652 h 2323145"/>
              <a:gd name="connsiteX68" fmla="*/ 7275307 w 11269336"/>
              <a:gd name="connsiteY68" fmla="*/ 1422171 h 2323145"/>
              <a:gd name="connsiteX69" fmla="*/ 7247783 w 11269336"/>
              <a:gd name="connsiteY69" fmla="*/ 1426330 h 2323145"/>
              <a:gd name="connsiteX70" fmla="*/ 7185047 w 11269336"/>
              <a:gd name="connsiteY70" fmla="*/ 1451812 h 2323145"/>
              <a:gd name="connsiteX71" fmla="*/ 7084117 w 11269336"/>
              <a:gd name="connsiteY71" fmla="*/ 1500281 h 2323145"/>
              <a:gd name="connsiteX72" fmla="*/ 7062011 w 11269336"/>
              <a:gd name="connsiteY72" fmla="*/ 1509183 h 2323145"/>
              <a:gd name="connsiteX73" fmla="*/ 7040555 w 11269336"/>
              <a:gd name="connsiteY73" fmla="*/ 1511207 h 2323145"/>
              <a:gd name="connsiteX74" fmla="*/ 7033438 w 11269336"/>
              <a:gd name="connsiteY74" fmla="*/ 1506772 h 2323145"/>
              <a:gd name="connsiteX75" fmla="*/ 7020886 w 11269336"/>
              <a:gd name="connsiteY75" fmla="*/ 1510764 h 2323145"/>
              <a:gd name="connsiteX76" fmla="*/ 7017033 w 11269336"/>
              <a:gd name="connsiteY76" fmla="*/ 1510650 h 2323145"/>
              <a:gd name="connsiteX77" fmla="*/ 6995460 w 11269336"/>
              <a:gd name="connsiteY77" fmla="*/ 1511173 h 2323145"/>
              <a:gd name="connsiteX78" fmla="*/ 6962144 w 11269336"/>
              <a:gd name="connsiteY78" fmla="*/ 1541508 h 2323145"/>
              <a:gd name="connsiteX79" fmla="*/ 6910674 w 11269336"/>
              <a:gd name="connsiteY79" fmla="*/ 1554793 h 2323145"/>
              <a:gd name="connsiteX80" fmla="*/ 6732152 w 11269336"/>
              <a:gd name="connsiteY80" fmla="*/ 1642538 h 2323145"/>
              <a:gd name="connsiteX81" fmla="*/ 6694106 w 11269336"/>
              <a:gd name="connsiteY81" fmla="*/ 1632377 h 2323145"/>
              <a:gd name="connsiteX82" fmla="*/ 6617223 w 11269336"/>
              <a:gd name="connsiteY82" fmla="*/ 1659889 h 2323145"/>
              <a:gd name="connsiteX83" fmla="*/ 6521138 w 11269336"/>
              <a:gd name="connsiteY83" fmla="*/ 1744340 h 2323145"/>
              <a:gd name="connsiteX84" fmla="*/ 6380677 w 11269336"/>
              <a:gd name="connsiteY84" fmla="*/ 1796883 h 2323145"/>
              <a:gd name="connsiteX85" fmla="*/ 6374897 w 11269336"/>
              <a:gd name="connsiteY85" fmla="*/ 1809910 h 2323145"/>
              <a:gd name="connsiteX86" fmla="*/ 6364545 w 11269336"/>
              <a:gd name="connsiteY86" fmla="*/ 1820090 h 2323145"/>
              <a:gd name="connsiteX87" fmla="*/ 6362126 w 11269336"/>
              <a:gd name="connsiteY87" fmla="*/ 1819991 h 2323145"/>
              <a:gd name="connsiteX88" fmla="*/ 6346673 w 11269336"/>
              <a:gd name="connsiteY88" fmla="*/ 1827824 h 2323145"/>
              <a:gd name="connsiteX89" fmla="*/ 6345588 w 11269336"/>
              <a:gd name="connsiteY89" fmla="*/ 1832232 h 2323145"/>
              <a:gd name="connsiteX90" fmla="*/ 6335708 w 11269336"/>
              <a:gd name="connsiteY90" fmla="*/ 1838451 h 2323145"/>
              <a:gd name="connsiteX91" fmla="*/ 6318182 w 11269336"/>
              <a:gd name="connsiteY91" fmla="*/ 1852975 h 2323145"/>
              <a:gd name="connsiteX92" fmla="*/ 6313084 w 11269336"/>
              <a:gd name="connsiteY92" fmla="*/ 1853561 h 2323145"/>
              <a:gd name="connsiteX93" fmla="*/ 6283816 w 11269336"/>
              <a:gd name="connsiteY93" fmla="*/ 1872148 h 2323145"/>
              <a:gd name="connsiteX94" fmla="*/ 6282550 w 11269336"/>
              <a:gd name="connsiteY94" fmla="*/ 1871392 h 2323145"/>
              <a:gd name="connsiteX95" fmla="*/ 6270527 w 11269336"/>
              <a:gd name="connsiteY95" fmla="*/ 1872208 h 2323145"/>
              <a:gd name="connsiteX96" fmla="*/ 6249518 w 11269336"/>
              <a:gd name="connsiteY96" fmla="*/ 1876079 h 2323145"/>
              <a:gd name="connsiteX97" fmla="*/ 6190386 w 11269336"/>
              <a:gd name="connsiteY97" fmla="*/ 1872478 h 2323145"/>
              <a:gd name="connsiteX98" fmla="*/ 6159777 w 11269336"/>
              <a:gd name="connsiteY98" fmla="*/ 1891745 h 2323145"/>
              <a:gd name="connsiteX99" fmla="*/ 6153131 w 11269336"/>
              <a:gd name="connsiteY99" fmla="*/ 1895079 h 2323145"/>
              <a:gd name="connsiteX100" fmla="*/ 6152798 w 11269336"/>
              <a:gd name="connsiteY100" fmla="*/ 1894920 h 2323145"/>
              <a:gd name="connsiteX101" fmla="*/ 6145388 w 11269336"/>
              <a:gd name="connsiteY101" fmla="*/ 1897990 h 2323145"/>
              <a:gd name="connsiteX102" fmla="*/ 6141014 w 11269336"/>
              <a:gd name="connsiteY102" fmla="*/ 1901155 h 2323145"/>
              <a:gd name="connsiteX103" fmla="*/ 6128122 w 11269336"/>
              <a:gd name="connsiteY103" fmla="*/ 1907623 h 2323145"/>
              <a:gd name="connsiteX104" fmla="*/ 6122351 w 11269336"/>
              <a:gd name="connsiteY104" fmla="*/ 1908359 h 2323145"/>
              <a:gd name="connsiteX105" fmla="*/ 6064750 w 11269336"/>
              <a:gd name="connsiteY105" fmla="*/ 1896394 h 2323145"/>
              <a:gd name="connsiteX106" fmla="*/ 5964230 w 11269336"/>
              <a:gd name="connsiteY106" fmla="*/ 1910038 h 2323145"/>
              <a:gd name="connsiteX107" fmla="*/ 5865399 w 11269336"/>
              <a:gd name="connsiteY107" fmla="*/ 1926966 h 2323145"/>
              <a:gd name="connsiteX108" fmla="*/ 5829951 w 11269336"/>
              <a:gd name="connsiteY108" fmla="*/ 1934755 h 2323145"/>
              <a:gd name="connsiteX109" fmla="*/ 5765285 w 11269336"/>
              <a:gd name="connsiteY109" fmla="*/ 1941322 h 2323145"/>
              <a:gd name="connsiteX110" fmla="*/ 5734750 w 11269336"/>
              <a:gd name="connsiteY110" fmla="*/ 1939793 h 2323145"/>
              <a:gd name="connsiteX111" fmla="*/ 5733569 w 11269336"/>
              <a:gd name="connsiteY111" fmla="*/ 1940505 h 2323145"/>
              <a:gd name="connsiteX112" fmla="*/ 5730329 w 11269336"/>
              <a:gd name="connsiteY112" fmla="*/ 1937845 h 2323145"/>
              <a:gd name="connsiteX113" fmla="*/ 5724661 w 11269336"/>
              <a:gd name="connsiteY113" fmla="*/ 1937455 h 2323145"/>
              <a:gd name="connsiteX114" fmla="*/ 5710186 w 11269336"/>
              <a:gd name="connsiteY114" fmla="*/ 1941370 h 2323145"/>
              <a:gd name="connsiteX115" fmla="*/ 5704910 w 11269336"/>
              <a:gd name="connsiteY115" fmla="*/ 1943663 h 2323145"/>
              <a:gd name="connsiteX116" fmla="*/ 5696836 w 11269336"/>
              <a:gd name="connsiteY116" fmla="*/ 1945271 h 2323145"/>
              <a:gd name="connsiteX117" fmla="*/ 5696583 w 11269336"/>
              <a:gd name="connsiteY117" fmla="*/ 1945050 h 2323145"/>
              <a:gd name="connsiteX118" fmla="*/ 5689123 w 11269336"/>
              <a:gd name="connsiteY118" fmla="*/ 1947067 h 2323145"/>
              <a:gd name="connsiteX119" fmla="*/ 5653291 w 11269336"/>
              <a:gd name="connsiteY119" fmla="*/ 1960245 h 2323145"/>
              <a:gd name="connsiteX120" fmla="*/ 5599385 w 11269336"/>
              <a:gd name="connsiteY120" fmla="*/ 1945198 h 2323145"/>
              <a:gd name="connsiteX121" fmla="*/ 5578300 w 11269336"/>
              <a:gd name="connsiteY121" fmla="*/ 1944963 h 2323145"/>
              <a:gd name="connsiteX122" fmla="*/ 5566758 w 11269336"/>
              <a:gd name="connsiteY122" fmla="*/ 1943441 h 2323145"/>
              <a:gd name="connsiteX123" fmla="*/ 5565857 w 11269336"/>
              <a:gd name="connsiteY123" fmla="*/ 1942445 h 2323145"/>
              <a:gd name="connsiteX124" fmla="*/ 5531534 w 11269336"/>
              <a:gd name="connsiteY124" fmla="*/ 1955208 h 2323145"/>
              <a:gd name="connsiteX125" fmla="*/ 5526552 w 11269336"/>
              <a:gd name="connsiteY125" fmla="*/ 1954799 h 2323145"/>
              <a:gd name="connsiteX126" fmla="*/ 5504723 w 11269336"/>
              <a:gd name="connsiteY126" fmla="*/ 1965811 h 2323145"/>
              <a:gd name="connsiteX127" fmla="*/ 5493156 w 11269336"/>
              <a:gd name="connsiteY127" fmla="*/ 1970063 h 2323145"/>
              <a:gd name="connsiteX128" fmla="*/ 5490486 w 11269336"/>
              <a:gd name="connsiteY128" fmla="*/ 1974227 h 2323145"/>
              <a:gd name="connsiteX129" fmla="*/ 5473107 w 11269336"/>
              <a:gd name="connsiteY129" fmla="*/ 1979001 h 2323145"/>
              <a:gd name="connsiteX130" fmla="*/ 5470885 w 11269336"/>
              <a:gd name="connsiteY130" fmla="*/ 1978432 h 2323145"/>
              <a:gd name="connsiteX131" fmla="*/ 5457393 w 11269336"/>
              <a:gd name="connsiteY131" fmla="*/ 1986525 h 2323145"/>
              <a:gd name="connsiteX132" fmla="*/ 5447102 w 11269336"/>
              <a:gd name="connsiteY132" fmla="*/ 1998329 h 2323145"/>
              <a:gd name="connsiteX133" fmla="*/ 5159151 w 11269336"/>
              <a:gd name="connsiteY133" fmla="*/ 2029640 h 2323145"/>
              <a:gd name="connsiteX134" fmla="*/ 5041688 w 11269336"/>
              <a:gd name="connsiteY134" fmla="*/ 2022334 h 2323145"/>
              <a:gd name="connsiteX135" fmla="*/ 4860988 w 11269336"/>
              <a:gd name="connsiteY135" fmla="*/ 2135698 h 2323145"/>
              <a:gd name="connsiteX136" fmla="*/ 4807902 w 11269336"/>
              <a:gd name="connsiteY136" fmla="*/ 2138894 h 2323145"/>
              <a:gd name="connsiteX137" fmla="*/ 4765388 w 11269336"/>
              <a:gd name="connsiteY137" fmla="*/ 2162525 h 2323145"/>
              <a:gd name="connsiteX138" fmla="*/ 4745033 w 11269336"/>
              <a:gd name="connsiteY138" fmla="*/ 2158859 h 2323145"/>
              <a:gd name="connsiteX139" fmla="*/ 4741475 w 11269336"/>
              <a:gd name="connsiteY139" fmla="*/ 2157998 h 2323145"/>
              <a:gd name="connsiteX140" fmla="*/ 4728247 w 11269336"/>
              <a:gd name="connsiteY140" fmla="*/ 2159526 h 2323145"/>
              <a:gd name="connsiteX141" fmla="*/ 4723263 w 11269336"/>
              <a:gd name="connsiteY141" fmla="*/ 2153742 h 2323145"/>
              <a:gd name="connsiteX142" fmla="*/ 4702453 w 11269336"/>
              <a:gd name="connsiteY142" fmla="*/ 2151586 h 2323145"/>
              <a:gd name="connsiteX143" fmla="*/ 4678455 w 11269336"/>
              <a:gd name="connsiteY143" fmla="*/ 2156131 h 2323145"/>
              <a:gd name="connsiteX144" fmla="*/ 4593061 w 11269336"/>
              <a:gd name="connsiteY144" fmla="*/ 2171597 h 2323145"/>
              <a:gd name="connsiteX145" fmla="*/ 4579902 w 11269336"/>
              <a:gd name="connsiteY145" fmla="*/ 2177927 h 2323145"/>
              <a:gd name="connsiteX146" fmla="*/ 4533444 w 11269336"/>
              <a:gd name="connsiteY146" fmla="*/ 2181200 h 2323145"/>
              <a:gd name="connsiteX147" fmla="*/ 4492832 w 11269336"/>
              <a:gd name="connsiteY147" fmla="*/ 2188033 h 2323145"/>
              <a:gd name="connsiteX148" fmla="*/ 4467257 w 11269336"/>
              <a:gd name="connsiteY148" fmla="*/ 2196121 h 2323145"/>
              <a:gd name="connsiteX149" fmla="*/ 4459937 w 11269336"/>
              <a:gd name="connsiteY149" fmla="*/ 2195182 h 2323145"/>
              <a:gd name="connsiteX150" fmla="*/ 4433312 w 11269336"/>
              <a:gd name="connsiteY150" fmla="*/ 2199004 h 2323145"/>
              <a:gd name="connsiteX151" fmla="*/ 4420601 w 11269336"/>
              <a:gd name="connsiteY151" fmla="*/ 2205158 h 2323145"/>
              <a:gd name="connsiteX152" fmla="*/ 4405765 w 11269336"/>
              <a:gd name="connsiteY152" fmla="*/ 2199902 h 2323145"/>
              <a:gd name="connsiteX153" fmla="*/ 4401354 w 11269336"/>
              <a:gd name="connsiteY153" fmla="*/ 2194745 h 2323145"/>
              <a:gd name="connsiteX154" fmla="*/ 4383151 w 11269336"/>
              <a:gd name="connsiteY154" fmla="*/ 2201140 h 2323145"/>
              <a:gd name="connsiteX155" fmla="*/ 4366646 w 11269336"/>
              <a:gd name="connsiteY155" fmla="*/ 2198564 h 2323145"/>
              <a:gd name="connsiteX156" fmla="*/ 4354009 w 11269336"/>
              <a:gd name="connsiteY156" fmla="*/ 2204984 h 2323145"/>
              <a:gd name="connsiteX157" fmla="*/ 4348284 w 11269336"/>
              <a:gd name="connsiteY157" fmla="*/ 2205270 h 2323145"/>
              <a:gd name="connsiteX158" fmla="*/ 4333906 w 11269336"/>
              <a:gd name="connsiteY158" fmla="*/ 2205251 h 2323145"/>
              <a:gd name="connsiteX159" fmla="*/ 4308819 w 11269336"/>
              <a:gd name="connsiteY159" fmla="*/ 2203822 h 2323145"/>
              <a:gd name="connsiteX160" fmla="*/ 4301210 w 11269336"/>
              <a:gd name="connsiteY160" fmla="*/ 2204456 h 2323145"/>
              <a:gd name="connsiteX161" fmla="*/ 4283095 w 11269336"/>
              <a:gd name="connsiteY161" fmla="*/ 2198177 h 2323145"/>
              <a:gd name="connsiteX162" fmla="*/ 4250119 w 11269336"/>
              <a:gd name="connsiteY162" fmla="*/ 2196342 h 2323145"/>
              <a:gd name="connsiteX163" fmla="*/ 4189203 w 11269336"/>
              <a:gd name="connsiteY163" fmla="*/ 2178994 h 2323145"/>
              <a:gd name="connsiteX164" fmla="*/ 4154035 w 11269336"/>
              <a:gd name="connsiteY164" fmla="*/ 2171950 h 2323145"/>
              <a:gd name="connsiteX165" fmla="*/ 4129569 w 11269336"/>
              <a:gd name="connsiteY165" fmla="*/ 2163850 h 2323145"/>
              <a:gd name="connsiteX166" fmla="*/ 4061250 w 11269336"/>
              <a:gd name="connsiteY166" fmla="*/ 2159236 h 2323145"/>
              <a:gd name="connsiteX167" fmla="*/ 3945480 w 11269336"/>
              <a:gd name="connsiteY167" fmla="*/ 2158279 h 2323145"/>
              <a:gd name="connsiteX168" fmla="*/ 3921468 w 11269336"/>
              <a:gd name="connsiteY168" fmla="*/ 2156588 h 2323145"/>
              <a:gd name="connsiteX169" fmla="*/ 3903348 w 11269336"/>
              <a:gd name="connsiteY169" fmla="*/ 2149220 h 2323145"/>
              <a:gd name="connsiteX170" fmla="*/ 3901342 w 11269336"/>
              <a:gd name="connsiteY170" fmla="*/ 2142355 h 2323145"/>
              <a:gd name="connsiteX171" fmla="*/ 3888539 w 11269336"/>
              <a:gd name="connsiteY171" fmla="*/ 2140476 h 2323145"/>
              <a:gd name="connsiteX172" fmla="*/ 3885662 w 11269336"/>
              <a:gd name="connsiteY172" fmla="*/ 2138740 h 2323145"/>
              <a:gd name="connsiteX173" fmla="*/ 3868627 w 11269336"/>
              <a:gd name="connsiteY173" fmla="*/ 2130023 h 2323145"/>
              <a:gd name="connsiteX174" fmla="*/ 3819177 w 11269336"/>
              <a:gd name="connsiteY174" fmla="*/ 2142111 h 2323145"/>
              <a:gd name="connsiteX175" fmla="*/ 3769100 w 11269336"/>
              <a:gd name="connsiteY175" fmla="*/ 2131731 h 2323145"/>
              <a:gd name="connsiteX176" fmla="*/ 3562752 w 11269336"/>
              <a:gd name="connsiteY176" fmla="*/ 2131785 h 2323145"/>
              <a:gd name="connsiteX177" fmla="*/ 3541402 w 11269336"/>
              <a:gd name="connsiteY177" fmla="*/ 2106821 h 2323145"/>
              <a:gd name="connsiteX178" fmla="*/ 3365341 w 11269336"/>
              <a:gd name="connsiteY178" fmla="*/ 2077638 h 2323145"/>
              <a:gd name="connsiteX179" fmla="*/ 3170922 w 11269336"/>
              <a:gd name="connsiteY179" fmla="*/ 2115957 h 2323145"/>
              <a:gd name="connsiteX180" fmla="*/ 3156256 w 11269336"/>
              <a:gd name="connsiteY180" fmla="*/ 2124773 h 2323145"/>
              <a:gd name="connsiteX181" fmla="*/ 3140298 w 11269336"/>
              <a:gd name="connsiteY181" fmla="*/ 2129182 h 2323145"/>
              <a:gd name="connsiteX182" fmla="*/ 3138514 w 11269336"/>
              <a:gd name="connsiteY182" fmla="*/ 2128069 h 2323145"/>
              <a:gd name="connsiteX183" fmla="*/ 3120467 w 11269336"/>
              <a:gd name="connsiteY183" fmla="*/ 2128281 h 2323145"/>
              <a:gd name="connsiteX184" fmla="*/ 3116175 w 11269336"/>
              <a:gd name="connsiteY184" fmla="*/ 2131633 h 2323145"/>
              <a:gd name="connsiteX185" fmla="*/ 3103685 w 11269336"/>
              <a:gd name="connsiteY185" fmla="*/ 2132814 h 2323145"/>
              <a:gd name="connsiteX186" fmla="*/ 3078794 w 11269336"/>
              <a:gd name="connsiteY186" fmla="*/ 2137935 h 2323145"/>
              <a:gd name="connsiteX187" fmla="*/ 3074407 w 11269336"/>
              <a:gd name="connsiteY187" fmla="*/ 2136274 h 2323145"/>
              <a:gd name="connsiteX188" fmla="*/ 3037285 w 11269336"/>
              <a:gd name="connsiteY188" fmla="*/ 2139919 h 2323145"/>
              <a:gd name="connsiteX189" fmla="*/ 3036901 w 11269336"/>
              <a:gd name="connsiteY189" fmla="*/ 2138726 h 2323145"/>
              <a:gd name="connsiteX190" fmla="*/ 3026996 w 11269336"/>
              <a:gd name="connsiteY190" fmla="*/ 2134322 h 2323145"/>
              <a:gd name="connsiteX191" fmla="*/ 3007772 w 11269336"/>
              <a:gd name="connsiteY191" fmla="*/ 2128742 h 2323145"/>
              <a:gd name="connsiteX192" fmla="*/ 2965030 w 11269336"/>
              <a:gd name="connsiteY192" fmla="*/ 2100494 h 2323145"/>
              <a:gd name="connsiteX193" fmla="*/ 2926342 w 11269336"/>
              <a:gd name="connsiteY193" fmla="*/ 2104155 h 2323145"/>
              <a:gd name="connsiteX194" fmla="*/ 2918608 w 11269336"/>
              <a:gd name="connsiteY194" fmla="*/ 2104215 h 2323145"/>
              <a:gd name="connsiteX195" fmla="*/ 2918475 w 11269336"/>
              <a:gd name="connsiteY195" fmla="*/ 2103937 h 2323145"/>
              <a:gd name="connsiteX196" fmla="*/ 2910360 w 11269336"/>
              <a:gd name="connsiteY196" fmla="*/ 2103444 h 2323145"/>
              <a:gd name="connsiteX197" fmla="*/ 2904507 w 11269336"/>
              <a:gd name="connsiteY197" fmla="*/ 2104326 h 2323145"/>
              <a:gd name="connsiteX198" fmla="*/ 2889503 w 11269336"/>
              <a:gd name="connsiteY198" fmla="*/ 2104443 h 2323145"/>
              <a:gd name="connsiteX199" fmla="*/ 2884480 w 11269336"/>
              <a:gd name="connsiteY199" fmla="*/ 2102626 h 2323145"/>
              <a:gd name="connsiteX200" fmla="*/ 2882689 w 11269336"/>
              <a:gd name="connsiteY200" fmla="*/ 2099228 h 2323145"/>
              <a:gd name="connsiteX201" fmla="*/ 2881291 w 11269336"/>
              <a:gd name="connsiteY201" fmla="*/ 2099618 h 2323145"/>
              <a:gd name="connsiteX202" fmla="*/ 2853979 w 11269336"/>
              <a:gd name="connsiteY202" fmla="*/ 2090388 h 2323145"/>
              <a:gd name="connsiteX203" fmla="*/ 2791790 w 11269336"/>
              <a:gd name="connsiteY203" fmla="*/ 2080332 h 2323145"/>
              <a:gd name="connsiteX204" fmla="*/ 2755844 w 11269336"/>
              <a:gd name="connsiteY204" fmla="*/ 2078874 h 2323145"/>
              <a:gd name="connsiteX205" fmla="*/ 2657742 w 11269336"/>
              <a:gd name="connsiteY205" fmla="*/ 2070179 h 2323145"/>
              <a:gd name="connsiteX206" fmla="*/ 2559549 w 11269336"/>
              <a:gd name="connsiteY206" fmla="*/ 2057873 h 2323145"/>
              <a:gd name="connsiteX207" fmla="*/ 2512054 w 11269336"/>
              <a:gd name="connsiteY207" fmla="*/ 2031671 h 2323145"/>
              <a:gd name="connsiteX208" fmla="*/ 2506437 w 11269336"/>
              <a:gd name="connsiteY208" fmla="*/ 2030918 h 2323145"/>
              <a:gd name="connsiteX209" fmla="*/ 2491752 w 11269336"/>
              <a:gd name="connsiteY209" fmla="*/ 2033906 h 2323145"/>
              <a:gd name="connsiteX210" fmla="*/ 2486338 w 11269336"/>
              <a:gd name="connsiteY210" fmla="*/ 2035862 h 2323145"/>
              <a:gd name="connsiteX211" fmla="*/ 2478186 w 11269336"/>
              <a:gd name="connsiteY211" fmla="*/ 2036953 h 2323145"/>
              <a:gd name="connsiteX212" fmla="*/ 2477950 w 11269336"/>
              <a:gd name="connsiteY212" fmla="*/ 2036715 h 2323145"/>
              <a:gd name="connsiteX213" fmla="*/ 2470381 w 11269336"/>
              <a:gd name="connsiteY213" fmla="*/ 2038256 h 2323145"/>
              <a:gd name="connsiteX214" fmla="*/ 2433781 w 11269336"/>
              <a:gd name="connsiteY214" fmla="*/ 2049140 h 2323145"/>
              <a:gd name="connsiteX215" fmla="*/ 2381172 w 11269336"/>
              <a:gd name="connsiteY215" fmla="*/ 2030645 h 2323145"/>
              <a:gd name="connsiteX216" fmla="*/ 2360198 w 11269336"/>
              <a:gd name="connsiteY216" fmla="*/ 2029059 h 2323145"/>
              <a:gd name="connsiteX217" fmla="*/ 2348815 w 11269336"/>
              <a:gd name="connsiteY217" fmla="*/ 2026798 h 2323145"/>
              <a:gd name="connsiteX218" fmla="*/ 2347988 w 11269336"/>
              <a:gd name="connsiteY218" fmla="*/ 2025745 h 2323145"/>
              <a:gd name="connsiteX219" fmla="*/ 2312920 w 11269336"/>
              <a:gd name="connsiteY219" fmla="*/ 2036311 h 2323145"/>
              <a:gd name="connsiteX220" fmla="*/ 2307986 w 11269336"/>
              <a:gd name="connsiteY220" fmla="*/ 2035583 h 2323145"/>
              <a:gd name="connsiteX221" fmla="*/ 2285481 w 11269336"/>
              <a:gd name="connsiteY221" fmla="*/ 2045197 h 2323145"/>
              <a:gd name="connsiteX222" fmla="*/ 2273666 w 11269336"/>
              <a:gd name="connsiteY222" fmla="*/ 2048710 h 2323145"/>
              <a:gd name="connsiteX223" fmla="*/ 2270719 w 11269336"/>
              <a:gd name="connsiteY223" fmla="*/ 2052702 h 2323145"/>
              <a:gd name="connsiteX224" fmla="*/ 2253080 w 11269336"/>
              <a:gd name="connsiteY224" fmla="*/ 2056363 h 2323145"/>
              <a:gd name="connsiteX225" fmla="*/ 2250906 w 11269336"/>
              <a:gd name="connsiteY225" fmla="*/ 2055654 h 2323145"/>
              <a:gd name="connsiteX226" fmla="*/ 2236905 w 11269336"/>
              <a:gd name="connsiteY226" fmla="*/ 2062882 h 2323145"/>
              <a:gd name="connsiteX227" fmla="*/ 2225830 w 11269336"/>
              <a:gd name="connsiteY227" fmla="*/ 2074027 h 2323145"/>
              <a:gd name="connsiteX228" fmla="*/ 2073776 w 11269336"/>
              <a:gd name="connsiteY228" fmla="*/ 2089244 h 2323145"/>
              <a:gd name="connsiteX229" fmla="*/ 1948256 w 11269336"/>
              <a:gd name="connsiteY229" fmla="*/ 2146616 h 2323145"/>
              <a:gd name="connsiteX230" fmla="*/ 1865582 w 11269336"/>
              <a:gd name="connsiteY230" fmla="*/ 2153738 h 2323145"/>
              <a:gd name="connsiteX231" fmla="*/ 1835210 w 11269336"/>
              <a:gd name="connsiteY231" fmla="*/ 2134244 h 2323145"/>
              <a:gd name="connsiteX232" fmla="*/ 1632661 w 11269336"/>
              <a:gd name="connsiteY232" fmla="*/ 2173882 h 2323145"/>
              <a:gd name="connsiteX233" fmla="*/ 1579590 w 11269336"/>
              <a:gd name="connsiteY233" fmla="*/ 2173680 h 2323145"/>
              <a:gd name="connsiteX234" fmla="*/ 1535601 w 11269336"/>
              <a:gd name="connsiteY234" fmla="*/ 2194590 h 2323145"/>
              <a:gd name="connsiteX235" fmla="*/ 1515594 w 11269336"/>
              <a:gd name="connsiteY235" fmla="*/ 2189622 h 2323145"/>
              <a:gd name="connsiteX236" fmla="*/ 1512113 w 11269336"/>
              <a:gd name="connsiteY236" fmla="*/ 2188534 h 2323145"/>
              <a:gd name="connsiteX237" fmla="*/ 1498838 w 11269336"/>
              <a:gd name="connsiteY237" fmla="*/ 2189213 h 2323145"/>
              <a:gd name="connsiteX238" fmla="*/ 1494279 w 11269336"/>
              <a:gd name="connsiteY238" fmla="*/ 2183112 h 2323145"/>
              <a:gd name="connsiteX239" fmla="*/ 1473714 w 11269336"/>
              <a:gd name="connsiteY239" fmla="*/ 2179625 h 2323145"/>
              <a:gd name="connsiteX240" fmla="*/ 1449503 w 11269336"/>
              <a:gd name="connsiteY240" fmla="*/ 2182633 h 2323145"/>
              <a:gd name="connsiteX241" fmla="*/ 1266687 w 11269336"/>
              <a:gd name="connsiteY241" fmla="*/ 2212688 h 2323145"/>
              <a:gd name="connsiteX242" fmla="*/ 1239614 w 11269336"/>
              <a:gd name="connsiteY242" fmla="*/ 2209727 h 2323145"/>
              <a:gd name="connsiteX243" fmla="*/ 1202436 w 11269336"/>
              <a:gd name="connsiteY243" fmla="*/ 2209817 h 2323145"/>
              <a:gd name="connsiteX244" fmla="*/ 1136097 w 11269336"/>
              <a:gd name="connsiteY244" fmla="*/ 2205112 h 2323145"/>
              <a:gd name="connsiteX245" fmla="*/ 988232 w 11269336"/>
              <a:gd name="connsiteY245" fmla="*/ 2235635 h 2323145"/>
              <a:gd name="connsiteX246" fmla="*/ 981959 w 11269336"/>
              <a:gd name="connsiteY246" fmla="*/ 2231607 h 2323145"/>
              <a:gd name="connsiteX247" fmla="*/ 938600 w 11269336"/>
              <a:gd name="connsiteY247" fmla="*/ 2238113 h 2323145"/>
              <a:gd name="connsiteX248" fmla="*/ 791788 w 11269336"/>
              <a:gd name="connsiteY248" fmla="*/ 2293224 h 2323145"/>
              <a:gd name="connsiteX249" fmla="*/ 706914 w 11269336"/>
              <a:gd name="connsiteY249" fmla="*/ 2305046 h 2323145"/>
              <a:gd name="connsiteX250" fmla="*/ 675971 w 11269336"/>
              <a:gd name="connsiteY250" fmla="*/ 2304030 h 2323145"/>
              <a:gd name="connsiteX251" fmla="*/ 624180 w 11269336"/>
              <a:gd name="connsiteY251" fmla="*/ 2302650 h 2323145"/>
              <a:gd name="connsiteX252" fmla="*/ 583453 w 11269336"/>
              <a:gd name="connsiteY252" fmla="*/ 2288788 h 2323145"/>
              <a:gd name="connsiteX253" fmla="*/ 540946 w 11269336"/>
              <a:gd name="connsiteY253" fmla="*/ 2292721 h 2323145"/>
              <a:gd name="connsiteX254" fmla="*/ 533680 w 11269336"/>
              <a:gd name="connsiteY254" fmla="*/ 2310233 h 2323145"/>
              <a:gd name="connsiteX255" fmla="*/ 487366 w 11269336"/>
              <a:gd name="connsiteY255" fmla="*/ 2309053 h 2323145"/>
              <a:gd name="connsiteX256" fmla="*/ 416820 w 11269336"/>
              <a:gd name="connsiteY256" fmla="*/ 2305443 h 2323145"/>
              <a:gd name="connsiteX257" fmla="*/ 376805 w 11269336"/>
              <a:gd name="connsiteY257" fmla="*/ 2307647 h 2323145"/>
              <a:gd name="connsiteX258" fmla="*/ 266777 w 11269336"/>
              <a:gd name="connsiteY258" fmla="*/ 2309012 h 2323145"/>
              <a:gd name="connsiteX259" fmla="*/ 156013 w 11269336"/>
              <a:gd name="connsiteY259" fmla="*/ 2306832 h 2323145"/>
              <a:gd name="connsiteX260" fmla="*/ 87258 w 11269336"/>
              <a:gd name="connsiteY260" fmla="*/ 2285511 h 2323145"/>
              <a:gd name="connsiteX261" fmla="*/ 23798 w 11269336"/>
              <a:gd name="connsiteY261" fmla="*/ 2281822 h 2323145"/>
              <a:gd name="connsiteX262" fmla="*/ 0 w 11269336"/>
              <a:gd name="connsiteY262" fmla="*/ 2285369 h 2323145"/>
              <a:gd name="connsiteX263" fmla="*/ 0 w 11269336"/>
              <a:gd name="connsiteY263"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41688 w 11269336"/>
              <a:gd name="connsiteY133" fmla="*/ 2022334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702453 w 11269336"/>
              <a:gd name="connsiteY141" fmla="*/ 2151586 h 2323145"/>
              <a:gd name="connsiteX142" fmla="*/ 4678455 w 11269336"/>
              <a:gd name="connsiteY142" fmla="*/ 2156131 h 2323145"/>
              <a:gd name="connsiteX143" fmla="*/ 4593061 w 11269336"/>
              <a:gd name="connsiteY143" fmla="*/ 2171597 h 2323145"/>
              <a:gd name="connsiteX144" fmla="*/ 4579902 w 11269336"/>
              <a:gd name="connsiteY144" fmla="*/ 2177927 h 2323145"/>
              <a:gd name="connsiteX145" fmla="*/ 4533444 w 11269336"/>
              <a:gd name="connsiteY145" fmla="*/ 2181200 h 2323145"/>
              <a:gd name="connsiteX146" fmla="*/ 4492832 w 11269336"/>
              <a:gd name="connsiteY146" fmla="*/ 2188033 h 2323145"/>
              <a:gd name="connsiteX147" fmla="*/ 4467257 w 11269336"/>
              <a:gd name="connsiteY147" fmla="*/ 2196121 h 2323145"/>
              <a:gd name="connsiteX148" fmla="*/ 4459937 w 11269336"/>
              <a:gd name="connsiteY148" fmla="*/ 2195182 h 2323145"/>
              <a:gd name="connsiteX149" fmla="*/ 4433312 w 11269336"/>
              <a:gd name="connsiteY149" fmla="*/ 2199004 h 2323145"/>
              <a:gd name="connsiteX150" fmla="*/ 4420601 w 11269336"/>
              <a:gd name="connsiteY150" fmla="*/ 2205158 h 2323145"/>
              <a:gd name="connsiteX151" fmla="*/ 4405765 w 11269336"/>
              <a:gd name="connsiteY151" fmla="*/ 2199902 h 2323145"/>
              <a:gd name="connsiteX152" fmla="*/ 4401354 w 11269336"/>
              <a:gd name="connsiteY152" fmla="*/ 2194745 h 2323145"/>
              <a:gd name="connsiteX153" fmla="*/ 4383151 w 11269336"/>
              <a:gd name="connsiteY153" fmla="*/ 2201140 h 2323145"/>
              <a:gd name="connsiteX154" fmla="*/ 4366646 w 11269336"/>
              <a:gd name="connsiteY154" fmla="*/ 2198564 h 2323145"/>
              <a:gd name="connsiteX155" fmla="*/ 4354009 w 11269336"/>
              <a:gd name="connsiteY155" fmla="*/ 2204984 h 2323145"/>
              <a:gd name="connsiteX156" fmla="*/ 4348284 w 11269336"/>
              <a:gd name="connsiteY156" fmla="*/ 2205270 h 2323145"/>
              <a:gd name="connsiteX157" fmla="*/ 4333906 w 11269336"/>
              <a:gd name="connsiteY157" fmla="*/ 2205251 h 2323145"/>
              <a:gd name="connsiteX158" fmla="*/ 4308819 w 11269336"/>
              <a:gd name="connsiteY158" fmla="*/ 2203822 h 2323145"/>
              <a:gd name="connsiteX159" fmla="*/ 4301210 w 11269336"/>
              <a:gd name="connsiteY159" fmla="*/ 2204456 h 2323145"/>
              <a:gd name="connsiteX160" fmla="*/ 4283095 w 11269336"/>
              <a:gd name="connsiteY160" fmla="*/ 2198177 h 2323145"/>
              <a:gd name="connsiteX161" fmla="*/ 4250119 w 11269336"/>
              <a:gd name="connsiteY161" fmla="*/ 2196342 h 2323145"/>
              <a:gd name="connsiteX162" fmla="*/ 4189203 w 11269336"/>
              <a:gd name="connsiteY162" fmla="*/ 2178994 h 2323145"/>
              <a:gd name="connsiteX163" fmla="*/ 4154035 w 11269336"/>
              <a:gd name="connsiteY163" fmla="*/ 2171950 h 2323145"/>
              <a:gd name="connsiteX164" fmla="*/ 4129569 w 11269336"/>
              <a:gd name="connsiteY164" fmla="*/ 2163850 h 2323145"/>
              <a:gd name="connsiteX165" fmla="*/ 4061250 w 11269336"/>
              <a:gd name="connsiteY165" fmla="*/ 2159236 h 2323145"/>
              <a:gd name="connsiteX166" fmla="*/ 3945480 w 11269336"/>
              <a:gd name="connsiteY166" fmla="*/ 2158279 h 2323145"/>
              <a:gd name="connsiteX167" fmla="*/ 3921468 w 11269336"/>
              <a:gd name="connsiteY167" fmla="*/ 2156588 h 2323145"/>
              <a:gd name="connsiteX168" fmla="*/ 3903348 w 11269336"/>
              <a:gd name="connsiteY168" fmla="*/ 2149220 h 2323145"/>
              <a:gd name="connsiteX169" fmla="*/ 3901342 w 11269336"/>
              <a:gd name="connsiteY169" fmla="*/ 2142355 h 2323145"/>
              <a:gd name="connsiteX170" fmla="*/ 3888539 w 11269336"/>
              <a:gd name="connsiteY170" fmla="*/ 2140476 h 2323145"/>
              <a:gd name="connsiteX171" fmla="*/ 3885662 w 11269336"/>
              <a:gd name="connsiteY171" fmla="*/ 2138740 h 2323145"/>
              <a:gd name="connsiteX172" fmla="*/ 3868627 w 11269336"/>
              <a:gd name="connsiteY172" fmla="*/ 2130023 h 2323145"/>
              <a:gd name="connsiteX173" fmla="*/ 3819177 w 11269336"/>
              <a:gd name="connsiteY173" fmla="*/ 2142111 h 2323145"/>
              <a:gd name="connsiteX174" fmla="*/ 3769100 w 11269336"/>
              <a:gd name="connsiteY174" fmla="*/ 2131731 h 2323145"/>
              <a:gd name="connsiteX175" fmla="*/ 3562752 w 11269336"/>
              <a:gd name="connsiteY175" fmla="*/ 2131785 h 2323145"/>
              <a:gd name="connsiteX176" fmla="*/ 3541402 w 11269336"/>
              <a:gd name="connsiteY176" fmla="*/ 2106821 h 2323145"/>
              <a:gd name="connsiteX177" fmla="*/ 3365341 w 11269336"/>
              <a:gd name="connsiteY177" fmla="*/ 2077638 h 2323145"/>
              <a:gd name="connsiteX178" fmla="*/ 3170922 w 11269336"/>
              <a:gd name="connsiteY178" fmla="*/ 2115957 h 2323145"/>
              <a:gd name="connsiteX179" fmla="*/ 3156256 w 11269336"/>
              <a:gd name="connsiteY179" fmla="*/ 2124773 h 2323145"/>
              <a:gd name="connsiteX180" fmla="*/ 3140298 w 11269336"/>
              <a:gd name="connsiteY180" fmla="*/ 2129182 h 2323145"/>
              <a:gd name="connsiteX181" fmla="*/ 3138514 w 11269336"/>
              <a:gd name="connsiteY181" fmla="*/ 2128069 h 2323145"/>
              <a:gd name="connsiteX182" fmla="*/ 3120467 w 11269336"/>
              <a:gd name="connsiteY182" fmla="*/ 2128281 h 2323145"/>
              <a:gd name="connsiteX183" fmla="*/ 3116175 w 11269336"/>
              <a:gd name="connsiteY183" fmla="*/ 2131633 h 2323145"/>
              <a:gd name="connsiteX184" fmla="*/ 3103685 w 11269336"/>
              <a:gd name="connsiteY184" fmla="*/ 2132814 h 2323145"/>
              <a:gd name="connsiteX185" fmla="*/ 3078794 w 11269336"/>
              <a:gd name="connsiteY185" fmla="*/ 2137935 h 2323145"/>
              <a:gd name="connsiteX186" fmla="*/ 3074407 w 11269336"/>
              <a:gd name="connsiteY186" fmla="*/ 2136274 h 2323145"/>
              <a:gd name="connsiteX187" fmla="*/ 3037285 w 11269336"/>
              <a:gd name="connsiteY187" fmla="*/ 2139919 h 2323145"/>
              <a:gd name="connsiteX188" fmla="*/ 3036901 w 11269336"/>
              <a:gd name="connsiteY188" fmla="*/ 2138726 h 2323145"/>
              <a:gd name="connsiteX189" fmla="*/ 3026996 w 11269336"/>
              <a:gd name="connsiteY189" fmla="*/ 2134322 h 2323145"/>
              <a:gd name="connsiteX190" fmla="*/ 3007772 w 11269336"/>
              <a:gd name="connsiteY190" fmla="*/ 2128742 h 2323145"/>
              <a:gd name="connsiteX191" fmla="*/ 2965030 w 11269336"/>
              <a:gd name="connsiteY191" fmla="*/ 2100494 h 2323145"/>
              <a:gd name="connsiteX192" fmla="*/ 2926342 w 11269336"/>
              <a:gd name="connsiteY192" fmla="*/ 2104155 h 2323145"/>
              <a:gd name="connsiteX193" fmla="*/ 2918608 w 11269336"/>
              <a:gd name="connsiteY193" fmla="*/ 2104215 h 2323145"/>
              <a:gd name="connsiteX194" fmla="*/ 2918475 w 11269336"/>
              <a:gd name="connsiteY194" fmla="*/ 2103937 h 2323145"/>
              <a:gd name="connsiteX195" fmla="*/ 2910360 w 11269336"/>
              <a:gd name="connsiteY195" fmla="*/ 2103444 h 2323145"/>
              <a:gd name="connsiteX196" fmla="*/ 2904507 w 11269336"/>
              <a:gd name="connsiteY196" fmla="*/ 2104326 h 2323145"/>
              <a:gd name="connsiteX197" fmla="*/ 2889503 w 11269336"/>
              <a:gd name="connsiteY197" fmla="*/ 2104443 h 2323145"/>
              <a:gd name="connsiteX198" fmla="*/ 2884480 w 11269336"/>
              <a:gd name="connsiteY198" fmla="*/ 2102626 h 2323145"/>
              <a:gd name="connsiteX199" fmla="*/ 2882689 w 11269336"/>
              <a:gd name="connsiteY199" fmla="*/ 2099228 h 2323145"/>
              <a:gd name="connsiteX200" fmla="*/ 2881291 w 11269336"/>
              <a:gd name="connsiteY200" fmla="*/ 2099618 h 2323145"/>
              <a:gd name="connsiteX201" fmla="*/ 2853979 w 11269336"/>
              <a:gd name="connsiteY201" fmla="*/ 2090388 h 2323145"/>
              <a:gd name="connsiteX202" fmla="*/ 2791790 w 11269336"/>
              <a:gd name="connsiteY202" fmla="*/ 2080332 h 2323145"/>
              <a:gd name="connsiteX203" fmla="*/ 2755844 w 11269336"/>
              <a:gd name="connsiteY203" fmla="*/ 2078874 h 2323145"/>
              <a:gd name="connsiteX204" fmla="*/ 2657742 w 11269336"/>
              <a:gd name="connsiteY204" fmla="*/ 2070179 h 2323145"/>
              <a:gd name="connsiteX205" fmla="*/ 2559549 w 11269336"/>
              <a:gd name="connsiteY205" fmla="*/ 2057873 h 2323145"/>
              <a:gd name="connsiteX206" fmla="*/ 2512054 w 11269336"/>
              <a:gd name="connsiteY206" fmla="*/ 2031671 h 2323145"/>
              <a:gd name="connsiteX207" fmla="*/ 2506437 w 11269336"/>
              <a:gd name="connsiteY207" fmla="*/ 2030918 h 2323145"/>
              <a:gd name="connsiteX208" fmla="*/ 2491752 w 11269336"/>
              <a:gd name="connsiteY208" fmla="*/ 2033906 h 2323145"/>
              <a:gd name="connsiteX209" fmla="*/ 2486338 w 11269336"/>
              <a:gd name="connsiteY209" fmla="*/ 2035862 h 2323145"/>
              <a:gd name="connsiteX210" fmla="*/ 2478186 w 11269336"/>
              <a:gd name="connsiteY210" fmla="*/ 2036953 h 2323145"/>
              <a:gd name="connsiteX211" fmla="*/ 2477950 w 11269336"/>
              <a:gd name="connsiteY211" fmla="*/ 2036715 h 2323145"/>
              <a:gd name="connsiteX212" fmla="*/ 2470381 w 11269336"/>
              <a:gd name="connsiteY212" fmla="*/ 2038256 h 2323145"/>
              <a:gd name="connsiteX213" fmla="*/ 2433781 w 11269336"/>
              <a:gd name="connsiteY213" fmla="*/ 2049140 h 2323145"/>
              <a:gd name="connsiteX214" fmla="*/ 2381172 w 11269336"/>
              <a:gd name="connsiteY214" fmla="*/ 2030645 h 2323145"/>
              <a:gd name="connsiteX215" fmla="*/ 2360198 w 11269336"/>
              <a:gd name="connsiteY215" fmla="*/ 2029059 h 2323145"/>
              <a:gd name="connsiteX216" fmla="*/ 2348815 w 11269336"/>
              <a:gd name="connsiteY216" fmla="*/ 2026798 h 2323145"/>
              <a:gd name="connsiteX217" fmla="*/ 2347988 w 11269336"/>
              <a:gd name="connsiteY217" fmla="*/ 2025745 h 2323145"/>
              <a:gd name="connsiteX218" fmla="*/ 2312920 w 11269336"/>
              <a:gd name="connsiteY218" fmla="*/ 2036311 h 2323145"/>
              <a:gd name="connsiteX219" fmla="*/ 2307986 w 11269336"/>
              <a:gd name="connsiteY219" fmla="*/ 2035583 h 2323145"/>
              <a:gd name="connsiteX220" fmla="*/ 2285481 w 11269336"/>
              <a:gd name="connsiteY220" fmla="*/ 2045197 h 2323145"/>
              <a:gd name="connsiteX221" fmla="*/ 2273666 w 11269336"/>
              <a:gd name="connsiteY221" fmla="*/ 2048710 h 2323145"/>
              <a:gd name="connsiteX222" fmla="*/ 2270719 w 11269336"/>
              <a:gd name="connsiteY222" fmla="*/ 2052702 h 2323145"/>
              <a:gd name="connsiteX223" fmla="*/ 2253080 w 11269336"/>
              <a:gd name="connsiteY223" fmla="*/ 2056363 h 2323145"/>
              <a:gd name="connsiteX224" fmla="*/ 2250906 w 11269336"/>
              <a:gd name="connsiteY224" fmla="*/ 2055654 h 2323145"/>
              <a:gd name="connsiteX225" fmla="*/ 2236905 w 11269336"/>
              <a:gd name="connsiteY225" fmla="*/ 2062882 h 2323145"/>
              <a:gd name="connsiteX226" fmla="*/ 2225830 w 11269336"/>
              <a:gd name="connsiteY226" fmla="*/ 2074027 h 2323145"/>
              <a:gd name="connsiteX227" fmla="*/ 2073776 w 11269336"/>
              <a:gd name="connsiteY227" fmla="*/ 2089244 h 2323145"/>
              <a:gd name="connsiteX228" fmla="*/ 1948256 w 11269336"/>
              <a:gd name="connsiteY228" fmla="*/ 2146616 h 2323145"/>
              <a:gd name="connsiteX229" fmla="*/ 1865582 w 11269336"/>
              <a:gd name="connsiteY229" fmla="*/ 2153738 h 2323145"/>
              <a:gd name="connsiteX230" fmla="*/ 1835210 w 11269336"/>
              <a:gd name="connsiteY230" fmla="*/ 2134244 h 2323145"/>
              <a:gd name="connsiteX231" fmla="*/ 1632661 w 11269336"/>
              <a:gd name="connsiteY231" fmla="*/ 2173882 h 2323145"/>
              <a:gd name="connsiteX232" fmla="*/ 1579590 w 11269336"/>
              <a:gd name="connsiteY232" fmla="*/ 2173680 h 2323145"/>
              <a:gd name="connsiteX233" fmla="*/ 1535601 w 11269336"/>
              <a:gd name="connsiteY233" fmla="*/ 2194590 h 2323145"/>
              <a:gd name="connsiteX234" fmla="*/ 1515594 w 11269336"/>
              <a:gd name="connsiteY234" fmla="*/ 2189622 h 2323145"/>
              <a:gd name="connsiteX235" fmla="*/ 1512113 w 11269336"/>
              <a:gd name="connsiteY235" fmla="*/ 2188534 h 2323145"/>
              <a:gd name="connsiteX236" fmla="*/ 1498838 w 11269336"/>
              <a:gd name="connsiteY236" fmla="*/ 2189213 h 2323145"/>
              <a:gd name="connsiteX237" fmla="*/ 1494279 w 11269336"/>
              <a:gd name="connsiteY237" fmla="*/ 2183112 h 2323145"/>
              <a:gd name="connsiteX238" fmla="*/ 1473714 w 11269336"/>
              <a:gd name="connsiteY238" fmla="*/ 2179625 h 2323145"/>
              <a:gd name="connsiteX239" fmla="*/ 1449503 w 11269336"/>
              <a:gd name="connsiteY239" fmla="*/ 2182633 h 2323145"/>
              <a:gd name="connsiteX240" fmla="*/ 1266687 w 11269336"/>
              <a:gd name="connsiteY240" fmla="*/ 2212688 h 2323145"/>
              <a:gd name="connsiteX241" fmla="*/ 1239614 w 11269336"/>
              <a:gd name="connsiteY241" fmla="*/ 2209727 h 2323145"/>
              <a:gd name="connsiteX242" fmla="*/ 1202436 w 11269336"/>
              <a:gd name="connsiteY242" fmla="*/ 2209817 h 2323145"/>
              <a:gd name="connsiteX243" fmla="*/ 1136097 w 11269336"/>
              <a:gd name="connsiteY243" fmla="*/ 2205112 h 2323145"/>
              <a:gd name="connsiteX244" fmla="*/ 988232 w 11269336"/>
              <a:gd name="connsiteY244" fmla="*/ 2235635 h 2323145"/>
              <a:gd name="connsiteX245" fmla="*/ 981959 w 11269336"/>
              <a:gd name="connsiteY245" fmla="*/ 2231607 h 2323145"/>
              <a:gd name="connsiteX246" fmla="*/ 938600 w 11269336"/>
              <a:gd name="connsiteY246" fmla="*/ 2238113 h 2323145"/>
              <a:gd name="connsiteX247" fmla="*/ 791788 w 11269336"/>
              <a:gd name="connsiteY247" fmla="*/ 2293224 h 2323145"/>
              <a:gd name="connsiteX248" fmla="*/ 706914 w 11269336"/>
              <a:gd name="connsiteY248" fmla="*/ 2305046 h 2323145"/>
              <a:gd name="connsiteX249" fmla="*/ 675971 w 11269336"/>
              <a:gd name="connsiteY249" fmla="*/ 2304030 h 2323145"/>
              <a:gd name="connsiteX250" fmla="*/ 624180 w 11269336"/>
              <a:gd name="connsiteY250" fmla="*/ 2302650 h 2323145"/>
              <a:gd name="connsiteX251" fmla="*/ 583453 w 11269336"/>
              <a:gd name="connsiteY251" fmla="*/ 2288788 h 2323145"/>
              <a:gd name="connsiteX252" fmla="*/ 540946 w 11269336"/>
              <a:gd name="connsiteY252" fmla="*/ 2292721 h 2323145"/>
              <a:gd name="connsiteX253" fmla="*/ 533680 w 11269336"/>
              <a:gd name="connsiteY253" fmla="*/ 2310233 h 2323145"/>
              <a:gd name="connsiteX254" fmla="*/ 487366 w 11269336"/>
              <a:gd name="connsiteY254" fmla="*/ 2309053 h 2323145"/>
              <a:gd name="connsiteX255" fmla="*/ 416820 w 11269336"/>
              <a:gd name="connsiteY255" fmla="*/ 2305443 h 2323145"/>
              <a:gd name="connsiteX256" fmla="*/ 376805 w 11269336"/>
              <a:gd name="connsiteY256" fmla="*/ 2307647 h 2323145"/>
              <a:gd name="connsiteX257" fmla="*/ 266777 w 11269336"/>
              <a:gd name="connsiteY257" fmla="*/ 2309012 h 2323145"/>
              <a:gd name="connsiteX258" fmla="*/ 156013 w 11269336"/>
              <a:gd name="connsiteY258" fmla="*/ 2306832 h 2323145"/>
              <a:gd name="connsiteX259" fmla="*/ 87258 w 11269336"/>
              <a:gd name="connsiteY259" fmla="*/ 2285511 h 2323145"/>
              <a:gd name="connsiteX260" fmla="*/ 23798 w 11269336"/>
              <a:gd name="connsiteY260" fmla="*/ 2281822 h 2323145"/>
              <a:gd name="connsiteX261" fmla="*/ 0 w 11269336"/>
              <a:gd name="connsiteY261" fmla="*/ 2285369 h 2323145"/>
              <a:gd name="connsiteX262" fmla="*/ 0 w 11269336"/>
              <a:gd name="connsiteY26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41688 w 11269336"/>
              <a:gd name="connsiteY133" fmla="*/ 2022334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702453 w 11269336"/>
              <a:gd name="connsiteY141" fmla="*/ 2151586 h 2323145"/>
              <a:gd name="connsiteX142" fmla="*/ 4678455 w 11269336"/>
              <a:gd name="connsiteY142" fmla="*/ 2156131 h 2323145"/>
              <a:gd name="connsiteX143" fmla="*/ 4593061 w 11269336"/>
              <a:gd name="connsiteY143" fmla="*/ 2171597 h 2323145"/>
              <a:gd name="connsiteX144" fmla="*/ 4579902 w 11269336"/>
              <a:gd name="connsiteY144" fmla="*/ 2177927 h 2323145"/>
              <a:gd name="connsiteX145" fmla="*/ 4533444 w 11269336"/>
              <a:gd name="connsiteY145" fmla="*/ 2181200 h 2323145"/>
              <a:gd name="connsiteX146" fmla="*/ 4492832 w 11269336"/>
              <a:gd name="connsiteY146" fmla="*/ 2188033 h 2323145"/>
              <a:gd name="connsiteX147" fmla="*/ 4467257 w 11269336"/>
              <a:gd name="connsiteY147" fmla="*/ 2196121 h 2323145"/>
              <a:gd name="connsiteX148" fmla="*/ 4459937 w 11269336"/>
              <a:gd name="connsiteY148" fmla="*/ 2195182 h 2323145"/>
              <a:gd name="connsiteX149" fmla="*/ 4433312 w 11269336"/>
              <a:gd name="connsiteY149" fmla="*/ 2199004 h 2323145"/>
              <a:gd name="connsiteX150" fmla="*/ 4420601 w 11269336"/>
              <a:gd name="connsiteY150" fmla="*/ 2205158 h 2323145"/>
              <a:gd name="connsiteX151" fmla="*/ 4405765 w 11269336"/>
              <a:gd name="connsiteY151" fmla="*/ 2199902 h 2323145"/>
              <a:gd name="connsiteX152" fmla="*/ 4401354 w 11269336"/>
              <a:gd name="connsiteY152" fmla="*/ 2194745 h 2323145"/>
              <a:gd name="connsiteX153" fmla="*/ 4383151 w 11269336"/>
              <a:gd name="connsiteY153" fmla="*/ 2201140 h 2323145"/>
              <a:gd name="connsiteX154" fmla="*/ 4366646 w 11269336"/>
              <a:gd name="connsiteY154" fmla="*/ 2198564 h 2323145"/>
              <a:gd name="connsiteX155" fmla="*/ 4354009 w 11269336"/>
              <a:gd name="connsiteY155" fmla="*/ 2204984 h 2323145"/>
              <a:gd name="connsiteX156" fmla="*/ 4348284 w 11269336"/>
              <a:gd name="connsiteY156" fmla="*/ 2205270 h 2323145"/>
              <a:gd name="connsiteX157" fmla="*/ 4333906 w 11269336"/>
              <a:gd name="connsiteY157" fmla="*/ 2205251 h 2323145"/>
              <a:gd name="connsiteX158" fmla="*/ 4308819 w 11269336"/>
              <a:gd name="connsiteY158" fmla="*/ 2203822 h 2323145"/>
              <a:gd name="connsiteX159" fmla="*/ 4301210 w 11269336"/>
              <a:gd name="connsiteY159" fmla="*/ 2204456 h 2323145"/>
              <a:gd name="connsiteX160" fmla="*/ 4283095 w 11269336"/>
              <a:gd name="connsiteY160" fmla="*/ 2198177 h 2323145"/>
              <a:gd name="connsiteX161" fmla="*/ 4250119 w 11269336"/>
              <a:gd name="connsiteY161" fmla="*/ 2196342 h 2323145"/>
              <a:gd name="connsiteX162" fmla="*/ 4189203 w 11269336"/>
              <a:gd name="connsiteY162" fmla="*/ 2178994 h 2323145"/>
              <a:gd name="connsiteX163" fmla="*/ 4154035 w 11269336"/>
              <a:gd name="connsiteY163" fmla="*/ 2171950 h 2323145"/>
              <a:gd name="connsiteX164" fmla="*/ 4129569 w 11269336"/>
              <a:gd name="connsiteY164" fmla="*/ 2163850 h 2323145"/>
              <a:gd name="connsiteX165" fmla="*/ 4061250 w 11269336"/>
              <a:gd name="connsiteY165" fmla="*/ 2159236 h 2323145"/>
              <a:gd name="connsiteX166" fmla="*/ 3945480 w 11269336"/>
              <a:gd name="connsiteY166" fmla="*/ 2158279 h 2323145"/>
              <a:gd name="connsiteX167" fmla="*/ 3921468 w 11269336"/>
              <a:gd name="connsiteY167" fmla="*/ 2156588 h 2323145"/>
              <a:gd name="connsiteX168" fmla="*/ 3903348 w 11269336"/>
              <a:gd name="connsiteY168" fmla="*/ 2149220 h 2323145"/>
              <a:gd name="connsiteX169" fmla="*/ 3901342 w 11269336"/>
              <a:gd name="connsiteY169" fmla="*/ 2142355 h 2323145"/>
              <a:gd name="connsiteX170" fmla="*/ 3888539 w 11269336"/>
              <a:gd name="connsiteY170" fmla="*/ 2140476 h 2323145"/>
              <a:gd name="connsiteX171" fmla="*/ 3885662 w 11269336"/>
              <a:gd name="connsiteY171" fmla="*/ 2138740 h 2323145"/>
              <a:gd name="connsiteX172" fmla="*/ 3868627 w 11269336"/>
              <a:gd name="connsiteY172" fmla="*/ 2130023 h 2323145"/>
              <a:gd name="connsiteX173" fmla="*/ 3819177 w 11269336"/>
              <a:gd name="connsiteY173" fmla="*/ 2142111 h 2323145"/>
              <a:gd name="connsiteX174" fmla="*/ 3769100 w 11269336"/>
              <a:gd name="connsiteY174" fmla="*/ 2131731 h 2323145"/>
              <a:gd name="connsiteX175" fmla="*/ 3562752 w 11269336"/>
              <a:gd name="connsiteY175" fmla="*/ 2131785 h 2323145"/>
              <a:gd name="connsiteX176" fmla="*/ 3541402 w 11269336"/>
              <a:gd name="connsiteY176" fmla="*/ 2106821 h 2323145"/>
              <a:gd name="connsiteX177" fmla="*/ 3365341 w 11269336"/>
              <a:gd name="connsiteY177" fmla="*/ 2077638 h 2323145"/>
              <a:gd name="connsiteX178" fmla="*/ 3170922 w 11269336"/>
              <a:gd name="connsiteY178" fmla="*/ 2115957 h 2323145"/>
              <a:gd name="connsiteX179" fmla="*/ 3156256 w 11269336"/>
              <a:gd name="connsiteY179" fmla="*/ 2124773 h 2323145"/>
              <a:gd name="connsiteX180" fmla="*/ 3140298 w 11269336"/>
              <a:gd name="connsiteY180" fmla="*/ 2129182 h 2323145"/>
              <a:gd name="connsiteX181" fmla="*/ 3138514 w 11269336"/>
              <a:gd name="connsiteY181" fmla="*/ 2128069 h 2323145"/>
              <a:gd name="connsiteX182" fmla="*/ 3120467 w 11269336"/>
              <a:gd name="connsiteY182" fmla="*/ 2128281 h 2323145"/>
              <a:gd name="connsiteX183" fmla="*/ 3116175 w 11269336"/>
              <a:gd name="connsiteY183" fmla="*/ 2131633 h 2323145"/>
              <a:gd name="connsiteX184" fmla="*/ 3103685 w 11269336"/>
              <a:gd name="connsiteY184" fmla="*/ 2132814 h 2323145"/>
              <a:gd name="connsiteX185" fmla="*/ 3078794 w 11269336"/>
              <a:gd name="connsiteY185" fmla="*/ 2137935 h 2323145"/>
              <a:gd name="connsiteX186" fmla="*/ 3074407 w 11269336"/>
              <a:gd name="connsiteY186" fmla="*/ 2136274 h 2323145"/>
              <a:gd name="connsiteX187" fmla="*/ 3037285 w 11269336"/>
              <a:gd name="connsiteY187" fmla="*/ 2139919 h 2323145"/>
              <a:gd name="connsiteX188" fmla="*/ 3036901 w 11269336"/>
              <a:gd name="connsiteY188" fmla="*/ 2138726 h 2323145"/>
              <a:gd name="connsiteX189" fmla="*/ 3026996 w 11269336"/>
              <a:gd name="connsiteY189" fmla="*/ 2134322 h 2323145"/>
              <a:gd name="connsiteX190" fmla="*/ 3007772 w 11269336"/>
              <a:gd name="connsiteY190" fmla="*/ 2128742 h 2323145"/>
              <a:gd name="connsiteX191" fmla="*/ 2965030 w 11269336"/>
              <a:gd name="connsiteY191" fmla="*/ 2100494 h 2323145"/>
              <a:gd name="connsiteX192" fmla="*/ 2926342 w 11269336"/>
              <a:gd name="connsiteY192" fmla="*/ 2104155 h 2323145"/>
              <a:gd name="connsiteX193" fmla="*/ 2918608 w 11269336"/>
              <a:gd name="connsiteY193" fmla="*/ 2104215 h 2323145"/>
              <a:gd name="connsiteX194" fmla="*/ 2918475 w 11269336"/>
              <a:gd name="connsiteY194" fmla="*/ 2103937 h 2323145"/>
              <a:gd name="connsiteX195" fmla="*/ 2910360 w 11269336"/>
              <a:gd name="connsiteY195" fmla="*/ 2103444 h 2323145"/>
              <a:gd name="connsiteX196" fmla="*/ 2904507 w 11269336"/>
              <a:gd name="connsiteY196" fmla="*/ 2104326 h 2323145"/>
              <a:gd name="connsiteX197" fmla="*/ 2889503 w 11269336"/>
              <a:gd name="connsiteY197" fmla="*/ 2104443 h 2323145"/>
              <a:gd name="connsiteX198" fmla="*/ 2884480 w 11269336"/>
              <a:gd name="connsiteY198" fmla="*/ 2102626 h 2323145"/>
              <a:gd name="connsiteX199" fmla="*/ 2882689 w 11269336"/>
              <a:gd name="connsiteY199" fmla="*/ 2099228 h 2323145"/>
              <a:gd name="connsiteX200" fmla="*/ 2881291 w 11269336"/>
              <a:gd name="connsiteY200" fmla="*/ 2099618 h 2323145"/>
              <a:gd name="connsiteX201" fmla="*/ 2853979 w 11269336"/>
              <a:gd name="connsiteY201" fmla="*/ 2090388 h 2323145"/>
              <a:gd name="connsiteX202" fmla="*/ 2791790 w 11269336"/>
              <a:gd name="connsiteY202" fmla="*/ 2080332 h 2323145"/>
              <a:gd name="connsiteX203" fmla="*/ 2755844 w 11269336"/>
              <a:gd name="connsiteY203" fmla="*/ 2078874 h 2323145"/>
              <a:gd name="connsiteX204" fmla="*/ 2657742 w 11269336"/>
              <a:gd name="connsiteY204" fmla="*/ 2070179 h 2323145"/>
              <a:gd name="connsiteX205" fmla="*/ 2559549 w 11269336"/>
              <a:gd name="connsiteY205" fmla="*/ 2057873 h 2323145"/>
              <a:gd name="connsiteX206" fmla="*/ 2512054 w 11269336"/>
              <a:gd name="connsiteY206" fmla="*/ 2031671 h 2323145"/>
              <a:gd name="connsiteX207" fmla="*/ 2506437 w 11269336"/>
              <a:gd name="connsiteY207" fmla="*/ 2030918 h 2323145"/>
              <a:gd name="connsiteX208" fmla="*/ 2491752 w 11269336"/>
              <a:gd name="connsiteY208" fmla="*/ 2033906 h 2323145"/>
              <a:gd name="connsiteX209" fmla="*/ 2486338 w 11269336"/>
              <a:gd name="connsiteY209" fmla="*/ 2035862 h 2323145"/>
              <a:gd name="connsiteX210" fmla="*/ 2478186 w 11269336"/>
              <a:gd name="connsiteY210" fmla="*/ 2036953 h 2323145"/>
              <a:gd name="connsiteX211" fmla="*/ 2477950 w 11269336"/>
              <a:gd name="connsiteY211" fmla="*/ 2036715 h 2323145"/>
              <a:gd name="connsiteX212" fmla="*/ 2470381 w 11269336"/>
              <a:gd name="connsiteY212" fmla="*/ 2038256 h 2323145"/>
              <a:gd name="connsiteX213" fmla="*/ 2433781 w 11269336"/>
              <a:gd name="connsiteY213" fmla="*/ 2049140 h 2323145"/>
              <a:gd name="connsiteX214" fmla="*/ 2381172 w 11269336"/>
              <a:gd name="connsiteY214" fmla="*/ 2030645 h 2323145"/>
              <a:gd name="connsiteX215" fmla="*/ 2360198 w 11269336"/>
              <a:gd name="connsiteY215" fmla="*/ 2029059 h 2323145"/>
              <a:gd name="connsiteX216" fmla="*/ 2348815 w 11269336"/>
              <a:gd name="connsiteY216" fmla="*/ 2026798 h 2323145"/>
              <a:gd name="connsiteX217" fmla="*/ 2347988 w 11269336"/>
              <a:gd name="connsiteY217" fmla="*/ 2025745 h 2323145"/>
              <a:gd name="connsiteX218" fmla="*/ 2312920 w 11269336"/>
              <a:gd name="connsiteY218" fmla="*/ 2036311 h 2323145"/>
              <a:gd name="connsiteX219" fmla="*/ 2307986 w 11269336"/>
              <a:gd name="connsiteY219" fmla="*/ 2035583 h 2323145"/>
              <a:gd name="connsiteX220" fmla="*/ 2285481 w 11269336"/>
              <a:gd name="connsiteY220" fmla="*/ 2045197 h 2323145"/>
              <a:gd name="connsiteX221" fmla="*/ 2273666 w 11269336"/>
              <a:gd name="connsiteY221" fmla="*/ 2048710 h 2323145"/>
              <a:gd name="connsiteX222" fmla="*/ 2270719 w 11269336"/>
              <a:gd name="connsiteY222" fmla="*/ 2052702 h 2323145"/>
              <a:gd name="connsiteX223" fmla="*/ 2253080 w 11269336"/>
              <a:gd name="connsiteY223" fmla="*/ 2056363 h 2323145"/>
              <a:gd name="connsiteX224" fmla="*/ 2250906 w 11269336"/>
              <a:gd name="connsiteY224" fmla="*/ 2055654 h 2323145"/>
              <a:gd name="connsiteX225" fmla="*/ 2236905 w 11269336"/>
              <a:gd name="connsiteY225" fmla="*/ 2062882 h 2323145"/>
              <a:gd name="connsiteX226" fmla="*/ 2225830 w 11269336"/>
              <a:gd name="connsiteY226" fmla="*/ 2074027 h 2323145"/>
              <a:gd name="connsiteX227" fmla="*/ 2073776 w 11269336"/>
              <a:gd name="connsiteY227" fmla="*/ 2089244 h 2323145"/>
              <a:gd name="connsiteX228" fmla="*/ 1948256 w 11269336"/>
              <a:gd name="connsiteY228" fmla="*/ 2146616 h 2323145"/>
              <a:gd name="connsiteX229" fmla="*/ 1865582 w 11269336"/>
              <a:gd name="connsiteY229" fmla="*/ 2153738 h 2323145"/>
              <a:gd name="connsiteX230" fmla="*/ 1835210 w 11269336"/>
              <a:gd name="connsiteY230" fmla="*/ 2134244 h 2323145"/>
              <a:gd name="connsiteX231" fmla="*/ 1632661 w 11269336"/>
              <a:gd name="connsiteY231" fmla="*/ 2173882 h 2323145"/>
              <a:gd name="connsiteX232" fmla="*/ 1579590 w 11269336"/>
              <a:gd name="connsiteY232" fmla="*/ 2173680 h 2323145"/>
              <a:gd name="connsiteX233" fmla="*/ 1535601 w 11269336"/>
              <a:gd name="connsiteY233" fmla="*/ 2194590 h 2323145"/>
              <a:gd name="connsiteX234" fmla="*/ 1515594 w 11269336"/>
              <a:gd name="connsiteY234" fmla="*/ 2189622 h 2323145"/>
              <a:gd name="connsiteX235" fmla="*/ 1512113 w 11269336"/>
              <a:gd name="connsiteY235" fmla="*/ 2188534 h 2323145"/>
              <a:gd name="connsiteX236" fmla="*/ 1498838 w 11269336"/>
              <a:gd name="connsiteY236" fmla="*/ 2189213 h 2323145"/>
              <a:gd name="connsiteX237" fmla="*/ 1494279 w 11269336"/>
              <a:gd name="connsiteY237" fmla="*/ 2183112 h 2323145"/>
              <a:gd name="connsiteX238" fmla="*/ 1473714 w 11269336"/>
              <a:gd name="connsiteY238" fmla="*/ 2179625 h 2323145"/>
              <a:gd name="connsiteX239" fmla="*/ 1449503 w 11269336"/>
              <a:gd name="connsiteY239" fmla="*/ 2182633 h 2323145"/>
              <a:gd name="connsiteX240" fmla="*/ 1266687 w 11269336"/>
              <a:gd name="connsiteY240" fmla="*/ 2212688 h 2323145"/>
              <a:gd name="connsiteX241" fmla="*/ 1239614 w 11269336"/>
              <a:gd name="connsiteY241" fmla="*/ 2209727 h 2323145"/>
              <a:gd name="connsiteX242" fmla="*/ 1202436 w 11269336"/>
              <a:gd name="connsiteY242" fmla="*/ 2209817 h 2323145"/>
              <a:gd name="connsiteX243" fmla="*/ 1136097 w 11269336"/>
              <a:gd name="connsiteY243" fmla="*/ 2205112 h 2323145"/>
              <a:gd name="connsiteX244" fmla="*/ 988232 w 11269336"/>
              <a:gd name="connsiteY244" fmla="*/ 2235635 h 2323145"/>
              <a:gd name="connsiteX245" fmla="*/ 981959 w 11269336"/>
              <a:gd name="connsiteY245" fmla="*/ 2231607 h 2323145"/>
              <a:gd name="connsiteX246" fmla="*/ 938600 w 11269336"/>
              <a:gd name="connsiteY246" fmla="*/ 2238113 h 2323145"/>
              <a:gd name="connsiteX247" fmla="*/ 791788 w 11269336"/>
              <a:gd name="connsiteY247" fmla="*/ 2293224 h 2323145"/>
              <a:gd name="connsiteX248" fmla="*/ 706914 w 11269336"/>
              <a:gd name="connsiteY248" fmla="*/ 2305046 h 2323145"/>
              <a:gd name="connsiteX249" fmla="*/ 675971 w 11269336"/>
              <a:gd name="connsiteY249" fmla="*/ 2304030 h 2323145"/>
              <a:gd name="connsiteX250" fmla="*/ 624180 w 11269336"/>
              <a:gd name="connsiteY250" fmla="*/ 2302650 h 2323145"/>
              <a:gd name="connsiteX251" fmla="*/ 583453 w 11269336"/>
              <a:gd name="connsiteY251" fmla="*/ 2288788 h 2323145"/>
              <a:gd name="connsiteX252" fmla="*/ 540946 w 11269336"/>
              <a:gd name="connsiteY252" fmla="*/ 2292721 h 2323145"/>
              <a:gd name="connsiteX253" fmla="*/ 533680 w 11269336"/>
              <a:gd name="connsiteY253" fmla="*/ 2310233 h 2323145"/>
              <a:gd name="connsiteX254" fmla="*/ 487366 w 11269336"/>
              <a:gd name="connsiteY254" fmla="*/ 2309053 h 2323145"/>
              <a:gd name="connsiteX255" fmla="*/ 416820 w 11269336"/>
              <a:gd name="connsiteY255" fmla="*/ 2305443 h 2323145"/>
              <a:gd name="connsiteX256" fmla="*/ 376805 w 11269336"/>
              <a:gd name="connsiteY256" fmla="*/ 2307647 h 2323145"/>
              <a:gd name="connsiteX257" fmla="*/ 266777 w 11269336"/>
              <a:gd name="connsiteY257" fmla="*/ 2309012 h 2323145"/>
              <a:gd name="connsiteX258" fmla="*/ 156013 w 11269336"/>
              <a:gd name="connsiteY258" fmla="*/ 2306832 h 2323145"/>
              <a:gd name="connsiteX259" fmla="*/ 87258 w 11269336"/>
              <a:gd name="connsiteY259" fmla="*/ 2285511 h 2323145"/>
              <a:gd name="connsiteX260" fmla="*/ 23798 w 11269336"/>
              <a:gd name="connsiteY260" fmla="*/ 2281822 h 2323145"/>
              <a:gd name="connsiteX261" fmla="*/ 0 w 11269336"/>
              <a:gd name="connsiteY261" fmla="*/ 2285369 h 2323145"/>
              <a:gd name="connsiteX262" fmla="*/ 0 w 11269336"/>
              <a:gd name="connsiteY26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702453 w 11269336"/>
              <a:gd name="connsiteY141" fmla="*/ 2151586 h 2323145"/>
              <a:gd name="connsiteX142" fmla="*/ 4678455 w 11269336"/>
              <a:gd name="connsiteY142" fmla="*/ 2156131 h 2323145"/>
              <a:gd name="connsiteX143" fmla="*/ 4593061 w 11269336"/>
              <a:gd name="connsiteY143" fmla="*/ 2171597 h 2323145"/>
              <a:gd name="connsiteX144" fmla="*/ 4579902 w 11269336"/>
              <a:gd name="connsiteY144" fmla="*/ 2177927 h 2323145"/>
              <a:gd name="connsiteX145" fmla="*/ 4533444 w 11269336"/>
              <a:gd name="connsiteY145" fmla="*/ 2181200 h 2323145"/>
              <a:gd name="connsiteX146" fmla="*/ 4492832 w 11269336"/>
              <a:gd name="connsiteY146" fmla="*/ 2188033 h 2323145"/>
              <a:gd name="connsiteX147" fmla="*/ 4467257 w 11269336"/>
              <a:gd name="connsiteY147" fmla="*/ 2196121 h 2323145"/>
              <a:gd name="connsiteX148" fmla="*/ 4459937 w 11269336"/>
              <a:gd name="connsiteY148" fmla="*/ 2195182 h 2323145"/>
              <a:gd name="connsiteX149" fmla="*/ 4433312 w 11269336"/>
              <a:gd name="connsiteY149" fmla="*/ 2199004 h 2323145"/>
              <a:gd name="connsiteX150" fmla="*/ 4420601 w 11269336"/>
              <a:gd name="connsiteY150" fmla="*/ 2205158 h 2323145"/>
              <a:gd name="connsiteX151" fmla="*/ 4405765 w 11269336"/>
              <a:gd name="connsiteY151" fmla="*/ 2199902 h 2323145"/>
              <a:gd name="connsiteX152" fmla="*/ 4401354 w 11269336"/>
              <a:gd name="connsiteY152" fmla="*/ 2194745 h 2323145"/>
              <a:gd name="connsiteX153" fmla="*/ 4383151 w 11269336"/>
              <a:gd name="connsiteY153" fmla="*/ 2201140 h 2323145"/>
              <a:gd name="connsiteX154" fmla="*/ 4366646 w 11269336"/>
              <a:gd name="connsiteY154" fmla="*/ 2198564 h 2323145"/>
              <a:gd name="connsiteX155" fmla="*/ 4354009 w 11269336"/>
              <a:gd name="connsiteY155" fmla="*/ 2204984 h 2323145"/>
              <a:gd name="connsiteX156" fmla="*/ 4348284 w 11269336"/>
              <a:gd name="connsiteY156" fmla="*/ 2205270 h 2323145"/>
              <a:gd name="connsiteX157" fmla="*/ 4333906 w 11269336"/>
              <a:gd name="connsiteY157" fmla="*/ 2205251 h 2323145"/>
              <a:gd name="connsiteX158" fmla="*/ 4308819 w 11269336"/>
              <a:gd name="connsiteY158" fmla="*/ 2203822 h 2323145"/>
              <a:gd name="connsiteX159" fmla="*/ 4301210 w 11269336"/>
              <a:gd name="connsiteY159" fmla="*/ 2204456 h 2323145"/>
              <a:gd name="connsiteX160" fmla="*/ 4283095 w 11269336"/>
              <a:gd name="connsiteY160" fmla="*/ 2198177 h 2323145"/>
              <a:gd name="connsiteX161" fmla="*/ 4250119 w 11269336"/>
              <a:gd name="connsiteY161" fmla="*/ 2196342 h 2323145"/>
              <a:gd name="connsiteX162" fmla="*/ 4189203 w 11269336"/>
              <a:gd name="connsiteY162" fmla="*/ 2178994 h 2323145"/>
              <a:gd name="connsiteX163" fmla="*/ 4154035 w 11269336"/>
              <a:gd name="connsiteY163" fmla="*/ 2171950 h 2323145"/>
              <a:gd name="connsiteX164" fmla="*/ 4129569 w 11269336"/>
              <a:gd name="connsiteY164" fmla="*/ 2163850 h 2323145"/>
              <a:gd name="connsiteX165" fmla="*/ 4061250 w 11269336"/>
              <a:gd name="connsiteY165" fmla="*/ 2159236 h 2323145"/>
              <a:gd name="connsiteX166" fmla="*/ 3945480 w 11269336"/>
              <a:gd name="connsiteY166" fmla="*/ 2158279 h 2323145"/>
              <a:gd name="connsiteX167" fmla="*/ 3921468 w 11269336"/>
              <a:gd name="connsiteY167" fmla="*/ 2156588 h 2323145"/>
              <a:gd name="connsiteX168" fmla="*/ 3903348 w 11269336"/>
              <a:gd name="connsiteY168" fmla="*/ 2149220 h 2323145"/>
              <a:gd name="connsiteX169" fmla="*/ 3901342 w 11269336"/>
              <a:gd name="connsiteY169" fmla="*/ 2142355 h 2323145"/>
              <a:gd name="connsiteX170" fmla="*/ 3888539 w 11269336"/>
              <a:gd name="connsiteY170" fmla="*/ 2140476 h 2323145"/>
              <a:gd name="connsiteX171" fmla="*/ 3885662 w 11269336"/>
              <a:gd name="connsiteY171" fmla="*/ 2138740 h 2323145"/>
              <a:gd name="connsiteX172" fmla="*/ 3868627 w 11269336"/>
              <a:gd name="connsiteY172" fmla="*/ 2130023 h 2323145"/>
              <a:gd name="connsiteX173" fmla="*/ 3819177 w 11269336"/>
              <a:gd name="connsiteY173" fmla="*/ 2142111 h 2323145"/>
              <a:gd name="connsiteX174" fmla="*/ 3769100 w 11269336"/>
              <a:gd name="connsiteY174" fmla="*/ 2131731 h 2323145"/>
              <a:gd name="connsiteX175" fmla="*/ 3562752 w 11269336"/>
              <a:gd name="connsiteY175" fmla="*/ 2131785 h 2323145"/>
              <a:gd name="connsiteX176" fmla="*/ 3541402 w 11269336"/>
              <a:gd name="connsiteY176" fmla="*/ 2106821 h 2323145"/>
              <a:gd name="connsiteX177" fmla="*/ 3365341 w 11269336"/>
              <a:gd name="connsiteY177" fmla="*/ 2077638 h 2323145"/>
              <a:gd name="connsiteX178" fmla="*/ 3170922 w 11269336"/>
              <a:gd name="connsiteY178" fmla="*/ 2115957 h 2323145"/>
              <a:gd name="connsiteX179" fmla="*/ 3156256 w 11269336"/>
              <a:gd name="connsiteY179" fmla="*/ 2124773 h 2323145"/>
              <a:gd name="connsiteX180" fmla="*/ 3140298 w 11269336"/>
              <a:gd name="connsiteY180" fmla="*/ 2129182 h 2323145"/>
              <a:gd name="connsiteX181" fmla="*/ 3138514 w 11269336"/>
              <a:gd name="connsiteY181" fmla="*/ 2128069 h 2323145"/>
              <a:gd name="connsiteX182" fmla="*/ 3120467 w 11269336"/>
              <a:gd name="connsiteY182" fmla="*/ 2128281 h 2323145"/>
              <a:gd name="connsiteX183" fmla="*/ 3116175 w 11269336"/>
              <a:gd name="connsiteY183" fmla="*/ 2131633 h 2323145"/>
              <a:gd name="connsiteX184" fmla="*/ 3103685 w 11269336"/>
              <a:gd name="connsiteY184" fmla="*/ 2132814 h 2323145"/>
              <a:gd name="connsiteX185" fmla="*/ 3078794 w 11269336"/>
              <a:gd name="connsiteY185" fmla="*/ 2137935 h 2323145"/>
              <a:gd name="connsiteX186" fmla="*/ 3074407 w 11269336"/>
              <a:gd name="connsiteY186" fmla="*/ 2136274 h 2323145"/>
              <a:gd name="connsiteX187" fmla="*/ 3037285 w 11269336"/>
              <a:gd name="connsiteY187" fmla="*/ 2139919 h 2323145"/>
              <a:gd name="connsiteX188" fmla="*/ 3036901 w 11269336"/>
              <a:gd name="connsiteY188" fmla="*/ 2138726 h 2323145"/>
              <a:gd name="connsiteX189" fmla="*/ 3026996 w 11269336"/>
              <a:gd name="connsiteY189" fmla="*/ 2134322 h 2323145"/>
              <a:gd name="connsiteX190" fmla="*/ 3007772 w 11269336"/>
              <a:gd name="connsiteY190" fmla="*/ 2128742 h 2323145"/>
              <a:gd name="connsiteX191" fmla="*/ 2965030 w 11269336"/>
              <a:gd name="connsiteY191" fmla="*/ 2100494 h 2323145"/>
              <a:gd name="connsiteX192" fmla="*/ 2926342 w 11269336"/>
              <a:gd name="connsiteY192" fmla="*/ 2104155 h 2323145"/>
              <a:gd name="connsiteX193" fmla="*/ 2918608 w 11269336"/>
              <a:gd name="connsiteY193" fmla="*/ 2104215 h 2323145"/>
              <a:gd name="connsiteX194" fmla="*/ 2918475 w 11269336"/>
              <a:gd name="connsiteY194" fmla="*/ 2103937 h 2323145"/>
              <a:gd name="connsiteX195" fmla="*/ 2910360 w 11269336"/>
              <a:gd name="connsiteY195" fmla="*/ 2103444 h 2323145"/>
              <a:gd name="connsiteX196" fmla="*/ 2904507 w 11269336"/>
              <a:gd name="connsiteY196" fmla="*/ 2104326 h 2323145"/>
              <a:gd name="connsiteX197" fmla="*/ 2889503 w 11269336"/>
              <a:gd name="connsiteY197" fmla="*/ 2104443 h 2323145"/>
              <a:gd name="connsiteX198" fmla="*/ 2884480 w 11269336"/>
              <a:gd name="connsiteY198" fmla="*/ 2102626 h 2323145"/>
              <a:gd name="connsiteX199" fmla="*/ 2882689 w 11269336"/>
              <a:gd name="connsiteY199" fmla="*/ 2099228 h 2323145"/>
              <a:gd name="connsiteX200" fmla="*/ 2881291 w 11269336"/>
              <a:gd name="connsiteY200" fmla="*/ 2099618 h 2323145"/>
              <a:gd name="connsiteX201" fmla="*/ 2853979 w 11269336"/>
              <a:gd name="connsiteY201" fmla="*/ 2090388 h 2323145"/>
              <a:gd name="connsiteX202" fmla="*/ 2791790 w 11269336"/>
              <a:gd name="connsiteY202" fmla="*/ 2080332 h 2323145"/>
              <a:gd name="connsiteX203" fmla="*/ 2755844 w 11269336"/>
              <a:gd name="connsiteY203" fmla="*/ 2078874 h 2323145"/>
              <a:gd name="connsiteX204" fmla="*/ 2657742 w 11269336"/>
              <a:gd name="connsiteY204" fmla="*/ 2070179 h 2323145"/>
              <a:gd name="connsiteX205" fmla="*/ 2559549 w 11269336"/>
              <a:gd name="connsiteY205" fmla="*/ 2057873 h 2323145"/>
              <a:gd name="connsiteX206" fmla="*/ 2512054 w 11269336"/>
              <a:gd name="connsiteY206" fmla="*/ 2031671 h 2323145"/>
              <a:gd name="connsiteX207" fmla="*/ 2506437 w 11269336"/>
              <a:gd name="connsiteY207" fmla="*/ 2030918 h 2323145"/>
              <a:gd name="connsiteX208" fmla="*/ 2491752 w 11269336"/>
              <a:gd name="connsiteY208" fmla="*/ 2033906 h 2323145"/>
              <a:gd name="connsiteX209" fmla="*/ 2486338 w 11269336"/>
              <a:gd name="connsiteY209" fmla="*/ 2035862 h 2323145"/>
              <a:gd name="connsiteX210" fmla="*/ 2478186 w 11269336"/>
              <a:gd name="connsiteY210" fmla="*/ 2036953 h 2323145"/>
              <a:gd name="connsiteX211" fmla="*/ 2477950 w 11269336"/>
              <a:gd name="connsiteY211" fmla="*/ 2036715 h 2323145"/>
              <a:gd name="connsiteX212" fmla="*/ 2470381 w 11269336"/>
              <a:gd name="connsiteY212" fmla="*/ 2038256 h 2323145"/>
              <a:gd name="connsiteX213" fmla="*/ 2433781 w 11269336"/>
              <a:gd name="connsiteY213" fmla="*/ 2049140 h 2323145"/>
              <a:gd name="connsiteX214" fmla="*/ 2381172 w 11269336"/>
              <a:gd name="connsiteY214" fmla="*/ 2030645 h 2323145"/>
              <a:gd name="connsiteX215" fmla="*/ 2360198 w 11269336"/>
              <a:gd name="connsiteY215" fmla="*/ 2029059 h 2323145"/>
              <a:gd name="connsiteX216" fmla="*/ 2348815 w 11269336"/>
              <a:gd name="connsiteY216" fmla="*/ 2026798 h 2323145"/>
              <a:gd name="connsiteX217" fmla="*/ 2347988 w 11269336"/>
              <a:gd name="connsiteY217" fmla="*/ 2025745 h 2323145"/>
              <a:gd name="connsiteX218" fmla="*/ 2312920 w 11269336"/>
              <a:gd name="connsiteY218" fmla="*/ 2036311 h 2323145"/>
              <a:gd name="connsiteX219" fmla="*/ 2307986 w 11269336"/>
              <a:gd name="connsiteY219" fmla="*/ 2035583 h 2323145"/>
              <a:gd name="connsiteX220" fmla="*/ 2285481 w 11269336"/>
              <a:gd name="connsiteY220" fmla="*/ 2045197 h 2323145"/>
              <a:gd name="connsiteX221" fmla="*/ 2273666 w 11269336"/>
              <a:gd name="connsiteY221" fmla="*/ 2048710 h 2323145"/>
              <a:gd name="connsiteX222" fmla="*/ 2270719 w 11269336"/>
              <a:gd name="connsiteY222" fmla="*/ 2052702 h 2323145"/>
              <a:gd name="connsiteX223" fmla="*/ 2253080 w 11269336"/>
              <a:gd name="connsiteY223" fmla="*/ 2056363 h 2323145"/>
              <a:gd name="connsiteX224" fmla="*/ 2250906 w 11269336"/>
              <a:gd name="connsiteY224" fmla="*/ 2055654 h 2323145"/>
              <a:gd name="connsiteX225" fmla="*/ 2236905 w 11269336"/>
              <a:gd name="connsiteY225" fmla="*/ 2062882 h 2323145"/>
              <a:gd name="connsiteX226" fmla="*/ 2225830 w 11269336"/>
              <a:gd name="connsiteY226" fmla="*/ 2074027 h 2323145"/>
              <a:gd name="connsiteX227" fmla="*/ 2073776 w 11269336"/>
              <a:gd name="connsiteY227" fmla="*/ 2089244 h 2323145"/>
              <a:gd name="connsiteX228" fmla="*/ 1948256 w 11269336"/>
              <a:gd name="connsiteY228" fmla="*/ 2146616 h 2323145"/>
              <a:gd name="connsiteX229" fmla="*/ 1865582 w 11269336"/>
              <a:gd name="connsiteY229" fmla="*/ 2153738 h 2323145"/>
              <a:gd name="connsiteX230" fmla="*/ 1835210 w 11269336"/>
              <a:gd name="connsiteY230" fmla="*/ 2134244 h 2323145"/>
              <a:gd name="connsiteX231" fmla="*/ 1632661 w 11269336"/>
              <a:gd name="connsiteY231" fmla="*/ 2173882 h 2323145"/>
              <a:gd name="connsiteX232" fmla="*/ 1579590 w 11269336"/>
              <a:gd name="connsiteY232" fmla="*/ 2173680 h 2323145"/>
              <a:gd name="connsiteX233" fmla="*/ 1535601 w 11269336"/>
              <a:gd name="connsiteY233" fmla="*/ 2194590 h 2323145"/>
              <a:gd name="connsiteX234" fmla="*/ 1515594 w 11269336"/>
              <a:gd name="connsiteY234" fmla="*/ 2189622 h 2323145"/>
              <a:gd name="connsiteX235" fmla="*/ 1512113 w 11269336"/>
              <a:gd name="connsiteY235" fmla="*/ 2188534 h 2323145"/>
              <a:gd name="connsiteX236" fmla="*/ 1498838 w 11269336"/>
              <a:gd name="connsiteY236" fmla="*/ 2189213 h 2323145"/>
              <a:gd name="connsiteX237" fmla="*/ 1494279 w 11269336"/>
              <a:gd name="connsiteY237" fmla="*/ 2183112 h 2323145"/>
              <a:gd name="connsiteX238" fmla="*/ 1473714 w 11269336"/>
              <a:gd name="connsiteY238" fmla="*/ 2179625 h 2323145"/>
              <a:gd name="connsiteX239" fmla="*/ 1449503 w 11269336"/>
              <a:gd name="connsiteY239" fmla="*/ 2182633 h 2323145"/>
              <a:gd name="connsiteX240" fmla="*/ 1266687 w 11269336"/>
              <a:gd name="connsiteY240" fmla="*/ 2212688 h 2323145"/>
              <a:gd name="connsiteX241" fmla="*/ 1239614 w 11269336"/>
              <a:gd name="connsiteY241" fmla="*/ 2209727 h 2323145"/>
              <a:gd name="connsiteX242" fmla="*/ 1202436 w 11269336"/>
              <a:gd name="connsiteY242" fmla="*/ 2209817 h 2323145"/>
              <a:gd name="connsiteX243" fmla="*/ 1136097 w 11269336"/>
              <a:gd name="connsiteY243" fmla="*/ 2205112 h 2323145"/>
              <a:gd name="connsiteX244" fmla="*/ 988232 w 11269336"/>
              <a:gd name="connsiteY244" fmla="*/ 2235635 h 2323145"/>
              <a:gd name="connsiteX245" fmla="*/ 981959 w 11269336"/>
              <a:gd name="connsiteY245" fmla="*/ 2231607 h 2323145"/>
              <a:gd name="connsiteX246" fmla="*/ 938600 w 11269336"/>
              <a:gd name="connsiteY246" fmla="*/ 2238113 h 2323145"/>
              <a:gd name="connsiteX247" fmla="*/ 791788 w 11269336"/>
              <a:gd name="connsiteY247" fmla="*/ 2293224 h 2323145"/>
              <a:gd name="connsiteX248" fmla="*/ 706914 w 11269336"/>
              <a:gd name="connsiteY248" fmla="*/ 2305046 h 2323145"/>
              <a:gd name="connsiteX249" fmla="*/ 675971 w 11269336"/>
              <a:gd name="connsiteY249" fmla="*/ 2304030 h 2323145"/>
              <a:gd name="connsiteX250" fmla="*/ 624180 w 11269336"/>
              <a:gd name="connsiteY250" fmla="*/ 2302650 h 2323145"/>
              <a:gd name="connsiteX251" fmla="*/ 583453 w 11269336"/>
              <a:gd name="connsiteY251" fmla="*/ 2288788 h 2323145"/>
              <a:gd name="connsiteX252" fmla="*/ 540946 w 11269336"/>
              <a:gd name="connsiteY252" fmla="*/ 2292721 h 2323145"/>
              <a:gd name="connsiteX253" fmla="*/ 533680 w 11269336"/>
              <a:gd name="connsiteY253" fmla="*/ 2310233 h 2323145"/>
              <a:gd name="connsiteX254" fmla="*/ 487366 w 11269336"/>
              <a:gd name="connsiteY254" fmla="*/ 2309053 h 2323145"/>
              <a:gd name="connsiteX255" fmla="*/ 416820 w 11269336"/>
              <a:gd name="connsiteY255" fmla="*/ 2305443 h 2323145"/>
              <a:gd name="connsiteX256" fmla="*/ 376805 w 11269336"/>
              <a:gd name="connsiteY256" fmla="*/ 2307647 h 2323145"/>
              <a:gd name="connsiteX257" fmla="*/ 266777 w 11269336"/>
              <a:gd name="connsiteY257" fmla="*/ 2309012 h 2323145"/>
              <a:gd name="connsiteX258" fmla="*/ 156013 w 11269336"/>
              <a:gd name="connsiteY258" fmla="*/ 2306832 h 2323145"/>
              <a:gd name="connsiteX259" fmla="*/ 87258 w 11269336"/>
              <a:gd name="connsiteY259" fmla="*/ 2285511 h 2323145"/>
              <a:gd name="connsiteX260" fmla="*/ 23798 w 11269336"/>
              <a:gd name="connsiteY260" fmla="*/ 2281822 h 2323145"/>
              <a:gd name="connsiteX261" fmla="*/ 0 w 11269336"/>
              <a:gd name="connsiteY261" fmla="*/ 2285369 h 2323145"/>
              <a:gd name="connsiteX262" fmla="*/ 0 w 11269336"/>
              <a:gd name="connsiteY26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702453 w 11269336"/>
              <a:gd name="connsiteY141" fmla="*/ 2151586 h 2323145"/>
              <a:gd name="connsiteX142" fmla="*/ 4678455 w 11269336"/>
              <a:gd name="connsiteY142" fmla="*/ 2156131 h 2323145"/>
              <a:gd name="connsiteX143" fmla="*/ 4593061 w 11269336"/>
              <a:gd name="connsiteY143" fmla="*/ 2171597 h 2323145"/>
              <a:gd name="connsiteX144" fmla="*/ 4533444 w 11269336"/>
              <a:gd name="connsiteY144" fmla="*/ 2181200 h 2323145"/>
              <a:gd name="connsiteX145" fmla="*/ 4492832 w 11269336"/>
              <a:gd name="connsiteY145" fmla="*/ 2188033 h 2323145"/>
              <a:gd name="connsiteX146" fmla="*/ 4467257 w 11269336"/>
              <a:gd name="connsiteY146" fmla="*/ 2196121 h 2323145"/>
              <a:gd name="connsiteX147" fmla="*/ 4459937 w 11269336"/>
              <a:gd name="connsiteY147" fmla="*/ 2195182 h 2323145"/>
              <a:gd name="connsiteX148" fmla="*/ 4433312 w 11269336"/>
              <a:gd name="connsiteY148" fmla="*/ 2199004 h 2323145"/>
              <a:gd name="connsiteX149" fmla="*/ 4420601 w 11269336"/>
              <a:gd name="connsiteY149" fmla="*/ 2205158 h 2323145"/>
              <a:gd name="connsiteX150" fmla="*/ 4405765 w 11269336"/>
              <a:gd name="connsiteY150" fmla="*/ 2199902 h 2323145"/>
              <a:gd name="connsiteX151" fmla="*/ 4401354 w 11269336"/>
              <a:gd name="connsiteY151" fmla="*/ 2194745 h 2323145"/>
              <a:gd name="connsiteX152" fmla="*/ 4383151 w 11269336"/>
              <a:gd name="connsiteY152" fmla="*/ 2201140 h 2323145"/>
              <a:gd name="connsiteX153" fmla="*/ 4366646 w 11269336"/>
              <a:gd name="connsiteY153" fmla="*/ 2198564 h 2323145"/>
              <a:gd name="connsiteX154" fmla="*/ 4354009 w 11269336"/>
              <a:gd name="connsiteY154" fmla="*/ 2204984 h 2323145"/>
              <a:gd name="connsiteX155" fmla="*/ 4348284 w 11269336"/>
              <a:gd name="connsiteY155" fmla="*/ 2205270 h 2323145"/>
              <a:gd name="connsiteX156" fmla="*/ 4333906 w 11269336"/>
              <a:gd name="connsiteY156" fmla="*/ 2205251 h 2323145"/>
              <a:gd name="connsiteX157" fmla="*/ 4308819 w 11269336"/>
              <a:gd name="connsiteY157" fmla="*/ 2203822 h 2323145"/>
              <a:gd name="connsiteX158" fmla="*/ 4301210 w 11269336"/>
              <a:gd name="connsiteY158" fmla="*/ 2204456 h 2323145"/>
              <a:gd name="connsiteX159" fmla="*/ 4283095 w 11269336"/>
              <a:gd name="connsiteY159" fmla="*/ 2198177 h 2323145"/>
              <a:gd name="connsiteX160" fmla="*/ 4250119 w 11269336"/>
              <a:gd name="connsiteY160" fmla="*/ 2196342 h 2323145"/>
              <a:gd name="connsiteX161" fmla="*/ 4189203 w 11269336"/>
              <a:gd name="connsiteY161" fmla="*/ 2178994 h 2323145"/>
              <a:gd name="connsiteX162" fmla="*/ 4154035 w 11269336"/>
              <a:gd name="connsiteY162" fmla="*/ 2171950 h 2323145"/>
              <a:gd name="connsiteX163" fmla="*/ 4129569 w 11269336"/>
              <a:gd name="connsiteY163" fmla="*/ 2163850 h 2323145"/>
              <a:gd name="connsiteX164" fmla="*/ 4061250 w 11269336"/>
              <a:gd name="connsiteY164" fmla="*/ 2159236 h 2323145"/>
              <a:gd name="connsiteX165" fmla="*/ 3945480 w 11269336"/>
              <a:gd name="connsiteY165" fmla="*/ 2158279 h 2323145"/>
              <a:gd name="connsiteX166" fmla="*/ 3921468 w 11269336"/>
              <a:gd name="connsiteY166" fmla="*/ 2156588 h 2323145"/>
              <a:gd name="connsiteX167" fmla="*/ 3903348 w 11269336"/>
              <a:gd name="connsiteY167" fmla="*/ 2149220 h 2323145"/>
              <a:gd name="connsiteX168" fmla="*/ 3901342 w 11269336"/>
              <a:gd name="connsiteY168" fmla="*/ 2142355 h 2323145"/>
              <a:gd name="connsiteX169" fmla="*/ 3888539 w 11269336"/>
              <a:gd name="connsiteY169" fmla="*/ 2140476 h 2323145"/>
              <a:gd name="connsiteX170" fmla="*/ 3885662 w 11269336"/>
              <a:gd name="connsiteY170" fmla="*/ 2138740 h 2323145"/>
              <a:gd name="connsiteX171" fmla="*/ 3868627 w 11269336"/>
              <a:gd name="connsiteY171" fmla="*/ 2130023 h 2323145"/>
              <a:gd name="connsiteX172" fmla="*/ 3819177 w 11269336"/>
              <a:gd name="connsiteY172" fmla="*/ 2142111 h 2323145"/>
              <a:gd name="connsiteX173" fmla="*/ 3769100 w 11269336"/>
              <a:gd name="connsiteY173" fmla="*/ 2131731 h 2323145"/>
              <a:gd name="connsiteX174" fmla="*/ 3562752 w 11269336"/>
              <a:gd name="connsiteY174" fmla="*/ 2131785 h 2323145"/>
              <a:gd name="connsiteX175" fmla="*/ 3541402 w 11269336"/>
              <a:gd name="connsiteY175" fmla="*/ 2106821 h 2323145"/>
              <a:gd name="connsiteX176" fmla="*/ 3365341 w 11269336"/>
              <a:gd name="connsiteY176" fmla="*/ 2077638 h 2323145"/>
              <a:gd name="connsiteX177" fmla="*/ 3170922 w 11269336"/>
              <a:gd name="connsiteY177" fmla="*/ 2115957 h 2323145"/>
              <a:gd name="connsiteX178" fmla="*/ 3156256 w 11269336"/>
              <a:gd name="connsiteY178" fmla="*/ 2124773 h 2323145"/>
              <a:gd name="connsiteX179" fmla="*/ 3140298 w 11269336"/>
              <a:gd name="connsiteY179" fmla="*/ 2129182 h 2323145"/>
              <a:gd name="connsiteX180" fmla="*/ 3138514 w 11269336"/>
              <a:gd name="connsiteY180" fmla="*/ 2128069 h 2323145"/>
              <a:gd name="connsiteX181" fmla="*/ 3120467 w 11269336"/>
              <a:gd name="connsiteY181" fmla="*/ 2128281 h 2323145"/>
              <a:gd name="connsiteX182" fmla="*/ 3116175 w 11269336"/>
              <a:gd name="connsiteY182" fmla="*/ 2131633 h 2323145"/>
              <a:gd name="connsiteX183" fmla="*/ 3103685 w 11269336"/>
              <a:gd name="connsiteY183" fmla="*/ 2132814 h 2323145"/>
              <a:gd name="connsiteX184" fmla="*/ 3078794 w 11269336"/>
              <a:gd name="connsiteY184" fmla="*/ 2137935 h 2323145"/>
              <a:gd name="connsiteX185" fmla="*/ 3074407 w 11269336"/>
              <a:gd name="connsiteY185" fmla="*/ 2136274 h 2323145"/>
              <a:gd name="connsiteX186" fmla="*/ 3037285 w 11269336"/>
              <a:gd name="connsiteY186" fmla="*/ 2139919 h 2323145"/>
              <a:gd name="connsiteX187" fmla="*/ 3036901 w 11269336"/>
              <a:gd name="connsiteY187" fmla="*/ 2138726 h 2323145"/>
              <a:gd name="connsiteX188" fmla="*/ 3026996 w 11269336"/>
              <a:gd name="connsiteY188" fmla="*/ 2134322 h 2323145"/>
              <a:gd name="connsiteX189" fmla="*/ 3007772 w 11269336"/>
              <a:gd name="connsiteY189" fmla="*/ 2128742 h 2323145"/>
              <a:gd name="connsiteX190" fmla="*/ 2965030 w 11269336"/>
              <a:gd name="connsiteY190" fmla="*/ 2100494 h 2323145"/>
              <a:gd name="connsiteX191" fmla="*/ 2926342 w 11269336"/>
              <a:gd name="connsiteY191" fmla="*/ 2104155 h 2323145"/>
              <a:gd name="connsiteX192" fmla="*/ 2918608 w 11269336"/>
              <a:gd name="connsiteY192" fmla="*/ 2104215 h 2323145"/>
              <a:gd name="connsiteX193" fmla="*/ 2918475 w 11269336"/>
              <a:gd name="connsiteY193" fmla="*/ 2103937 h 2323145"/>
              <a:gd name="connsiteX194" fmla="*/ 2910360 w 11269336"/>
              <a:gd name="connsiteY194" fmla="*/ 2103444 h 2323145"/>
              <a:gd name="connsiteX195" fmla="*/ 2904507 w 11269336"/>
              <a:gd name="connsiteY195" fmla="*/ 2104326 h 2323145"/>
              <a:gd name="connsiteX196" fmla="*/ 2889503 w 11269336"/>
              <a:gd name="connsiteY196" fmla="*/ 2104443 h 2323145"/>
              <a:gd name="connsiteX197" fmla="*/ 2884480 w 11269336"/>
              <a:gd name="connsiteY197" fmla="*/ 2102626 h 2323145"/>
              <a:gd name="connsiteX198" fmla="*/ 2882689 w 11269336"/>
              <a:gd name="connsiteY198" fmla="*/ 2099228 h 2323145"/>
              <a:gd name="connsiteX199" fmla="*/ 2881291 w 11269336"/>
              <a:gd name="connsiteY199" fmla="*/ 2099618 h 2323145"/>
              <a:gd name="connsiteX200" fmla="*/ 2853979 w 11269336"/>
              <a:gd name="connsiteY200" fmla="*/ 2090388 h 2323145"/>
              <a:gd name="connsiteX201" fmla="*/ 2791790 w 11269336"/>
              <a:gd name="connsiteY201" fmla="*/ 2080332 h 2323145"/>
              <a:gd name="connsiteX202" fmla="*/ 2755844 w 11269336"/>
              <a:gd name="connsiteY202" fmla="*/ 2078874 h 2323145"/>
              <a:gd name="connsiteX203" fmla="*/ 2657742 w 11269336"/>
              <a:gd name="connsiteY203" fmla="*/ 2070179 h 2323145"/>
              <a:gd name="connsiteX204" fmla="*/ 2559549 w 11269336"/>
              <a:gd name="connsiteY204" fmla="*/ 2057873 h 2323145"/>
              <a:gd name="connsiteX205" fmla="*/ 2512054 w 11269336"/>
              <a:gd name="connsiteY205" fmla="*/ 2031671 h 2323145"/>
              <a:gd name="connsiteX206" fmla="*/ 2506437 w 11269336"/>
              <a:gd name="connsiteY206" fmla="*/ 2030918 h 2323145"/>
              <a:gd name="connsiteX207" fmla="*/ 2491752 w 11269336"/>
              <a:gd name="connsiteY207" fmla="*/ 2033906 h 2323145"/>
              <a:gd name="connsiteX208" fmla="*/ 2486338 w 11269336"/>
              <a:gd name="connsiteY208" fmla="*/ 2035862 h 2323145"/>
              <a:gd name="connsiteX209" fmla="*/ 2478186 w 11269336"/>
              <a:gd name="connsiteY209" fmla="*/ 2036953 h 2323145"/>
              <a:gd name="connsiteX210" fmla="*/ 2477950 w 11269336"/>
              <a:gd name="connsiteY210" fmla="*/ 2036715 h 2323145"/>
              <a:gd name="connsiteX211" fmla="*/ 2470381 w 11269336"/>
              <a:gd name="connsiteY211" fmla="*/ 2038256 h 2323145"/>
              <a:gd name="connsiteX212" fmla="*/ 2433781 w 11269336"/>
              <a:gd name="connsiteY212" fmla="*/ 2049140 h 2323145"/>
              <a:gd name="connsiteX213" fmla="*/ 2381172 w 11269336"/>
              <a:gd name="connsiteY213" fmla="*/ 2030645 h 2323145"/>
              <a:gd name="connsiteX214" fmla="*/ 2360198 w 11269336"/>
              <a:gd name="connsiteY214" fmla="*/ 2029059 h 2323145"/>
              <a:gd name="connsiteX215" fmla="*/ 2348815 w 11269336"/>
              <a:gd name="connsiteY215" fmla="*/ 2026798 h 2323145"/>
              <a:gd name="connsiteX216" fmla="*/ 2347988 w 11269336"/>
              <a:gd name="connsiteY216" fmla="*/ 2025745 h 2323145"/>
              <a:gd name="connsiteX217" fmla="*/ 2312920 w 11269336"/>
              <a:gd name="connsiteY217" fmla="*/ 2036311 h 2323145"/>
              <a:gd name="connsiteX218" fmla="*/ 2307986 w 11269336"/>
              <a:gd name="connsiteY218" fmla="*/ 2035583 h 2323145"/>
              <a:gd name="connsiteX219" fmla="*/ 2285481 w 11269336"/>
              <a:gd name="connsiteY219" fmla="*/ 2045197 h 2323145"/>
              <a:gd name="connsiteX220" fmla="*/ 2273666 w 11269336"/>
              <a:gd name="connsiteY220" fmla="*/ 2048710 h 2323145"/>
              <a:gd name="connsiteX221" fmla="*/ 2270719 w 11269336"/>
              <a:gd name="connsiteY221" fmla="*/ 2052702 h 2323145"/>
              <a:gd name="connsiteX222" fmla="*/ 2253080 w 11269336"/>
              <a:gd name="connsiteY222" fmla="*/ 2056363 h 2323145"/>
              <a:gd name="connsiteX223" fmla="*/ 2250906 w 11269336"/>
              <a:gd name="connsiteY223" fmla="*/ 2055654 h 2323145"/>
              <a:gd name="connsiteX224" fmla="*/ 2236905 w 11269336"/>
              <a:gd name="connsiteY224" fmla="*/ 2062882 h 2323145"/>
              <a:gd name="connsiteX225" fmla="*/ 2225830 w 11269336"/>
              <a:gd name="connsiteY225" fmla="*/ 2074027 h 2323145"/>
              <a:gd name="connsiteX226" fmla="*/ 2073776 w 11269336"/>
              <a:gd name="connsiteY226" fmla="*/ 2089244 h 2323145"/>
              <a:gd name="connsiteX227" fmla="*/ 1948256 w 11269336"/>
              <a:gd name="connsiteY227" fmla="*/ 2146616 h 2323145"/>
              <a:gd name="connsiteX228" fmla="*/ 1865582 w 11269336"/>
              <a:gd name="connsiteY228" fmla="*/ 2153738 h 2323145"/>
              <a:gd name="connsiteX229" fmla="*/ 1835210 w 11269336"/>
              <a:gd name="connsiteY229" fmla="*/ 2134244 h 2323145"/>
              <a:gd name="connsiteX230" fmla="*/ 1632661 w 11269336"/>
              <a:gd name="connsiteY230" fmla="*/ 2173882 h 2323145"/>
              <a:gd name="connsiteX231" fmla="*/ 1579590 w 11269336"/>
              <a:gd name="connsiteY231" fmla="*/ 2173680 h 2323145"/>
              <a:gd name="connsiteX232" fmla="*/ 1535601 w 11269336"/>
              <a:gd name="connsiteY232" fmla="*/ 2194590 h 2323145"/>
              <a:gd name="connsiteX233" fmla="*/ 1515594 w 11269336"/>
              <a:gd name="connsiteY233" fmla="*/ 2189622 h 2323145"/>
              <a:gd name="connsiteX234" fmla="*/ 1512113 w 11269336"/>
              <a:gd name="connsiteY234" fmla="*/ 2188534 h 2323145"/>
              <a:gd name="connsiteX235" fmla="*/ 1498838 w 11269336"/>
              <a:gd name="connsiteY235" fmla="*/ 2189213 h 2323145"/>
              <a:gd name="connsiteX236" fmla="*/ 1494279 w 11269336"/>
              <a:gd name="connsiteY236" fmla="*/ 2183112 h 2323145"/>
              <a:gd name="connsiteX237" fmla="*/ 1473714 w 11269336"/>
              <a:gd name="connsiteY237" fmla="*/ 2179625 h 2323145"/>
              <a:gd name="connsiteX238" fmla="*/ 1449503 w 11269336"/>
              <a:gd name="connsiteY238" fmla="*/ 2182633 h 2323145"/>
              <a:gd name="connsiteX239" fmla="*/ 1266687 w 11269336"/>
              <a:gd name="connsiteY239" fmla="*/ 2212688 h 2323145"/>
              <a:gd name="connsiteX240" fmla="*/ 1239614 w 11269336"/>
              <a:gd name="connsiteY240" fmla="*/ 2209727 h 2323145"/>
              <a:gd name="connsiteX241" fmla="*/ 1202436 w 11269336"/>
              <a:gd name="connsiteY241" fmla="*/ 2209817 h 2323145"/>
              <a:gd name="connsiteX242" fmla="*/ 1136097 w 11269336"/>
              <a:gd name="connsiteY242" fmla="*/ 2205112 h 2323145"/>
              <a:gd name="connsiteX243" fmla="*/ 988232 w 11269336"/>
              <a:gd name="connsiteY243" fmla="*/ 2235635 h 2323145"/>
              <a:gd name="connsiteX244" fmla="*/ 981959 w 11269336"/>
              <a:gd name="connsiteY244" fmla="*/ 2231607 h 2323145"/>
              <a:gd name="connsiteX245" fmla="*/ 938600 w 11269336"/>
              <a:gd name="connsiteY245" fmla="*/ 2238113 h 2323145"/>
              <a:gd name="connsiteX246" fmla="*/ 791788 w 11269336"/>
              <a:gd name="connsiteY246" fmla="*/ 2293224 h 2323145"/>
              <a:gd name="connsiteX247" fmla="*/ 706914 w 11269336"/>
              <a:gd name="connsiteY247" fmla="*/ 2305046 h 2323145"/>
              <a:gd name="connsiteX248" fmla="*/ 675971 w 11269336"/>
              <a:gd name="connsiteY248" fmla="*/ 2304030 h 2323145"/>
              <a:gd name="connsiteX249" fmla="*/ 624180 w 11269336"/>
              <a:gd name="connsiteY249" fmla="*/ 2302650 h 2323145"/>
              <a:gd name="connsiteX250" fmla="*/ 583453 w 11269336"/>
              <a:gd name="connsiteY250" fmla="*/ 2288788 h 2323145"/>
              <a:gd name="connsiteX251" fmla="*/ 540946 w 11269336"/>
              <a:gd name="connsiteY251" fmla="*/ 2292721 h 2323145"/>
              <a:gd name="connsiteX252" fmla="*/ 533680 w 11269336"/>
              <a:gd name="connsiteY252" fmla="*/ 2310233 h 2323145"/>
              <a:gd name="connsiteX253" fmla="*/ 487366 w 11269336"/>
              <a:gd name="connsiteY253" fmla="*/ 2309053 h 2323145"/>
              <a:gd name="connsiteX254" fmla="*/ 416820 w 11269336"/>
              <a:gd name="connsiteY254" fmla="*/ 2305443 h 2323145"/>
              <a:gd name="connsiteX255" fmla="*/ 376805 w 11269336"/>
              <a:gd name="connsiteY255" fmla="*/ 2307647 h 2323145"/>
              <a:gd name="connsiteX256" fmla="*/ 266777 w 11269336"/>
              <a:gd name="connsiteY256" fmla="*/ 2309012 h 2323145"/>
              <a:gd name="connsiteX257" fmla="*/ 156013 w 11269336"/>
              <a:gd name="connsiteY257" fmla="*/ 2306832 h 2323145"/>
              <a:gd name="connsiteX258" fmla="*/ 87258 w 11269336"/>
              <a:gd name="connsiteY258" fmla="*/ 2285511 h 2323145"/>
              <a:gd name="connsiteX259" fmla="*/ 23798 w 11269336"/>
              <a:gd name="connsiteY259" fmla="*/ 2281822 h 2323145"/>
              <a:gd name="connsiteX260" fmla="*/ 0 w 11269336"/>
              <a:gd name="connsiteY260" fmla="*/ 2285369 h 2323145"/>
              <a:gd name="connsiteX261" fmla="*/ 0 w 11269336"/>
              <a:gd name="connsiteY261"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702453 w 11269336"/>
              <a:gd name="connsiteY141" fmla="*/ 2151586 h 2323145"/>
              <a:gd name="connsiteX142" fmla="*/ 4593061 w 11269336"/>
              <a:gd name="connsiteY142" fmla="*/ 2171597 h 2323145"/>
              <a:gd name="connsiteX143" fmla="*/ 4533444 w 11269336"/>
              <a:gd name="connsiteY143" fmla="*/ 2181200 h 2323145"/>
              <a:gd name="connsiteX144" fmla="*/ 4492832 w 11269336"/>
              <a:gd name="connsiteY144" fmla="*/ 2188033 h 2323145"/>
              <a:gd name="connsiteX145" fmla="*/ 4467257 w 11269336"/>
              <a:gd name="connsiteY145" fmla="*/ 2196121 h 2323145"/>
              <a:gd name="connsiteX146" fmla="*/ 4459937 w 11269336"/>
              <a:gd name="connsiteY146" fmla="*/ 2195182 h 2323145"/>
              <a:gd name="connsiteX147" fmla="*/ 4433312 w 11269336"/>
              <a:gd name="connsiteY147" fmla="*/ 2199004 h 2323145"/>
              <a:gd name="connsiteX148" fmla="*/ 4420601 w 11269336"/>
              <a:gd name="connsiteY148" fmla="*/ 2205158 h 2323145"/>
              <a:gd name="connsiteX149" fmla="*/ 4405765 w 11269336"/>
              <a:gd name="connsiteY149" fmla="*/ 2199902 h 2323145"/>
              <a:gd name="connsiteX150" fmla="*/ 4401354 w 11269336"/>
              <a:gd name="connsiteY150" fmla="*/ 2194745 h 2323145"/>
              <a:gd name="connsiteX151" fmla="*/ 4383151 w 11269336"/>
              <a:gd name="connsiteY151" fmla="*/ 2201140 h 2323145"/>
              <a:gd name="connsiteX152" fmla="*/ 4366646 w 11269336"/>
              <a:gd name="connsiteY152" fmla="*/ 2198564 h 2323145"/>
              <a:gd name="connsiteX153" fmla="*/ 4354009 w 11269336"/>
              <a:gd name="connsiteY153" fmla="*/ 2204984 h 2323145"/>
              <a:gd name="connsiteX154" fmla="*/ 4348284 w 11269336"/>
              <a:gd name="connsiteY154" fmla="*/ 2205270 h 2323145"/>
              <a:gd name="connsiteX155" fmla="*/ 4333906 w 11269336"/>
              <a:gd name="connsiteY155" fmla="*/ 2205251 h 2323145"/>
              <a:gd name="connsiteX156" fmla="*/ 4308819 w 11269336"/>
              <a:gd name="connsiteY156" fmla="*/ 2203822 h 2323145"/>
              <a:gd name="connsiteX157" fmla="*/ 4301210 w 11269336"/>
              <a:gd name="connsiteY157" fmla="*/ 2204456 h 2323145"/>
              <a:gd name="connsiteX158" fmla="*/ 4283095 w 11269336"/>
              <a:gd name="connsiteY158" fmla="*/ 2198177 h 2323145"/>
              <a:gd name="connsiteX159" fmla="*/ 4250119 w 11269336"/>
              <a:gd name="connsiteY159" fmla="*/ 2196342 h 2323145"/>
              <a:gd name="connsiteX160" fmla="*/ 4189203 w 11269336"/>
              <a:gd name="connsiteY160" fmla="*/ 2178994 h 2323145"/>
              <a:gd name="connsiteX161" fmla="*/ 4154035 w 11269336"/>
              <a:gd name="connsiteY161" fmla="*/ 2171950 h 2323145"/>
              <a:gd name="connsiteX162" fmla="*/ 4129569 w 11269336"/>
              <a:gd name="connsiteY162" fmla="*/ 2163850 h 2323145"/>
              <a:gd name="connsiteX163" fmla="*/ 4061250 w 11269336"/>
              <a:gd name="connsiteY163" fmla="*/ 2159236 h 2323145"/>
              <a:gd name="connsiteX164" fmla="*/ 3945480 w 11269336"/>
              <a:gd name="connsiteY164" fmla="*/ 2158279 h 2323145"/>
              <a:gd name="connsiteX165" fmla="*/ 3921468 w 11269336"/>
              <a:gd name="connsiteY165" fmla="*/ 2156588 h 2323145"/>
              <a:gd name="connsiteX166" fmla="*/ 3903348 w 11269336"/>
              <a:gd name="connsiteY166" fmla="*/ 2149220 h 2323145"/>
              <a:gd name="connsiteX167" fmla="*/ 3901342 w 11269336"/>
              <a:gd name="connsiteY167" fmla="*/ 2142355 h 2323145"/>
              <a:gd name="connsiteX168" fmla="*/ 3888539 w 11269336"/>
              <a:gd name="connsiteY168" fmla="*/ 2140476 h 2323145"/>
              <a:gd name="connsiteX169" fmla="*/ 3885662 w 11269336"/>
              <a:gd name="connsiteY169" fmla="*/ 2138740 h 2323145"/>
              <a:gd name="connsiteX170" fmla="*/ 3868627 w 11269336"/>
              <a:gd name="connsiteY170" fmla="*/ 2130023 h 2323145"/>
              <a:gd name="connsiteX171" fmla="*/ 3819177 w 11269336"/>
              <a:gd name="connsiteY171" fmla="*/ 2142111 h 2323145"/>
              <a:gd name="connsiteX172" fmla="*/ 3769100 w 11269336"/>
              <a:gd name="connsiteY172" fmla="*/ 2131731 h 2323145"/>
              <a:gd name="connsiteX173" fmla="*/ 3562752 w 11269336"/>
              <a:gd name="connsiteY173" fmla="*/ 2131785 h 2323145"/>
              <a:gd name="connsiteX174" fmla="*/ 3541402 w 11269336"/>
              <a:gd name="connsiteY174" fmla="*/ 2106821 h 2323145"/>
              <a:gd name="connsiteX175" fmla="*/ 3365341 w 11269336"/>
              <a:gd name="connsiteY175" fmla="*/ 2077638 h 2323145"/>
              <a:gd name="connsiteX176" fmla="*/ 3170922 w 11269336"/>
              <a:gd name="connsiteY176" fmla="*/ 2115957 h 2323145"/>
              <a:gd name="connsiteX177" fmla="*/ 3156256 w 11269336"/>
              <a:gd name="connsiteY177" fmla="*/ 2124773 h 2323145"/>
              <a:gd name="connsiteX178" fmla="*/ 3140298 w 11269336"/>
              <a:gd name="connsiteY178" fmla="*/ 2129182 h 2323145"/>
              <a:gd name="connsiteX179" fmla="*/ 3138514 w 11269336"/>
              <a:gd name="connsiteY179" fmla="*/ 2128069 h 2323145"/>
              <a:gd name="connsiteX180" fmla="*/ 3120467 w 11269336"/>
              <a:gd name="connsiteY180" fmla="*/ 2128281 h 2323145"/>
              <a:gd name="connsiteX181" fmla="*/ 3116175 w 11269336"/>
              <a:gd name="connsiteY181" fmla="*/ 2131633 h 2323145"/>
              <a:gd name="connsiteX182" fmla="*/ 3103685 w 11269336"/>
              <a:gd name="connsiteY182" fmla="*/ 2132814 h 2323145"/>
              <a:gd name="connsiteX183" fmla="*/ 3078794 w 11269336"/>
              <a:gd name="connsiteY183" fmla="*/ 2137935 h 2323145"/>
              <a:gd name="connsiteX184" fmla="*/ 3074407 w 11269336"/>
              <a:gd name="connsiteY184" fmla="*/ 2136274 h 2323145"/>
              <a:gd name="connsiteX185" fmla="*/ 3037285 w 11269336"/>
              <a:gd name="connsiteY185" fmla="*/ 2139919 h 2323145"/>
              <a:gd name="connsiteX186" fmla="*/ 3036901 w 11269336"/>
              <a:gd name="connsiteY186" fmla="*/ 2138726 h 2323145"/>
              <a:gd name="connsiteX187" fmla="*/ 3026996 w 11269336"/>
              <a:gd name="connsiteY187" fmla="*/ 2134322 h 2323145"/>
              <a:gd name="connsiteX188" fmla="*/ 3007772 w 11269336"/>
              <a:gd name="connsiteY188" fmla="*/ 2128742 h 2323145"/>
              <a:gd name="connsiteX189" fmla="*/ 2965030 w 11269336"/>
              <a:gd name="connsiteY189" fmla="*/ 2100494 h 2323145"/>
              <a:gd name="connsiteX190" fmla="*/ 2926342 w 11269336"/>
              <a:gd name="connsiteY190" fmla="*/ 2104155 h 2323145"/>
              <a:gd name="connsiteX191" fmla="*/ 2918608 w 11269336"/>
              <a:gd name="connsiteY191" fmla="*/ 2104215 h 2323145"/>
              <a:gd name="connsiteX192" fmla="*/ 2918475 w 11269336"/>
              <a:gd name="connsiteY192" fmla="*/ 2103937 h 2323145"/>
              <a:gd name="connsiteX193" fmla="*/ 2910360 w 11269336"/>
              <a:gd name="connsiteY193" fmla="*/ 2103444 h 2323145"/>
              <a:gd name="connsiteX194" fmla="*/ 2904507 w 11269336"/>
              <a:gd name="connsiteY194" fmla="*/ 2104326 h 2323145"/>
              <a:gd name="connsiteX195" fmla="*/ 2889503 w 11269336"/>
              <a:gd name="connsiteY195" fmla="*/ 2104443 h 2323145"/>
              <a:gd name="connsiteX196" fmla="*/ 2884480 w 11269336"/>
              <a:gd name="connsiteY196" fmla="*/ 2102626 h 2323145"/>
              <a:gd name="connsiteX197" fmla="*/ 2882689 w 11269336"/>
              <a:gd name="connsiteY197" fmla="*/ 2099228 h 2323145"/>
              <a:gd name="connsiteX198" fmla="*/ 2881291 w 11269336"/>
              <a:gd name="connsiteY198" fmla="*/ 2099618 h 2323145"/>
              <a:gd name="connsiteX199" fmla="*/ 2853979 w 11269336"/>
              <a:gd name="connsiteY199" fmla="*/ 2090388 h 2323145"/>
              <a:gd name="connsiteX200" fmla="*/ 2791790 w 11269336"/>
              <a:gd name="connsiteY200" fmla="*/ 2080332 h 2323145"/>
              <a:gd name="connsiteX201" fmla="*/ 2755844 w 11269336"/>
              <a:gd name="connsiteY201" fmla="*/ 2078874 h 2323145"/>
              <a:gd name="connsiteX202" fmla="*/ 2657742 w 11269336"/>
              <a:gd name="connsiteY202" fmla="*/ 2070179 h 2323145"/>
              <a:gd name="connsiteX203" fmla="*/ 2559549 w 11269336"/>
              <a:gd name="connsiteY203" fmla="*/ 2057873 h 2323145"/>
              <a:gd name="connsiteX204" fmla="*/ 2512054 w 11269336"/>
              <a:gd name="connsiteY204" fmla="*/ 2031671 h 2323145"/>
              <a:gd name="connsiteX205" fmla="*/ 2506437 w 11269336"/>
              <a:gd name="connsiteY205" fmla="*/ 2030918 h 2323145"/>
              <a:gd name="connsiteX206" fmla="*/ 2491752 w 11269336"/>
              <a:gd name="connsiteY206" fmla="*/ 2033906 h 2323145"/>
              <a:gd name="connsiteX207" fmla="*/ 2486338 w 11269336"/>
              <a:gd name="connsiteY207" fmla="*/ 2035862 h 2323145"/>
              <a:gd name="connsiteX208" fmla="*/ 2478186 w 11269336"/>
              <a:gd name="connsiteY208" fmla="*/ 2036953 h 2323145"/>
              <a:gd name="connsiteX209" fmla="*/ 2477950 w 11269336"/>
              <a:gd name="connsiteY209" fmla="*/ 2036715 h 2323145"/>
              <a:gd name="connsiteX210" fmla="*/ 2470381 w 11269336"/>
              <a:gd name="connsiteY210" fmla="*/ 2038256 h 2323145"/>
              <a:gd name="connsiteX211" fmla="*/ 2433781 w 11269336"/>
              <a:gd name="connsiteY211" fmla="*/ 2049140 h 2323145"/>
              <a:gd name="connsiteX212" fmla="*/ 2381172 w 11269336"/>
              <a:gd name="connsiteY212" fmla="*/ 2030645 h 2323145"/>
              <a:gd name="connsiteX213" fmla="*/ 2360198 w 11269336"/>
              <a:gd name="connsiteY213" fmla="*/ 2029059 h 2323145"/>
              <a:gd name="connsiteX214" fmla="*/ 2348815 w 11269336"/>
              <a:gd name="connsiteY214" fmla="*/ 2026798 h 2323145"/>
              <a:gd name="connsiteX215" fmla="*/ 2347988 w 11269336"/>
              <a:gd name="connsiteY215" fmla="*/ 2025745 h 2323145"/>
              <a:gd name="connsiteX216" fmla="*/ 2312920 w 11269336"/>
              <a:gd name="connsiteY216" fmla="*/ 2036311 h 2323145"/>
              <a:gd name="connsiteX217" fmla="*/ 2307986 w 11269336"/>
              <a:gd name="connsiteY217" fmla="*/ 2035583 h 2323145"/>
              <a:gd name="connsiteX218" fmla="*/ 2285481 w 11269336"/>
              <a:gd name="connsiteY218" fmla="*/ 2045197 h 2323145"/>
              <a:gd name="connsiteX219" fmla="*/ 2273666 w 11269336"/>
              <a:gd name="connsiteY219" fmla="*/ 2048710 h 2323145"/>
              <a:gd name="connsiteX220" fmla="*/ 2270719 w 11269336"/>
              <a:gd name="connsiteY220" fmla="*/ 2052702 h 2323145"/>
              <a:gd name="connsiteX221" fmla="*/ 2253080 w 11269336"/>
              <a:gd name="connsiteY221" fmla="*/ 2056363 h 2323145"/>
              <a:gd name="connsiteX222" fmla="*/ 2250906 w 11269336"/>
              <a:gd name="connsiteY222" fmla="*/ 2055654 h 2323145"/>
              <a:gd name="connsiteX223" fmla="*/ 2236905 w 11269336"/>
              <a:gd name="connsiteY223" fmla="*/ 2062882 h 2323145"/>
              <a:gd name="connsiteX224" fmla="*/ 2225830 w 11269336"/>
              <a:gd name="connsiteY224" fmla="*/ 2074027 h 2323145"/>
              <a:gd name="connsiteX225" fmla="*/ 2073776 w 11269336"/>
              <a:gd name="connsiteY225" fmla="*/ 2089244 h 2323145"/>
              <a:gd name="connsiteX226" fmla="*/ 1948256 w 11269336"/>
              <a:gd name="connsiteY226" fmla="*/ 2146616 h 2323145"/>
              <a:gd name="connsiteX227" fmla="*/ 1865582 w 11269336"/>
              <a:gd name="connsiteY227" fmla="*/ 2153738 h 2323145"/>
              <a:gd name="connsiteX228" fmla="*/ 1835210 w 11269336"/>
              <a:gd name="connsiteY228" fmla="*/ 2134244 h 2323145"/>
              <a:gd name="connsiteX229" fmla="*/ 1632661 w 11269336"/>
              <a:gd name="connsiteY229" fmla="*/ 2173882 h 2323145"/>
              <a:gd name="connsiteX230" fmla="*/ 1579590 w 11269336"/>
              <a:gd name="connsiteY230" fmla="*/ 2173680 h 2323145"/>
              <a:gd name="connsiteX231" fmla="*/ 1535601 w 11269336"/>
              <a:gd name="connsiteY231" fmla="*/ 2194590 h 2323145"/>
              <a:gd name="connsiteX232" fmla="*/ 1515594 w 11269336"/>
              <a:gd name="connsiteY232" fmla="*/ 2189622 h 2323145"/>
              <a:gd name="connsiteX233" fmla="*/ 1512113 w 11269336"/>
              <a:gd name="connsiteY233" fmla="*/ 2188534 h 2323145"/>
              <a:gd name="connsiteX234" fmla="*/ 1498838 w 11269336"/>
              <a:gd name="connsiteY234" fmla="*/ 2189213 h 2323145"/>
              <a:gd name="connsiteX235" fmla="*/ 1494279 w 11269336"/>
              <a:gd name="connsiteY235" fmla="*/ 2183112 h 2323145"/>
              <a:gd name="connsiteX236" fmla="*/ 1473714 w 11269336"/>
              <a:gd name="connsiteY236" fmla="*/ 2179625 h 2323145"/>
              <a:gd name="connsiteX237" fmla="*/ 1449503 w 11269336"/>
              <a:gd name="connsiteY237" fmla="*/ 2182633 h 2323145"/>
              <a:gd name="connsiteX238" fmla="*/ 1266687 w 11269336"/>
              <a:gd name="connsiteY238" fmla="*/ 2212688 h 2323145"/>
              <a:gd name="connsiteX239" fmla="*/ 1239614 w 11269336"/>
              <a:gd name="connsiteY239" fmla="*/ 2209727 h 2323145"/>
              <a:gd name="connsiteX240" fmla="*/ 1202436 w 11269336"/>
              <a:gd name="connsiteY240" fmla="*/ 2209817 h 2323145"/>
              <a:gd name="connsiteX241" fmla="*/ 1136097 w 11269336"/>
              <a:gd name="connsiteY241" fmla="*/ 2205112 h 2323145"/>
              <a:gd name="connsiteX242" fmla="*/ 988232 w 11269336"/>
              <a:gd name="connsiteY242" fmla="*/ 2235635 h 2323145"/>
              <a:gd name="connsiteX243" fmla="*/ 981959 w 11269336"/>
              <a:gd name="connsiteY243" fmla="*/ 2231607 h 2323145"/>
              <a:gd name="connsiteX244" fmla="*/ 938600 w 11269336"/>
              <a:gd name="connsiteY244" fmla="*/ 2238113 h 2323145"/>
              <a:gd name="connsiteX245" fmla="*/ 791788 w 11269336"/>
              <a:gd name="connsiteY245" fmla="*/ 2293224 h 2323145"/>
              <a:gd name="connsiteX246" fmla="*/ 706914 w 11269336"/>
              <a:gd name="connsiteY246" fmla="*/ 2305046 h 2323145"/>
              <a:gd name="connsiteX247" fmla="*/ 675971 w 11269336"/>
              <a:gd name="connsiteY247" fmla="*/ 2304030 h 2323145"/>
              <a:gd name="connsiteX248" fmla="*/ 624180 w 11269336"/>
              <a:gd name="connsiteY248" fmla="*/ 2302650 h 2323145"/>
              <a:gd name="connsiteX249" fmla="*/ 583453 w 11269336"/>
              <a:gd name="connsiteY249" fmla="*/ 2288788 h 2323145"/>
              <a:gd name="connsiteX250" fmla="*/ 540946 w 11269336"/>
              <a:gd name="connsiteY250" fmla="*/ 2292721 h 2323145"/>
              <a:gd name="connsiteX251" fmla="*/ 533680 w 11269336"/>
              <a:gd name="connsiteY251" fmla="*/ 2310233 h 2323145"/>
              <a:gd name="connsiteX252" fmla="*/ 487366 w 11269336"/>
              <a:gd name="connsiteY252" fmla="*/ 2309053 h 2323145"/>
              <a:gd name="connsiteX253" fmla="*/ 416820 w 11269336"/>
              <a:gd name="connsiteY253" fmla="*/ 2305443 h 2323145"/>
              <a:gd name="connsiteX254" fmla="*/ 376805 w 11269336"/>
              <a:gd name="connsiteY254" fmla="*/ 2307647 h 2323145"/>
              <a:gd name="connsiteX255" fmla="*/ 266777 w 11269336"/>
              <a:gd name="connsiteY255" fmla="*/ 2309012 h 2323145"/>
              <a:gd name="connsiteX256" fmla="*/ 156013 w 11269336"/>
              <a:gd name="connsiteY256" fmla="*/ 2306832 h 2323145"/>
              <a:gd name="connsiteX257" fmla="*/ 87258 w 11269336"/>
              <a:gd name="connsiteY257" fmla="*/ 2285511 h 2323145"/>
              <a:gd name="connsiteX258" fmla="*/ 23798 w 11269336"/>
              <a:gd name="connsiteY258" fmla="*/ 2281822 h 2323145"/>
              <a:gd name="connsiteX259" fmla="*/ 0 w 11269336"/>
              <a:gd name="connsiteY259" fmla="*/ 2285369 h 2323145"/>
              <a:gd name="connsiteX260" fmla="*/ 0 w 11269336"/>
              <a:gd name="connsiteY260"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593061 w 11269336"/>
              <a:gd name="connsiteY141" fmla="*/ 2171597 h 2323145"/>
              <a:gd name="connsiteX142" fmla="*/ 4533444 w 11269336"/>
              <a:gd name="connsiteY142" fmla="*/ 2181200 h 2323145"/>
              <a:gd name="connsiteX143" fmla="*/ 4492832 w 11269336"/>
              <a:gd name="connsiteY143" fmla="*/ 2188033 h 2323145"/>
              <a:gd name="connsiteX144" fmla="*/ 4467257 w 11269336"/>
              <a:gd name="connsiteY144" fmla="*/ 2196121 h 2323145"/>
              <a:gd name="connsiteX145" fmla="*/ 4459937 w 11269336"/>
              <a:gd name="connsiteY145" fmla="*/ 2195182 h 2323145"/>
              <a:gd name="connsiteX146" fmla="*/ 4433312 w 11269336"/>
              <a:gd name="connsiteY146" fmla="*/ 2199004 h 2323145"/>
              <a:gd name="connsiteX147" fmla="*/ 4420601 w 11269336"/>
              <a:gd name="connsiteY147" fmla="*/ 2205158 h 2323145"/>
              <a:gd name="connsiteX148" fmla="*/ 4405765 w 11269336"/>
              <a:gd name="connsiteY148" fmla="*/ 2199902 h 2323145"/>
              <a:gd name="connsiteX149" fmla="*/ 4401354 w 11269336"/>
              <a:gd name="connsiteY149" fmla="*/ 2194745 h 2323145"/>
              <a:gd name="connsiteX150" fmla="*/ 4383151 w 11269336"/>
              <a:gd name="connsiteY150" fmla="*/ 2201140 h 2323145"/>
              <a:gd name="connsiteX151" fmla="*/ 4366646 w 11269336"/>
              <a:gd name="connsiteY151" fmla="*/ 2198564 h 2323145"/>
              <a:gd name="connsiteX152" fmla="*/ 4354009 w 11269336"/>
              <a:gd name="connsiteY152" fmla="*/ 2204984 h 2323145"/>
              <a:gd name="connsiteX153" fmla="*/ 4348284 w 11269336"/>
              <a:gd name="connsiteY153" fmla="*/ 2205270 h 2323145"/>
              <a:gd name="connsiteX154" fmla="*/ 4333906 w 11269336"/>
              <a:gd name="connsiteY154" fmla="*/ 2205251 h 2323145"/>
              <a:gd name="connsiteX155" fmla="*/ 4308819 w 11269336"/>
              <a:gd name="connsiteY155" fmla="*/ 2203822 h 2323145"/>
              <a:gd name="connsiteX156" fmla="*/ 4301210 w 11269336"/>
              <a:gd name="connsiteY156" fmla="*/ 2204456 h 2323145"/>
              <a:gd name="connsiteX157" fmla="*/ 4283095 w 11269336"/>
              <a:gd name="connsiteY157" fmla="*/ 2198177 h 2323145"/>
              <a:gd name="connsiteX158" fmla="*/ 4250119 w 11269336"/>
              <a:gd name="connsiteY158" fmla="*/ 2196342 h 2323145"/>
              <a:gd name="connsiteX159" fmla="*/ 4189203 w 11269336"/>
              <a:gd name="connsiteY159" fmla="*/ 2178994 h 2323145"/>
              <a:gd name="connsiteX160" fmla="*/ 4154035 w 11269336"/>
              <a:gd name="connsiteY160" fmla="*/ 2171950 h 2323145"/>
              <a:gd name="connsiteX161" fmla="*/ 4129569 w 11269336"/>
              <a:gd name="connsiteY161" fmla="*/ 2163850 h 2323145"/>
              <a:gd name="connsiteX162" fmla="*/ 4061250 w 11269336"/>
              <a:gd name="connsiteY162" fmla="*/ 2159236 h 2323145"/>
              <a:gd name="connsiteX163" fmla="*/ 3945480 w 11269336"/>
              <a:gd name="connsiteY163" fmla="*/ 2158279 h 2323145"/>
              <a:gd name="connsiteX164" fmla="*/ 3921468 w 11269336"/>
              <a:gd name="connsiteY164" fmla="*/ 2156588 h 2323145"/>
              <a:gd name="connsiteX165" fmla="*/ 3903348 w 11269336"/>
              <a:gd name="connsiteY165" fmla="*/ 2149220 h 2323145"/>
              <a:gd name="connsiteX166" fmla="*/ 3901342 w 11269336"/>
              <a:gd name="connsiteY166" fmla="*/ 2142355 h 2323145"/>
              <a:gd name="connsiteX167" fmla="*/ 3888539 w 11269336"/>
              <a:gd name="connsiteY167" fmla="*/ 2140476 h 2323145"/>
              <a:gd name="connsiteX168" fmla="*/ 3885662 w 11269336"/>
              <a:gd name="connsiteY168" fmla="*/ 2138740 h 2323145"/>
              <a:gd name="connsiteX169" fmla="*/ 3868627 w 11269336"/>
              <a:gd name="connsiteY169" fmla="*/ 2130023 h 2323145"/>
              <a:gd name="connsiteX170" fmla="*/ 3819177 w 11269336"/>
              <a:gd name="connsiteY170" fmla="*/ 2142111 h 2323145"/>
              <a:gd name="connsiteX171" fmla="*/ 3769100 w 11269336"/>
              <a:gd name="connsiteY171" fmla="*/ 2131731 h 2323145"/>
              <a:gd name="connsiteX172" fmla="*/ 3562752 w 11269336"/>
              <a:gd name="connsiteY172" fmla="*/ 2131785 h 2323145"/>
              <a:gd name="connsiteX173" fmla="*/ 3541402 w 11269336"/>
              <a:gd name="connsiteY173" fmla="*/ 2106821 h 2323145"/>
              <a:gd name="connsiteX174" fmla="*/ 3365341 w 11269336"/>
              <a:gd name="connsiteY174" fmla="*/ 2077638 h 2323145"/>
              <a:gd name="connsiteX175" fmla="*/ 3170922 w 11269336"/>
              <a:gd name="connsiteY175" fmla="*/ 2115957 h 2323145"/>
              <a:gd name="connsiteX176" fmla="*/ 3156256 w 11269336"/>
              <a:gd name="connsiteY176" fmla="*/ 2124773 h 2323145"/>
              <a:gd name="connsiteX177" fmla="*/ 3140298 w 11269336"/>
              <a:gd name="connsiteY177" fmla="*/ 2129182 h 2323145"/>
              <a:gd name="connsiteX178" fmla="*/ 3138514 w 11269336"/>
              <a:gd name="connsiteY178" fmla="*/ 2128069 h 2323145"/>
              <a:gd name="connsiteX179" fmla="*/ 3120467 w 11269336"/>
              <a:gd name="connsiteY179" fmla="*/ 2128281 h 2323145"/>
              <a:gd name="connsiteX180" fmla="*/ 3116175 w 11269336"/>
              <a:gd name="connsiteY180" fmla="*/ 2131633 h 2323145"/>
              <a:gd name="connsiteX181" fmla="*/ 3103685 w 11269336"/>
              <a:gd name="connsiteY181" fmla="*/ 2132814 h 2323145"/>
              <a:gd name="connsiteX182" fmla="*/ 3078794 w 11269336"/>
              <a:gd name="connsiteY182" fmla="*/ 2137935 h 2323145"/>
              <a:gd name="connsiteX183" fmla="*/ 3074407 w 11269336"/>
              <a:gd name="connsiteY183" fmla="*/ 2136274 h 2323145"/>
              <a:gd name="connsiteX184" fmla="*/ 3037285 w 11269336"/>
              <a:gd name="connsiteY184" fmla="*/ 2139919 h 2323145"/>
              <a:gd name="connsiteX185" fmla="*/ 3036901 w 11269336"/>
              <a:gd name="connsiteY185" fmla="*/ 2138726 h 2323145"/>
              <a:gd name="connsiteX186" fmla="*/ 3026996 w 11269336"/>
              <a:gd name="connsiteY186" fmla="*/ 2134322 h 2323145"/>
              <a:gd name="connsiteX187" fmla="*/ 3007772 w 11269336"/>
              <a:gd name="connsiteY187" fmla="*/ 2128742 h 2323145"/>
              <a:gd name="connsiteX188" fmla="*/ 2965030 w 11269336"/>
              <a:gd name="connsiteY188" fmla="*/ 2100494 h 2323145"/>
              <a:gd name="connsiteX189" fmla="*/ 2926342 w 11269336"/>
              <a:gd name="connsiteY189" fmla="*/ 2104155 h 2323145"/>
              <a:gd name="connsiteX190" fmla="*/ 2918608 w 11269336"/>
              <a:gd name="connsiteY190" fmla="*/ 2104215 h 2323145"/>
              <a:gd name="connsiteX191" fmla="*/ 2918475 w 11269336"/>
              <a:gd name="connsiteY191" fmla="*/ 2103937 h 2323145"/>
              <a:gd name="connsiteX192" fmla="*/ 2910360 w 11269336"/>
              <a:gd name="connsiteY192" fmla="*/ 2103444 h 2323145"/>
              <a:gd name="connsiteX193" fmla="*/ 2904507 w 11269336"/>
              <a:gd name="connsiteY193" fmla="*/ 2104326 h 2323145"/>
              <a:gd name="connsiteX194" fmla="*/ 2889503 w 11269336"/>
              <a:gd name="connsiteY194" fmla="*/ 2104443 h 2323145"/>
              <a:gd name="connsiteX195" fmla="*/ 2884480 w 11269336"/>
              <a:gd name="connsiteY195" fmla="*/ 2102626 h 2323145"/>
              <a:gd name="connsiteX196" fmla="*/ 2882689 w 11269336"/>
              <a:gd name="connsiteY196" fmla="*/ 2099228 h 2323145"/>
              <a:gd name="connsiteX197" fmla="*/ 2881291 w 11269336"/>
              <a:gd name="connsiteY197" fmla="*/ 2099618 h 2323145"/>
              <a:gd name="connsiteX198" fmla="*/ 2853979 w 11269336"/>
              <a:gd name="connsiteY198" fmla="*/ 2090388 h 2323145"/>
              <a:gd name="connsiteX199" fmla="*/ 2791790 w 11269336"/>
              <a:gd name="connsiteY199" fmla="*/ 2080332 h 2323145"/>
              <a:gd name="connsiteX200" fmla="*/ 2755844 w 11269336"/>
              <a:gd name="connsiteY200" fmla="*/ 2078874 h 2323145"/>
              <a:gd name="connsiteX201" fmla="*/ 2657742 w 11269336"/>
              <a:gd name="connsiteY201" fmla="*/ 2070179 h 2323145"/>
              <a:gd name="connsiteX202" fmla="*/ 2559549 w 11269336"/>
              <a:gd name="connsiteY202" fmla="*/ 2057873 h 2323145"/>
              <a:gd name="connsiteX203" fmla="*/ 2512054 w 11269336"/>
              <a:gd name="connsiteY203" fmla="*/ 2031671 h 2323145"/>
              <a:gd name="connsiteX204" fmla="*/ 2506437 w 11269336"/>
              <a:gd name="connsiteY204" fmla="*/ 2030918 h 2323145"/>
              <a:gd name="connsiteX205" fmla="*/ 2491752 w 11269336"/>
              <a:gd name="connsiteY205" fmla="*/ 2033906 h 2323145"/>
              <a:gd name="connsiteX206" fmla="*/ 2486338 w 11269336"/>
              <a:gd name="connsiteY206" fmla="*/ 2035862 h 2323145"/>
              <a:gd name="connsiteX207" fmla="*/ 2478186 w 11269336"/>
              <a:gd name="connsiteY207" fmla="*/ 2036953 h 2323145"/>
              <a:gd name="connsiteX208" fmla="*/ 2477950 w 11269336"/>
              <a:gd name="connsiteY208" fmla="*/ 2036715 h 2323145"/>
              <a:gd name="connsiteX209" fmla="*/ 2470381 w 11269336"/>
              <a:gd name="connsiteY209" fmla="*/ 2038256 h 2323145"/>
              <a:gd name="connsiteX210" fmla="*/ 2433781 w 11269336"/>
              <a:gd name="connsiteY210" fmla="*/ 2049140 h 2323145"/>
              <a:gd name="connsiteX211" fmla="*/ 2381172 w 11269336"/>
              <a:gd name="connsiteY211" fmla="*/ 2030645 h 2323145"/>
              <a:gd name="connsiteX212" fmla="*/ 2360198 w 11269336"/>
              <a:gd name="connsiteY212" fmla="*/ 2029059 h 2323145"/>
              <a:gd name="connsiteX213" fmla="*/ 2348815 w 11269336"/>
              <a:gd name="connsiteY213" fmla="*/ 2026798 h 2323145"/>
              <a:gd name="connsiteX214" fmla="*/ 2347988 w 11269336"/>
              <a:gd name="connsiteY214" fmla="*/ 2025745 h 2323145"/>
              <a:gd name="connsiteX215" fmla="*/ 2312920 w 11269336"/>
              <a:gd name="connsiteY215" fmla="*/ 2036311 h 2323145"/>
              <a:gd name="connsiteX216" fmla="*/ 2307986 w 11269336"/>
              <a:gd name="connsiteY216" fmla="*/ 2035583 h 2323145"/>
              <a:gd name="connsiteX217" fmla="*/ 2285481 w 11269336"/>
              <a:gd name="connsiteY217" fmla="*/ 2045197 h 2323145"/>
              <a:gd name="connsiteX218" fmla="*/ 2273666 w 11269336"/>
              <a:gd name="connsiteY218" fmla="*/ 2048710 h 2323145"/>
              <a:gd name="connsiteX219" fmla="*/ 2270719 w 11269336"/>
              <a:gd name="connsiteY219" fmla="*/ 2052702 h 2323145"/>
              <a:gd name="connsiteX220" fmla="*/ 2253080 w 11269336"/>
              <a:gd name="connsiteY220" fmla="*/ 2056363 h 2323145"/>
              <a:gd name="connsiteX221" fmla="*/ 2250906 w 11269336"/>
              <a:gd name="connsiteY221" fmla="*/ 2055654 h 2323145"/>
              <a:gd name="connsiteX222" fmla="*/ 2236905 w 11269336"/>
              <a:gd name="connsiteY222" fmla="*/ 2062882 h 2323145"/>
              <a:gd name="connsiteX223" fmla="*/ 2225830 w 11269336"/>
              <a:gd name="connsiteY223" fmla="*/ 2074027 h 2323145"/>
              <a:gd name="connsiteX224" fmla="*/ 2073776 w 11269336"/>
              <a:gd name="connsiteY224" fmla="*/ 2089244 h 2323145"/>
              <a:gd name="connsiteX225" fmla="*/ 1948256 w 11269336"/>
              <a:gd name="connsiteY225" fmla="*/ 2146616 h 2323145"/>
              <a:gd name="connsiteX226" fmla="*/ 1865582 w 11269336"/>
              <a:gd name="connsiteY226" fmla="*/ 2153738 h 2323145"/>
              <a:gd name="connsiteX227" fmla="*/ 1835210 w 11269336"/>
              <a:gd name="connsiteY227" fmla="*/ 2134244 h 2323145"/>
              <a:gd name="connsiteX228" fmla="*/ 1632661 w 11269336"/>
              <a:gd name="connsiteY228" fmla="*/ 2173882 h 2323145"/>
              <a:gd name="connsiteX229" fmla="*/ 1579590 w 11269336"/>
              <a:gd name="connsiteY229" fmla="*/ 2173680 h 2323145"/>
              <a:gd name="connsiteX230" fmla="*/ 1535601 w 11269336"/>
              <a:gd name="connsiteY230" fmla="*/ 2194590 h 2323145"/>
              <a:gd name="connsiteX231" fmla="*/ 1515594 w 11269336"/>
              <a:gd name="connsiteY231" fmla="*/ 2189622 h 2323145"/>
              <a:gd name="connsiteX232" fmla="*/ 1512113 w 11269336"/>
              <a:gd name="connsiteY232" fmla="*/ 2188534 h 2323145"/>
              <a:gd name="connsiteX233" fmla="*/ 1498838 w 11269336"/>
              <a:gd name="connsiteY233" fmla="*/ 2189213 h 2323145"/>
              <a:gd name="connsiteX234" fmla="*/ 1494279 w 11269336"/>
              <a:gd name="connsiteY234" fmla="*/ 2183112 h 2323145"/>
              <a:gd name="connsiteX235" fmla="*/ 1473714 w 11269336"/>
              <a:gd name="connsiteY235" fmla="*/ 2179625 h 2323145"/>
              <a:gd name="connsiteX236" fmla="*/ 1449503 w 11269336"/>
              <a:gd name="connsiteY236" fmla="*/ 2182633 h 2323145"/>
              <a:gd name="connsiteX237" fmla="*/ 1266687 w 11269336"/>
              <a:gd name="connsiteY237" fmla="*/ 2212688 h 2323145"/>
              <a:gd name="connsiteX238" fmla="*/ 1239614 w 11269336"/>
              <a:gd name="connsiteY238" fmla="*/ 2209727 h 2323145"/>
              <a:gd name="connsiteX239" fmla="*/ 1202436 w 11269336"/>
              <a:gd name="connsiteY239" fmla="*/ 2209817 h 2323145"/>
              <a:gd name="connsiteX240" fmla="*/ 1136097 w 11269336"/>
              <a:gd name="connsiteY240" fmla="*/ 2205112 h 2323145"/>
              <a:gd name="connsiteX241" fmla="*/ 988232 w 11269336"/>
              <a:gd name="connsiteY241" fmla="*/ 2235635 h 2323145"/>
              <a:gd name="connsiteX242" fmla="*/ 981959 w 11269336"/>
              <a:gd name="connsiteY242" fmla="*/ 2231607 h 2323145"/>
              <a:gd name="connsiteX243" fmla="*/ 938600 w 11269336"/>
              <a:gd name="connsiteY243" fmla="*/ 2238113 h 2323145"/>
              <a:gd name="connsiteX244" fmla="*/ 791788 w 11269336"/>
              <a:gd name="connsiteY244" fmla="*/ 2293224 h 2323145"/>
              <a:gd name="connsiteX245" fmla="*/ 706914 w 11269336"/>
              <a:gd name="connsiteY245" fmla="*/ 2305046 h 2323145"/>
              <a:gd name="connsiteX246" fmla="*/ 675971 w 11269336"/>
              <a:gd name="connsiteY246" fmla="*/ 2304030 h 2323145"/>
              <a:gd name="connsiteX247" fmla="*/ 624180 w 11269336"/>
              <a:gd name="connsiteY247" fmla="*/ 2302650 h 2323145"/>
              <a:gd name="connsiteX248" fmla="*/ 583453 w 11269336"/>
              <a:gd name="connsiteY248" fmla="*/ 2288788 h 2323145"/>
              <a:gd name="connsiteX249" fmla="*/ 540946 w 11269336"/>
              <a:gd name="connsiteY249" fmla="*/ 2292721 h 2323145"/>
              <a:gd name="connsiteX250" fmla="*/ 533680 w 11269336"/>
              <a:gd name="connsiteY250" fmla="*/ 2310233 h 2323145"/>
              <a:gd name="connsiteX251" fmla="*/ 487366 w 11269336"/>
              <a:gd name="connsiteY251" fmla="*/ 2309053 h 2323145"/>
              <a:gd name="connsiteX252" fmla="*/ 416820 w 11269336"/>
              <a:gd name="connsiteY252" fmla="*/ 2305443 h 2323145"/>
              <a:gd name="connsiteX253" fmla="*/ 376805 w 11269336"/>
              <a:gd name="connsiteY253" fmla="*/ 2307647 h 2323145"/>
              <a:gd name="connsiteX254" fmla="*/ 266777 w 11269336"/>
              <a:gd name="connsiteY254" fmla="*/ 2309012 h 2323145"/>
              <a:gd name="connsiteX255" fmla="*/ 156013 w 11269336"/>
              <a:gd name="connsiteY255" fmla="*/ 2306832 h 2323145"/>
              <a:gd name="connsiteX256" fmla="*/ 87258 w 11269336"/>
              <a:gd name="connsiteY256" fmla="*/ 2285511 h 2323145"/>
              <a:gd name="connsiteX257" fmla="*/ 23798 w 11269336"/>
              <a:gd name="connsiteY257" fmla="*/ 2281822 h 2323145"/>
              <a:gd name="connsiteX258" fmla="*/ 0 w 11269336"/>
              <a:gd name="connsiteY258" fmla="*/ 2285369 h 2323145"/>
              <a:gd name="connsiteX259" fmla="*/ 0 w 11269336"/>
              <a:gd name="connsiteY259"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92832 w 11269336"/>
              <a:gd name="connsiteY142" fmla="*/ 2188033 h 2323145"/>
              <a:gd name="connsiteX143" fmla="*/ 4467257 w 11269336"/>
              <a:gd name="connsiteY143" fmla="*/ 2196121 h 2323145"/>
              <a:gd name="connsiteX144" fmla="*/ 4459937 w 11269336"/>
              <a:gd name="connsiteY144" fmla="*/ 2195182 h 2323145"/>
              <a:gd name="connsiteX145" fmla="*/ 4433312 w 11269336"/>
              <a:gd name="connsiteY145" fmla="*/ 2199004 h 2323145"/>
              <a:gd name="connsiteX146" fmla="*/ 4420601 w 11269336"/>
              <a:gd name="connsiteY146" fmla="*/ 2205158 h 2323145"/>
              <a:gd name="connsiteX147" fmla="*/ 4405765 w 11269336"/>
              <a:gd name="connsiteY147" fmla="*/ 2199902 h 2323145"/>
              <a:gd name="connsiteX148" fmla="*/ 4401354 w 11269336"/>
              <a:gd name="connsiteY148" fmla="*/ 2194745 h 2323145"/>
              <a:gd name="connsiteX149" fmla="*/ 4383151 w 11269336"/>
              <a:gd name="connsiteY149" fmla="*/ 2201140 h 2323145"/>
              <a:gd name="connsiteX150" fmla="*/ 4366646 w 11269336"/>
              <a:gd name="connsiteY150" fmla="*/ 2198564 h 2323145"/>
              <a:gd name="connsiteX151" fmla="*/ 4354009 w 11269336"/>
              <a:gd name="connsiteY151" fmla="*/ 2204984 h 2323145"/>
              <a:gd name="connsiteX152" fmla="*/ 4348284 w 11269336"/>
              <a:gd name="connsiteY152" fmla="*/ 2205270 h 2323145"/>
              <a:gd name="connsiteX153" fmla="*/ 4333906 w 11269336"/>
              <a:gd name="connsiteY153" fmla="*/ 2205251 h 2323145"/>
              <a:gd name="connsiteX154" fmla="*/ 4308819 w 11269336"/>
              <a:gd name="connsiteY154" fmla="*/ 2203822 h 2323145"/>
              <a:gd name="connsiteX155" fmla="*/ 4301210 w 11269336"/>
              <a:gd name="connsiteY155" fmla="*/ 2204456 h 2323145"/>
              <a:gd name="connsiteX156" fmla="*/ 4283095 w 11269336"/>
              <a:gd name="connsiteY156" fmla="*/ 2198177 h 2323145"/>
              <a:gd name="connsiteX157" fmla="*/ 4250119 w 11269336"/>
              <a:gd name="connsiteY157" fmla="*/ 2196342 h 2323145"/>
              <a:gd name="connsiteX158" fmla="*/ 4189203 w 11269336"/>
              <a:gd name="connsiteY158" fmla="*/ 2178994 h 2323145"/>
              <a:gd name="connsiteX159" fmla="*/ 4154035 w 11269336"/>
              <a:gd name="connsiteY159" fmla="*/ 2171950 h 2323145"/>
              <a:gd name="connsiteX160" fmla="*/ 4129569 w 11269336"/>
              <a:gd name="connsiteY160" fmla="*/ 2163850 h 2323145"/>
              <a:gd name="connsiteX161" fmla="*/ 4061250 w 11269336"/>
              <a:gd name="connsiteY161" fmla="*/ 2159236 h 2323145"/>
              <a:gd name="connsiteX162" fmla="*/ 3945480 w 11269336"/>
              <a:gd name="connsiteY162" fmla="*/ 2158279 h 2323145"/>
              <a:gd name="connsiteX163" fmla="*/ 3921468 w 11269336"/>
              <a:gd name="connsiteY163" fmla="*/ 2156588 h 2323145"/>
              <a:gd name="connsiteX164" fmla="*/ 3903348 w 11269336"/>
              <a:gd name="connsiteY164" fmla="*/ 2149220 h 2323145"/>
              <a:gd name="connsiteX165" fmla="*/ 3901342 w 11269336"/>
              <a:gd name="connsiteY165" fmla="*/ 2142355 h 2323145"/>
              <a:gd name="connsiteX166" fmla="*/ 3888539 w 11269336"/>
              <a:gd name="connsiteY166" fmla="*/ 2140476 h 2323145"/>
              <a:gd name="connsiteX167" fmla="*/ 3885662 w 11269336"/>
              <a:gd name="connsiteY167" fmla="*/ 2138740 h 2323145"/>
              <a:gd name="connsiteX168" fmla="*/ 3868627 w 11269336"/>
              <a:gd name="connsiteY168" fmla="*/ 2130023 h 2323145"/>
              <a:gd name="connsiteX169" fmla="*/ 3819177 w 11269336"/>
              <a:gd name="connsiteY169" fmla="*/ 2142111 h 2323145"/>
              <a:gd name="connsiteX170" fmla="*/ 3769100 w 11269336"/>
              <a:gd name="connsiteY170" fmla="*/ 2131731 h 2323145"/>
              <a:gd name="connsiteX171" fmla="*/ 3562752 w 11269336"/>
              <a:gd name="connsiteY171" fmla="*/ 2131785 h 2323145"/>
              <a:gd name="connsiteX172" fmla="*/ 3541402 w 11269336"/>
              <a:gd name="connsiteY172" fmla="*/ 2106821 h 2323145"/>
              <a:gd name="connsiteX173" fmla="*/ 3365341 w 11269336"/>
              <a:gd name="connsiteY173" fmla="*/ 2077638 h 2323145"/>
              <a:gd name="connsiteX174" fmla="*/ 3170922 w 11269336"/>
              <a:gd name="connsiteY174" fmla="*/ 2115957 h 2323145"/>
              <a:gd name="connsiteX175" fmla="*/ 3156256 w 11269336"/>
              <a:gd name="connsiteY175" fmla="*/ 2124773 h 2323145"/>
              <a:gd name="connsiteX176" fmla="*/ 3140298 w 11269336"/>
              <a:gd name="connsiteY176" fmla="*/ 2129182 h 2323145"/>
              <a:gd name="connsiteX177" fmla="*/ 3138514 w 11269336"/>
              <a:gd name="connsiteY177" fmla="*/ 2128069 h 2323145"/>
              <a:gd name="connsiteX178" fmla="*/ 3120467 w 11269336"/>
              <a:gd name="connsiteY178" fmla="*/ 2128281 h 2323145"/>
              <a:gd name="connsiteX179" fmla="*/ 3116175 w 11269336"/>
              <a:gd name="connsiteY179" fmla="*/ 2131633 h 2323145"/>
              <a:gd name="connsiteX180" fmla="*/ 3103685 w 11269336"/>
              <a:gd name="connsiteY180" fmla="*/ 2132814 h 2323145"/>
              <a:gd name="connsiteX181" fmla="*/ 3078794 w 11269336"/>
              <a:gd name="connsiteY181" fmla="*/ 2137935 h 2323145"/>
              <a:gd name="connsiteX182" fmla="*/ 3074407 w 11269336"/>
              <a:gd name="connsiteY182" fmla="*/ 2136274 h 2323145"/>
              <a:gd name="connsiteX183" fmla="*/ 3037285 w 11269336"/>
              <a:gd name="connsiteY183" fmla="*/ 2139919 h 2323145"/>
              <a:gd name="connsiteX184" fmla="*/ 3036901 w 11269336"/>
              <a:gd name="connsiteY184" fmla="*/ 2138726 h 2323145"/>
              <a:gd name="connsiteX185" fmla="*/ 3026996 w 11269336"/>
              <a:gd name="connsiteY185" fmla="*/ 2134322 h 2323145"/>
              <a:gd name="connsiteX186" fmla="*/ 3007772 w 11269336"/>
              <a:gd name="connsiteY186" fmla="*/ 2128742 h 2323145"/>
              <a:gd name="connsiteX187" fmla="*/ 2965030 w 11269336"/>
              <a:gd name="connsiteY187" fmla="*/ 2100494 h 2323145"/>
              <a:gd name="connsiteX188" fmla="*/ 2926342 w 11269336"/>
              <a:gd name="connsiteY188" fmla="*/ 2104155 h 2323145"/>
              <a:gd name="connsiteX189" fmla="*/ 2918608 w 11269336"/>
              <a:gd name="connsiteY189" fmla="*/ 2104215 h 2323145"/>
              <a:gd name="connsiteX190" fmla="*/ 2918475 w 11269336"/>
              <a:gd name="connsiteY190" fmla="*/ 2103937 h 2323145"/>
              <a:gd name="connsiteX191" fmla="*/ 2910360 w 11269336"/>
              <a:gd name="connsiteY191" fmla="*/ 2103444 h 2323145"/>
              <a:gd name="connsiteX192" fmla="*/ 2904507 w 11269336"/>
              <a:gd name="connsiteY192" fmla="*/ 2104326 h 2323145"/>
              <a:gd name="connsiteX193" fmla="*/ 2889503 w 11269336"/>
              <a:gd name="connsiteY193" fmla="*/ 2104443 h 2323145"/>
              <a:gd name="connsiteX194" fmla="*/ 2884480 w 11269336"/>
              <a:gd name="connsiteY194" fmla="*/ 2102626 h 2323145"/>
              <a:gd name="connsiteX195" fmla="*/ 2882689 w 11269336"/>
              <a:gd name="connsiteY195" fmla="*/ 2099228 h 2323145"/>
              <a:gd name="connsiteX196" fmla="*/ 2881291 w 11269336"/>
              <a:gd name="connsiteY196" fmla="*/ 2099618 h 2323145"/>
              <a:gd name="connsiteX197" fmla="*/ 2853979 w 11269336"/>
              <a:gd name="connsiteY197" fmla="*/ 2090388 h 2323145"/>
              <a:gd name="connsiteX198" fmla="*/ 2791790 w 11269336"/>
              <a:gd name="connsiteY198" fmla="*/ 2080332 h 2323145"/>
              <a:gd name="connsiteX199" fmla="*/ 2755844 w 11269336"/>
              <a:gd name="connsiteY199" fmla="*/ 2078874 h 2323145"/>
              <a:gd name="connsiteX200" fmla="*/ 2657742 w 11269336"/>
              <a:gd name="connsiteY200" fmla="*/ 2070179 h 2323145"/>
              <a:gd name="connsiteX201" fmla="*/ 2559549 w 11269336"/>
              <a:gd name="connsiteY201" fmla="*/ 2057873 h 2323145"/>
              <a:gd name="connsiteX202" fmla="*/ 2512054 w 11269336"/>
              <a:gd name="connsiteY202" fmla="*/ 2031671 h 2323145"/>
              <a:gd name="connsiteX203" fmla="*/ 2506437 w 11269336"/>
              <a:gd name="connsiteY203" fmla="*/ 2030918 h 2323145"/>
              <a:gd name="connsiteX204" fmla="*/ 2491752 w 11269336"/>
              <a:gd name="connsiteY204" fmla="*/ 2033906 h 2323145"/>
              <a:gd name="connsiteX205" fmla="*/ 2486338 w 11269336"/>
              <a:gd name="connsiteY205" fmla="*/ 2035862 h 2323145"/>
              <a:gd name="connsiteX206" fmla="*/ 2478186 w 11269336"/>
              <a:gd name="connsiteY206" fmla="*/ 2036953 h 2323145"/>
              <a:gd name="connsiteX207" fmla="*/ 2477950 w 11269336"/>
              <a:gd name="connsiteY207" fmla="*/ 2036715 h 2323145"/>
              <a:gd name="connsiteX208" fmla="*/ 2470381 w 11269336"/>
              <a:gd name="connsiteY208" fmla="*/ 2038256 h 2323145"/>
              <a:gd name="connsiteX209" fmla="*/ 2433781 w 11269336"/>
              <a:gd name="connsiteY209" fmla="*/ 2049140 h 2323145"/>
              <a:gd name="connsiteX210" fmla="*/ 2381172 w 11269336"/>
              <a:gd name="connsiteY210" fmla="*/ 2030645 h 2323145"/>
              <a:gd name="connsiteX211" fmla="*/ 2360198 w 11269336"/>
              <a:gd name="connsiteY211" fmla="*/ 2029059 h 2323145"/>
              <a:gd name="connsiteX212" fmla="*/ 2348815 w 11269336"/>
              <a:gd name="connsiteY212" fmla="*/ 2026798 h 2323145"/>
              <a:gd name="connsiteX213" fmla="*/ 2347988 w 11269336"/>
              <a:gd name="connsiteY213" fmla="*/ 2025745 h 2323145"/>
              <a:gd name="connsiteX214" fmla="*/ 2312920 w 11269336"/>
              <a:gd name="connsiteY214" fmla="*/ 2036311 h 2323145"/>
              <a:gd name="connsiteX215" fmla="*/ 2307986 w 11269336"/>
              <a:gd name="connsiteY215" fmla="*/ 2035583 h 2323145"/>
              <a:gd name="connsiteX216" fmla="*/ 2285481 w 11269336"/>
              <a:gd name="connsiteY216" fmla="*/ 2045197 h 2323145"/>
              <a:gd name="connsiteX217" fmla="*/ 2273666 w 11269336"/>
              <a:gd name="connsiteY217" fmla="*/ 2048710 h 2323145"/>
              <a:gd name="connsiteX218" fmla="*/ 2270719 w 11269336"/>
              <a:gd name="connsiteY218" fmla="*/ 2052702 h 2323145"/>
              <a:gd name="connsiteX219" fmla="*/ 2253080 w 11269336"/>
              <a:gd name="connsiteY219" fmla="*/ 2056363 h 2323145"/>
              <a:gd name="connsiteX220" fmla="*/ 2250906 w 11269336"/>
              <a:gd name="connsiteY220" fmla="*/ 2055654 h 2323145"/>
              <a:gd name="connsiteX221" fmla="*/ 2236905 w 11269336"/>
              <a:gd name="connsiteY221" fmla="*/ 2062882 h 2323145"/>
              <a:gd name="connsiteX222" fmla="*/ 2225830 w 11269336"/>
              <a:gd name="connsiteY222" fmla="*/ 2074027 h 2323145"/>
              <a:gd name="connsiteX223" fmla="*/ 2073776 w 11269336"/>
              <a:gd name="connsiteY223" fmla="*/ 2089244 h 2323145"/>
              <a:gd name="connsiteX224" fmla="*/ 1948256 w 11269336"/>
              <a:gd name="connsiteY224" fmla="*/ 2146616 h 2323145"/>
              <a:gd name="connsiteX225" fmla="*/ 1865582 w 11269336"/>
              <a:gd name="connsiteY225" fmla="*/ 2153738 h 2323145"/>
              <a:gd name="connsiteX226" fmla="*/ 1835210 w 11269336"/>
              <a:gd name="connsiteY226" fmla="*/ 2134244 h 2323145"/>
              <a:gd name="connsiteX227" fmla="*/ 1632661 w 11269336"/>
              <a:gd name="connsiteY227" fmla="*/ 2173882 h 2323145"/>
              <a:gd name="connsiteX228" fmla="*/ 1579590 w 11269336"/>
              <a:gd name="connsiteY228" fmla="*/ 2173680 h 2323145"/>
              <a:gd name="connsiteX229" fmla="*/ 1535601 w 11269336"/>
              <a:gd name="connsiteY229" fmla="*/ 2194590 h 2323145"/>
              <a:gd name="connsiteX230" fmla="*/ 1515594 w 11269336"/>
              <a:gd name="connsiteY230" fmla="*/ 2189622 h 2323145"/>
              <a:gd name="connsiteX231" fmla="*/ 1512113 w 11269336"/>
              <a:gd name="connsiteY231" fmla="*/ 2188534 h 2323145"/>
              <a:gd name="connsiteX232" fmla="*/ 1498838 w 11269336"/>
              <a:gd name="connsiteY232" fmla="*/ 2189213 h 2323145"/>
              <a:gd name="connsiteX233" fmla="*/ 1494279 w 11269336"/>
              <a:gd name="connsiteY233" fmla="*/ 2183112 h 2323145"/>
              <a:gd name="connsiteX234" fmla="*/ 1473714 w 11269336"/>
              <a:gd name="connsiteY234" fmla="*/ 2179625 h 2323145"/>
              <a:gd name="connsiteX235" fmla="*/ 1449503 w 11269336"/>
              <a:gd name="connsiteY235" fmla="*/ 2182633 h 2323145"/>
              <a:gd name="connsiteX236" fmla="*/ 1266687 w 11269336"/>
              <a:gd name="connsiteY236" fmla="*/ 2212688 h 2323145"/>
              <a:gd name="connsiteX237" fmla="*/ 1239614 w 11269336"/>
              <a:gd name="connsiteY237" fmla="*/ 2209727 h 2323145"/>
              <a:gd name="connsiteX238" fmla="*/ 1202436 w 11269336"/>
              <a:gd name="connsiteY238" fmla="*/ 2209817 h 2323145"/>
              <a:gd name="connsiteX239" fmla="*/ 1136097 w 11269336"/>
              <a:gd name="connsiteY239" fmla="*/ 2205112 h 2323145"/>
              <a:gd name="connsiteX240" fmla="*/ 988232 w 11269336"/>
              <a:gd name="connsiteY240" fmla="*/ 2235635 h 2323145"/>
              <a:gd name="connsiteX241" fmla="*/ 981959 w 11269336"/>
              <a:gd name="connsiteY241" fmla="*/ 2231607 h 2323145"/>
              <a:gd name="connsiteX242" fmla="*/ 938600 w 11269336"/>
              <a:gd name="connsiteY242" fmla="*/ 2238113 h 2323145"/>
              <a:gd name="connsiteX243" fmla="*/ 791788 w 11269336"/>
              <a:gd name="connsiteY243" fmla="*/ 2293224 h 2323145"/>
              <a:gd name="connsiteX244" fmla="*/ 706914 w 11269336"/>
              <a:gd name="connsiteY244" fmla="*/ 2305046 h 2323145"/>
              <a:gd name="connsiteX245" fmla="*/ 675971 w 11269336"/>
              <a:gd name="connsiteY245" fmla="*/ 2304030 h 2323145"/>
              <a:gd name="connsiteX246" fmla="*/ 624180 w 11269336"/>
              <a:gd name="connsiteY246" fmla="*/ 2302650 h 2323145"/>
              <a:gd name="connsiteX247" fmla="*/ 583453 w 11269336"/>
              <a:gd name="connsiteY247" fmla="*/ 2288788 h 2323145"/>
              <a:gd name="connsiteX248" fmla="*/ 540946 w 11269336"/>
              <a:gd name="connsiteY248" fmla="*/ 2292721 h 2323145"/>
              <a:gd name="connsiteX249" fmla="*/ 533680 w 11269336"/>
              <a:gd name="connsiteY249" fmla="*/ 2310233 h 2323145"/>
              <a:gd name="connsiteX250" fmla="*/ 487366 w 11269336"/>
              <a:gd name="connsiteY250" fmla="*/ 2309053 h 2323145"/>
              <a:gd name="connsiteX251" fmla="*/ 416820 w 11269336"/>
              <a:gd name="connsiteY251" fmla="*/ 2305443 h 2323145"/>
              <a:gd name="connsiteX252" fmla="*/ 376805 w 11269336"/>
              <a:gd name="connsiteY252" fmla="*/ 2307647 h 2323145"/>
              <a:gd name="connsiteX253" fmla="*/ 266777 w 11269336"/>
              <a:gd name="connsiteY253" fmla="*/ 2309012 h 2323145"/>
              <a:gd name="connsiteX254" fmla="*/ 156013 w 11269336"/>
              <a:gd name="connsiteY254" fmla="*/ 2306832 h 2323145"/>
              <a:gd name="connsiteX255" fmla="*/ 87258 w 11269336"/>
              <a:gd name="connsiteY255" fmla="*/ 2285511 h 2323145"/>
              <a:gd name="connsiteX256" fmla="*/ 23798 w 11269336"/>
              <a:gd name="connsiteY256" fmla="*/ 2281822 h 2323145"/>
              <a:gd name="connsiteX257" fmla="*/ 0 w 11269336"/>
              <a:gd name="connsiteY257" fmla="*/ 2285369 h 2323145"/>
              <a:gd name="connsiteX258" fmla="*/ 0 w 11269336"/>
              <a:gd name="connsiteY258"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92832 w 11269336"/>
              <a:gd name="connsiteY142" fmla="*/ 2188033 h 2323145"/>
              <a:gd name="connsiteX143" fmla="*/ 4467257 w 11269336"/>
              <a:gd name="connsiteY143" fmla="*/ 2196121 h 2323145"/>
              <a:gd name="connsiteX144" fmla="*/ 4459937 w 11269336"/>
              <a:gd name="connsiteY144" fmla="*/ 2195182 h 2323145"/>
              <a:gd name="connsiteX145" fmla="*/ 4433312 w 11269336"/>
              <a:gd name="connsiteY145" fmla="*/ 2199004 h 2323145"/>
              <a:gd name="connsiteX146" fmla="*/ 4420601 w 11269336"/>
              <a:gd name="connsiteY146" fmla="*/ 2205158 h 2323145"/>
              <a:gd name="connsiteX147" fmla="*/ 4405765 w 11269336"/>
              <a:gd name="connsiteY147" fmla="*/ 2199902 h 2323145"/>
              <a:gd name="connsiteX148" fmla="*/ 4401354 w 11269336"/>
              <a:gd name="connsiteY148" fmla="*/ 2194745 h 2323145"/>
              <a:gd name="connsiteX149" fmla="*/ 4366646 w 11269336"/>
              <a:gd name="connsiteY149" fmla="*/ 2198564 h 2323145"/>
              <a:gd name="connsiteX150" fmla="*/ 4354009 w 11269336"/>
              <a:gd name="connsiteY150" fmla="*/ 2204984 h 2323145"/>
              <a:gd name="connsiteX151" fmla="*/ 4348284 w 11269336"/>
              <a:gd name="connsiteY151" fmla="*/ 2205270 h 2323145"/>
              <a:gd name="connsiteX152" fmla="*/ 4333906 w 11269336"/>
              <a:gd name="connsiteY152" fmla="*/ 2205251 h 2323145"/>
              <a:gd name="connsiteX153" fmla="*/ 4308819 w 11269336"/>
              <a:gd name="connsiteY153" fmla="*/ 2203822 h 2323145"/>
              <a:gd name="connsiteX154" fmla="*/ 4301210 w 11269336"/>
              <a:gd name="connsiteY154" fmla="*/ 2204456 h 2323145"/>
              <a:gd name="connsiteX155" fmla="*/ 4283095 w 11269336"/>
              <a:gd name="connsiteY155" fmla="*/ 2198177 h 2323145"/>
              <a:gd name="connsiteX156" fmla="*/ 4250119 w 11269336"/>
              <a:gd name="connsiteY156" fmla="*/ 2196342 h 2323145"/>
              <a:gd name="connsiteX157" fmla="*/ 4189203 w 11269336"/>
              <a:gd name="connsiteY157" fmla="*/ 2178994 h 2323145"/>
              <a:gd name="connsiteX158" fmla="*/ 4154035 w 11269336"/>
              <a:gd name="connsiteY158" fmla="*/ 2171950 h 2323145"/>
              <a:gd name="connsiteX159" fmla="*/ 4129569 w 11269336"/>
              <a:gd name="connsiteY159" fmla="*/ 2163850 h 2323145"/>
              <a:gd name="connsiteX160" fmla="*/ 4061250 w 11269336"/>
              <a:gd name="connsiteY160" fmla="*/ 2159236 h 2323145"/>
              <a:gd name="connsiteX161" fmla="*/ 3945480 w 11269336"/>
              <a:gd name="connsiteY161" fmla="*/ 2158279 h 2323145"/>
              <a:gd name="connsiteX162" fmla="*/ 3921468 w 11269336"/>
              <a:gd name="connsiteY162" fmla="*/ 2156588 h 2323145"/>
              <a:gd name="connsiteX163" fmla="*/ 3903348 w 11269336"/>
              <a:gd name="connsiteY163" fmla="*/ 2149220 h 2323145"/>
              <a:gd name="connsiteX164" fmla="*/ 3901342 w 11269336"/>
              <a:gd name="connsiteY164" fmla="*/ 2142355 h 2323145"/>
              <a:gd name="connsiteX165" fmla="*/ 3888539 w 11269336"/>
              <a:gd name="connsiteY165" fmla="*/ 2140476 h 2323145"/>
              <a:gd name="connsiteX166" fmla="*/ 3885662 w 11269336"/>
              <a:gd name="connsiteY166" fmla="*/ 2138740 h 2323145"/>
              <a:gd name="connsiteX167" fmla="*/ 3868627 w 11269336"/>
              <a:gd name="connsiteY167" fmla="*/ 2130023 h 2323145"/>
              <a:gd name="connsiteX168" fmla="*/ 3819177 w 11269336"/>
              <a:gd name="connsiteY168" fmla="*/ 2142111 h 2323145"/>
              <a:gd name="connsiteX169" fmla="*/ 3769100 w 11269336"/>
              <a:gd name="connsiteY169" fmla="*/ 2131731 h 2323145"/>
              <a:gd name="connsiteX170" fmla="*/ 3562752 w 11269336"/>
              <a:gd name="connsiteY170" fmla="*/ 2131785 h 2323145"/>
              <a:gd name="connsiteX171" fmla="*/ 3541402 w 11269336"/>
              <a:gd name="connsiteY171" fmla="*/ 2106821 h 2323145"/>
              <a:gd name="connsiteX172" fmla="*/ 3365341 w 11269336"/>
              <a:gd name="connsiteY172" fmla="*/ 2077638 h 2323145"/>
              <a:gd name="connsiteX173" fmla="*/ 3170922 w 11269336"/>
              <a:gd name="connsiteY173" fmla="*/ 2115957 h 2323145"/>
              <a:gd name="connsiteX174" fmla="*/ 3156256 w 11269336"/>
              <a:gd name="connsiteY174" fmla="*/ 2124773 h 2323145"/>
              <a:gd name="connsiteX175" fmla="*/ 3140298 w 11269336"/>
              <a:gd name="connsiteY175" fmla="*/ 2129182 h 2323145"/>
              <a:gd name="connsiteX176" fmla="*/ 3138514 w 11269336"/>
              <a:gd name="connsiteY176" fmla="*/ 2128069 h 2323145"/>
              <a:gd name="connsiteX177" fmla="*/ 3120467 w 11269336"/>
              <a:gd name="connsiteY177" fmla="*/ 2128281 h 2323145"/>
              <a:gd name="connsiteX178" fmla="*/ 3116175 w 11269336"/>
              <a:gd name="connsiteY178" fmla="*/ 2131633 h 2323145"/>
              <a:gd name="connsiteX179" fmla="*/ 3103685 w 11269336"/>
              <a:gd name="connsiteY179" fmla="*/ 2132814 h 2323145"/>
              <a:gd name="connsiteX180" fmla="*/ 3078794 w 11269336"/>
              <a:gd name="connsiteY180" fmla="*/ 2137935 h 2323145"/>
              <a:gd name="connsiteX181" fmla="*/ 3074407 w 11269336"/>
              <a:gd name="connsiteY181" fmla="*/ 2136274 h 2323145"/>
              <a:gd name="connsiteX182" fmla="*/ 3037285 w 11269336"/>
              <a:gd name="connsiteY182" fmla="*/ 2139919 h 2323145"/>
              <a:gd name="connsiteX183" fmla="*/ 3036901 w 11269336"/>
              <a:gd name="connsiteY183" fmla="*/ 2138726 h 2323145"/>
              <a:gd name="connsiteX184" fmla="*/ 3026996 w 11269336"/>
              <a:gd name="connsiteY184" fmla="*/ 2134322 h 2323145"/>
              <a:gd name="connsiteX185" fmla="*/ 3007772 w 11269336"/>
              <a:gd name="connsiteY185" fmla="*/ 2128742 h 2323145"/>
              <a:gd name="connsiteX186" fmla="*/ 2965030 w 11269336"/>
              <a:gd name="connsiteY186" fmla="*/ 2100494 h 2323145"/>
              <a:gd name="connsiteX187" fmla="*/ 2926342 w 11269336"/>
              <a:gd name="connsiteY187" fmla="*/ 2104155 h 2323145"/>
              <a:gd name="connsiteX188" fmla="*/ 2918608 w 11269336"/>
              <a:gd name="connsiteY188" fmla="*/ 2104215 h 2323145"/>
              <a:gd name="connsiteX189" fmla="*/ 2918475 w 11269336"/>
              <a:gd name="connsiteY189" fmla="*/ 2103937 h 2323145"/>
              <a:gd name="connsiteX190" fmla="*/ 2910360 w 11269336"/>
              <a:gd name="connsiteY190" fmla="*/ 2103444 h 2323145"/>
              <a:gd name="connsiteX191" fmla="*/ 2904507 w 11269336"/>
              <a:gd name="connsiteY191" fmla="*/ 2104326 h 2323145"/>
              <a:gd name="connsiteX192" fmla="*/ 2889503 w 11269336"/>
              <a:gd name="connsiteY192" fmla="*/ 2104443 h 2323145"/>
              <a:gd name="connsiteX193" fmla="*/ 2884480 w 11269336"/>
              <a:gd name="connsiteY193" fmla="*/ 2102626 h 2323145"/>
              <a:gd name="connsiteX194" fmla="*/ 2882689 w 11269336"/>
              <a:gd name="connsiteY194" fmla="*/ 2099228 h 2323145"/>
              <a:gd name="connsiteX195" fmla="*/ 2881291 w 11269336"/>
              <a:gd name="connsiteY195" fmla="*/ 2099618 h 2323145"/>
              <a:gd name="connsiteX196" fmla="*/ 2853979 w 11269336"/>
              <a:gd name="connsiteY196" fmla="*/ 2090388 h 2323145"/>
              <a:gd name="connsiteX197" fmla="*/ 2791790 w 11269336"/>
              <a:gd name="connsiteY197" fmla="*/ 2080332 h 2323145"/>
              <a:gd name="connsiteX198" fmla="*/ 2755844 w 11269336"/>
              <a:gd name="connsiteY198" fmla="*/ 2078874 h 2323145"/>
              <a:gd name="connsiteX199" fmla="*/ 2657742 w 11269336"/>
              <a:gd name="connsiteY199" fmla="*/ 2070179 h 2323145"/>
              <a:gd name="connsiteX200" fmla="*/ 2559549 w 11269336"/>
              <a:gd name="connsiteY200" fmla="*/ 2057873 h 2323145"/>
              <a:gd name="connsiteX201" fmla="*/ 2512054 w 11269336"/>
              <a:gd name="connsiteY201" fmla="*/ 2031671 h 2323145"/>
              <a:gd name="connsiteX202" fmla="*/ 2506437 w 11269336"/>
              <a:gd name="connsiteY202" fmla="*/ 2030918 h 2323145"/>
              <a:gd name="connsiteX203" fmla="*/ 2491752 w 11269336"/>
              <a:gd name="connsiteY203" fmla="*/ 2033906 h 2323145"/>
              <a:gd name="connsiteX204" fmla="*/ 2486338 w 11269336"/>
              <a:gd name="connsiteY204" fmla="*/ 2035862 h 2323145"/>
              <a:gd name="connsiteX205" fmla="*/ 2478186 w 11269336"/>
              <a:gd name="connsiteY205" fmla="*/ 2036953 h 2323145"/>
              <a:gd name="connsiteX206" fmla="*/ 2477950 w 11269336"/>
              <a:gd name="connsiteY206" fmla="*/ 2036715 h 2323145"/>
              <a:gd name="connsiteX207" fmla="*/ 2470381 w 11269336"/>
              <a:gd name="connsiteY207" fmla="*/ 2038256 h 2323145"/>
              <a:gd name="connsiteX208" fmla="*/ 2433781 w 11269336"/>
              <a:gd name="connsiteY208" fmla="*/ 2049140 h 2323145"/>
              <a:gd name="connsiteX209" fmla="*/ 2381172 w 11269336"/>
              <a:gd name="connsiteY209" fmla="*/ 2030645 h 2323145"/>
              <a:gd name="connsiteX210" fmla="*/ 2360198 w 11269336"/>
              <a:gd name="connsiteY210" fmla="*/ 2029059 h 2323145"/>
              <a:gd name="connsiteX211" fmla="*/ 2348815 w 11269336"/>
              <a:gd name="connsiteY211" fmla="*/ 2026798 h 2323145"/>
              <a:gd name="connsiteX212" fmla="*/ 2347988 w 11269336"/>
              <a:gd name="connsiteY212" fmla="*/ 2025745 h 2323145"/>
              <a:gd name="connsiteX213" fmla="*/ 2312920 w 11269336"/>
              <a:gd name="connsiteY213" fmla="*/ 2036311 h 2323145"/>
              <a:gd name="connsiteX214" fmla="*/ 2307986 w 11269336"/>
              <a:gd name="connsiteY214" fmla="*/ 2035583 h 2323145"/>
              <a:gd name="connsiteX215" fmla="*/ 2285481 w 11269336"/>
              <a:gd name="connsiteY215" fmla="*/ 2045197 h 2323145"/>
              <a:gd name="connsiteX216" fmla="*/ 2273666 w 11269336"/>
              <a:gd name="connsiteY216" fmla="*/ 2048710 h 2323145"/>
              <a:gd name="connsiteX217" fmla="*/ 2270719 w 11269336"/>
              <a:gd name="connsiteY217" fmla="*/ 2052702 h 2323145"/>
              <a:gd name="connsiteX218" fmla="*/ 2253080 w 11269336"/>
              <a:gd name="connsiteY218" fmla="*/ 2056363 h 2323145"/>
              <a:gd name="connsiteX219" fmla="*/ 2250906 w 11269336"/>
              <a:gd name="connsiteY219" fmla="*/ 2055654 h 2323145"/>
              <a:gd name="connsiteX220" fmla="*/ 2236905 w 11269336"/>
              <a:gd name="connsiteY220" fmla="*/ 2062882 h 2323145"/>
              <a:gd name="connsiteX221" fmla="*/ 2225830 w 11269336"/>
              <a:gd name="connsiteY221" fmla="*/ 2074027 h 2323145"/>
              <a:gd name="connsiteX222" fmla="*/ 2073776 w 11269336"/>
              <a:gd name="connsiteY222" fmla="*/ 2089244 h 2323145"/>
              <a:gd name="connsiteX223" fmla="*/ 1948256 w 11269336"/>
              <a:gd name="connsiteY223" fmla="*/ 2146616 h 2323145"/>
              <a:gd name="connsiteX224" fmla="*/ 1865582 w 11269336"/>
              <a:gd name="connsiteY224" fmla="*/ 2153738 h 2323145"/>
              <a:gd name="connsiteX225" fmla="*/ 1835210 w 11269336"/>
              <a:gd name="connsiteY225" fmla="*/ 2134244 h 2323145"/>
              <a:gd name="connsiteX226" fmla="*/ 1632661 w 11269336"/>
              <a:gd name="connsiteY226" fmla="*/ 2173882 h 2323145"/>
              <a:gd name="connsiteX227" fmla="*/ 1579590 w 11269336"/>
              <a:gd name="connsiteY227" fmla="*/ 2173680 h 2323145"/>
              <a:gd name="connsiteX228" fmla="*/ 1535601 w 11269336"/>
              <a:gd name="connsiteY228" fmla="*/ 2194590 h 2323145"/>
              <a:gd name="connsiteX229" fmla="*/ 1515594 w 11269336"/>
              <a:gd name="connsiteY229" fmla="*/ 2189622 h 2323145"/>
              <a:gd name="connsiteX230" fmla="*/ 1512113 w 11269336"/>
              <a:gd name="connsiteY230" fmla="*/ 2188534 h 2323145"/>
              <a:gd name="connsiteX231" fmla="*/ 1498838 w 11269336"/>
              <a:gd name="connsiteY231" fmla="*/ 2189213 h 2323145"/>
              <a:gd name="connsiteX232" fmla="*/ 1494279 w 11269336"/>
              <a:gd name="connsiteY232" fmla="*/ 2183112 h 2323145"/>
              <a:gd name="connsiteX233" fmla="*/ 1473714 w 11269336"/>
              <a:gd name="connsiteY233" fmla="*/ 2179625 h 2323145"/>
              <a:gd name="connsiteX234" fmla="*/ 1449503 w 11269336"/>
              <a:gd name="connsiteY234" fmla="*/ 2182633 h 2323145"/>
              <a:gd name="connsiteX235" fmla="*/ 1266687 w 11269336"/>
              <a:gd name="connsiteY235" fmla="*/ 2212688 h 2323145"/>
              <a:gd name="connsiteX236" fmla="*/ 1239614 w 11269336"/>
              <a:gd name="connsiteY236" fmla="*/ 2209727 h 2323145"/>
              <a:gd name="connsiteX237" fmla="*/ 1202436 w 11269336"/>
              <a:gd name="connsiteY237" fmla="*/ 2209817 h 2323145"/>
              <a:gd name="connsiteX238" fmla="*/ 1136097 w 11269336"/>
              <a:gd name="connsiteY238" fmla="*/ 2205112 h 2323145"/>
              <a:gd name="connsiteX239" fmla="*/ 988232 w 11269336"/>
              <a:gd name="connsiteY239" fmla="*/ 2235635 h 2323145"/>
              <a:gd name="connsiteX240" fmla="*/ 981959 w 11269336"/>
              <a:gd name="connsiteY240" fmla="*/ 2231607 h 2323145"/>
              <a:gd name="connsiteX241" fmla="*/ 938600 w 11269336"/>
              <a:gd name="connsiteY241" fmla="*/ 2238113 h 2323145"/>
              <a:gd name="connsiteX242" fmla="*/ 791788 w 11269336"/>
              <a:gd name="connsiteY242" fmla="*/ 2293224 h 2323145"/>
              <a:gd name="connsiteX243" fmla="*/ 706914 w 11269336"/>
              <a:gd name="connsiteY243" fmla="*/ 2305046 h 2323145"/>
              <a:gd name="connsiteX244" fmla="*/ 675971 w 11269336"/>
              <a:gd name="connsiteY244" fmla="*/ 2304030 h 2323145"/>
              <a:gd name="connsiteX245" fmla="*/ 624180 w 11269336"/>
              <a:gd name="connsiteY245" fmla="*/ 2302650 h 2323145"/>
              <a:gd name="connsiteX246" fmla="*/ 583453 w 11269336"/>
              <a:gd name="connsiteY246" fmla="*/ 2288788 h 2323145"/>
              <a:gd name="connsiteX247" fmla="*/ 540946 w 11269336"/>
              <a:gd name="connsiteY247" fmla="*/ 2292721 h 2323145"/>
              <a:gd name="connsiteX248" fmla="*/ 533680 w 11269336"/>
              <a:gd name="connsiteY248" fmla="*/ 2310233 h 2323145"/>
              <a:gd name="connsiteX249" fmla="*/ 487366 w 11269336"/>
              <a:gd name="connsiteY249" fmla="*/ 2309053 h 2323145"/>
              <a:gd name="connsiteX250" fmla="*/ 416820 w 11269336"/>
              <a:gd name="connsiteY250" fmla="*/ 2305443 h 2323145"/>
              <a:gd name="connsiteX251" fmla="*/ 376805 w 11269336"/>
              <a:gd name="connsiteY251" fmla="*/ 2307647 h 2323145"/>
              <a:gd name="connsiteX252" fmla="*/ 266777 w 11269336"/>
              <a:gd name="connsiteY252" fmla="*/ 2309012 h 2323145"/>
              <a:gd name="connsiteX253" fmla="*/ 156013 w 11269336"/>
              <a:gd name="connsiteY253" fmla="*/ 2306832 h 2323145"/>
              <a:gd name="connsiteX254" fmla="*/ 87258 w 11269336"/>
              <a:gd name="connsiteY254" fmla="*/ 2285511 h 2323145"/>
              <a:gd name="connsiteX255" fmla="*/ 23798 w 11269336"/>
              <a:gd name="connsiteY255" fmla="*/ 2281822 h 2323145"/>
              <a:gd name="connsiteX256" fmla="*/ 0 w 11269336"/>
              <a:gd name="connsiteY256" fmla="*/ 2285369 h 2323145"/>
              <a:gd name="connsiteX257" fmla="*/ 0 w 11269336"/>
              <a:gd name="connsiteY257"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92832 w 11269336"/>
              <a:gd name="connsiteY142" fmla="*/ 2188033 h 2323145"/>
              <a:gd name="connsiteX143" fmla="*/ 4467257 w 11269336"/>
              <a:gd name="connsiteY143" fmla="*/ 2196121 h 2323145"/>
              <a:gd name="connsiteX144" fmla="*/ 4459937 w 11269336"/>
              <a:gd name="connsiteY144" fmla="*/ 2195182 h 2323145"/>
              <a:gd name="connsiteX145" fmla="*/ 4433312 w 11269336"/>
              <a:gd name="connsiteY145" fmla="*/ 2199004 h 2323145"/>
              <a:gd name="connsiteX146" fmla="*/ 4405765 w 11269336"/>
              <a:gd name="connsiteY146" fmla="*/ 2199902 h 2323145"/>
              <a:gd name="connsiteX147" fmla="*/ 4401354 w 11269336"/>
              <a:gd name="connsiteY147" fmla="*/ 2194745 h 2323145"/>
              <a:gd name="connsiteX148" fmla="*/ 4366646 w 11269336"/>
              <a:gd name="connsiteY148" fmla="*/ 2198564 h 2323145"/>
              <a:gd name="connsiteX149" fmla="*/ 4354009 w 11269336"/>
              <a:gd name="connsiteY149" fmla="*/ 2204984 h 2323145"/>
              <a:gd name="connsiteX150" fmla="*/ 4348284 w 11269336"/>
              <a:gd name="connsiteY150" fmla="*/ 2205270 h 2323145"/>
              <a:gd name="connsiteX151" fmla="*/ 4333906 w 11269336"/>
              <a:gd name="connsiteY151" fmla="*/ 2205251 h 2323145"/>
              <a:gd name="connsiteX152" fmla="*/ 4308819 w 11269336"/>
              <a:gd name="connsiteY152" fmla="*/ 2203822 h 2323145"/>
              <a:gd name="connsiteX153" fmla="*/ 4301210 w 11269336"/>
              <a:gd name="connsiteY153" fmla="*/ 2204456 h 2323145"/>
              <a:gd name="connsiteX154" fmla="*/ 4283095 w 11269336"/>
              <a:gd name="connsiteY154" fmla="*/ 2198177 h 2323145"/>
              <a:gd name="connsiteX155" fmla="*/ 4250119 w 11269336"/>
              <a:gd name="connsiteY155" fmla="*/ 2196342 h 2323145"/>
              <a:gd name="connsiteX156" fmla="*/ 4189203 w 11269336"/>
              <a:gd name="connsiteY156" fmla="*/ 2178994 h 2323145"/>
              <a:gd name="connsiteX157" fmla="*/ 4154035 w 11269336"/>
              <a:gd name="connsiteY157" fmla="*/ 2171950 h 2323145"/>
              <a:gd name="connsiteX158" fmla="*/ 4129569 w 11269336"/>
              <a:gd name="connsiteY158" fmla="*/ 2163850 h 2323145"/>
              <a:gd name="connsiteX159" fmla="*/ 4061250 w 11269336"/>
              <a:gd name="connsiteY159" fmla="*/ 2159236 h 2323145"/>
              <a:gd name="connsiteX160" fmla="*/ 3945480 w 11269336"/>
              <a:gd name="connsiteY160" fmla="*/ 2158279 h 2323145"/>
              <a:gd name="connsiteX161" fmla="*/ 3921468 w 11269336"/>
              <a:gd name="connsiteY161" fmla="*/ 2156588 h 2323145"/>
              <a:gd name="connsiteX162" fmla="*/ 3903348 w 11269336"/>
              <a:gd name="connsiteY162" fmla="*/ 2149220 h 2323145"/>
              <a:gd name="connsiteX163" fmla="*/ 3901342 w 11269336"/>
              <a:gd name="connsiteY163" fmla="*/ 2142355 h 2323145"/>
              <a:gd name="connsiteX164" fmla="*/ 3888539 w 11269336"/>
              <a:gd name="connsiteY164" fmla="*/ 2140476 h 2323145"/>
              <a:gd name="connsiteX165" fmla="*/ 3885662 w 11269336"/>
              <a:gd name="connsiteY165" fmla="*/ 2138740 h 2323145"/>
              <a:gd name="connsiteX166" fmla="*/ 3868627 w 11269336"/>
              <a:gd name="connsiteY166" fmla="*/ 2130023 h 2323145"/>
              <a:gd name="connsiteX167" fmla="*/ 3819177 w 11269336"/>
              <a:gd name="connsiteY167" fmla="*/ 2142111 h 2323145"/>
              <a:gd name="connsiteX168" fmla="*/ 3769100 w 11269336"/>
              <a:gd name="connsiteY168" fmla="*/ 2131731 h 2323145"/>
              <a:gd name="connsiteX169" fmla="*/ 3562752 w 11269336"/>
              <a:gd name="connsiteY169" fmla="*/ 2131785 h 2323145"/>
              <a:gd name="connsiteX170" fmla="*/ 3541402 w 11269336"/>
              <a:gd name="connsiteY170" fmla="*/ 2106821 h 2323145"/>
              <a:gd name="connsiteX171" fmla="*/ 3365341 w 11269336"/>
              <a:gd name="connsiteY171" fmla="*/ 2077638 h 2323145"/>
              <a:gd name="connsiteX172" fmla="*/ 3170922 w 11269336"/>
              <a:gd name="connsiteY172" fmla="*/ 2115957 h 2323145"/>
              <a:gd name="connsiteX173" fmla="*/ 3156256 w 11269336"/>
              <a:gd name="connsiteY173" fmla="*/ 2124773 h 2323145"/>
              <a:gd name="connsiteX174" fmla="*/ 3140298 w 11269336"/>
              <a:gd name="connsiteY174" fmla="*/ 2129182 h 2323145"/>
              <a:gd name="connsiteX175" fmla="*/ 3138514 w 11269336"/>
              <a:gd name="connsiteY175" fmla="*/ 2128069 h 2323145"/>
              <a:gd name="connsiteX176" fmla="*/ 3120467 w 11269336"/>
              <a:gd name="connsiteY176" fmla="*/ 2128281 h 2323145"/>
              <a:gd name="connsiteX177" fmla="*/ 3116175 w 11269336"/>
              <a:gd name="connsiteY177" fmla="*/ 2131633 h 2323145"/>
              <a:gd name="connsiteX178" fmla="*/ 3103685 w 11269336"/>
              <a:gd name="connsiteY178" fmla="*/ 2132814 h 2323145"/>
              <a:gd name="connsiteX179" fmla="*/ 3078794 w 11269336"/>
              <a:gd name="connsiteY179" fmla="*/ 2137935 h 2323145"/>
              <a:gd name="connsiteX180" fmla="*/ 3074407 w 11269336"/>
              <a:gd name="connsiteY180" fmla="*/ 2136274 h 2323145"/>
              <a:gd name="connsiteX181" fmla="*/ 3037285 w 11269336"/>
              <a:gd name="connsiteY181" fmla="*/ 2139919 h 2323145"/>
              <a:gd name="connsiteX182" fmla="*/ 3036901 w 11269336"/>
              <a:gd name="connsiteY182" fmla="*/ 2138726 h 2323145"/>
              <a:gd name="connsiteX183" fmla="*/ 3026996 w 11269336"/>
              <a:gd name="connsiteY183" fmla="*/ 2134322 h 2323145"/>
              <a:gd name="connsiteX184" fmla="*/ 3007772 w 11269336"/>
              <a:gd name="connsiteY184" fmla="*/ 2128742 h 2323145"/>
              <a:gd name="connsiteX185" fmla="*/ 2965030 w 11269336"/>
              <a:gd name="connsiteY185" fmla="*/ 2100494 h 2323145"/>
              <a:gd name="connsiteX186" fmla="*/ 2926342 w 11269336"/>
              <a:gd name="connsiteY186" fmla="*/ 2104155 h 2323145"/>
              <a:gd name="connsiteX187" fmla="*/ 2918608 w 11269336"/>
              <a:gd name="connsiteY187" fmla="*/ 2104215 h 2323145"/>
              <a:gd name="connsiteX188" fmla="*/ 2918475 w 11269336"/>
              <a:gd name="connsiteY188" fmla="*/ 2103937 h 2323145"/>
              <a:gd name="connsiteX189" fmla="*/ 2910360 w 11269336"/>
              <a:gd name="connsiteY189" fmla="*/ 2103444 h 2323145"/>
              <a:gd name="connsiteX190" fmla="*/ 2904507 w 11269336"/>
              <a:gd name="connsiteY190" fmla="*/ 2104326 h 2323145"/>
              <a:gd name="connsiteX191" fmla="*/ 2889503 w 11269336"/>
              <a:gd name="connsiteY191" fmla="*/ 2104443 h 2323145"/>
              <a:gd name="connsiteX192" fmla="*/ 2884480 w 11269336"/>
              <a:gd name="connsiteY192" fmla="*/ 2102626 h 2323145"/>
              <a:gd name="connsiteX193" fmla="*/ 2882689 w 11269336"/>
              <a:gd name="connsiteY193" fmla="*/ 2099228 h 2323145"/>
              <a:gd name="connsiteX194" fmla="*/ 2881291 w 11269336"/>
              <a:gd name="connsiteY194" fmla="*/ 2099618 h 2323145"/>
              <a:gd name="connsiteX195" fmla="*/ 2853979 w 11269336"/>
              <a:gd name="connsiteY195" fmla="*/ 2090388 h 2323145"/>
              <a:gd name="connsiteX196" fmla="*/ 2791790 w 11269336"/>
              <a:gd name="connsiteY196" fmla="*/ 2080332 h 2323145"/>
              <a:gd name="connsiteX197" fmla="*/ 2755844 w 11269336"/>
              <a:gd name="connsiteY197" fmla="*/ 2078874 h 2323145"/>
              <a:gd name="connsiteX198" fmla="*/ 2657742 w 11269336"/>
              <a:gd name="connsiteY198" fmla="*/ 2070179 h 2323145"/>
              <a:gd name="connsiteX199" fmla="*/ 2559549 w 11269336"/>
              <a:gd name="connsiteY199" fmla="*/ 2057873 h 2323145"/>
              <a:gd name="connsiteX200" fmla="*/ 2512054 w 11269336"/>
              <a:gd name="connsiteY200" fmla="*/ 2031671 h 2323145"/>
              <a:gd name="connsiteX201" fmla="*/ 2506437 w 11269336"/>
              <a:gd name="connsiteY201" fmla="*/ 2030918 h 2323145"/>
              <a:gd name="connsiteX202" fmla="*/ 2491752 w 11269336"/>
              <a:gd name="connsiteY202" fmla="*/ 2033906 h 2323145"/>
              <a:gd name="connsiteX203" fmla="*/ 2486338 w 11269336"/>
              <a:gd name="connsiteY203" fmla="*/ 2035862 h 2323145"/>
              <a:gd name="connsiteX204" fmla="*/ 2478186 w 11269336"/>
              <a:gd name="connsiteY204" fmla="*/ 2036953 h 2323145"/>
              <a:gd name="connsiteX205" fmla="*/ 2477950 w 11269336"/>
              <a:gd name="connsiteY205" fmla="*/ 2036715 h 2323145"/>
              <a:gd name="connsiteX206" fmla="*/ 2470381 w 11269336"/>
              <a:gd name="connsiteY206" fmla="*/ 2038256 h 2323145"/>
              <a:gd name="connsiteX207" fmla="*/ 2433781 w 11269336"/>
              <a:gd name="connsiteY207" fmla="*/ 2049140 h 2323145"/>
              <a:gd name="connsiteX208" fmla="*/ 2381172 w 11269336"/>
              <a:gd name="connsiteY208" fmla="*/ 2030645 h 2323145"/>
              <a:gd name="connsiteX209" fmla="*/ 2360198 w 11269336"/>
              <a:gd name="connsiteY209" fmla="*/ 2029059 h 2323145"/>
              <a:gd name="connsiteX210" fmla="*/ 2348815 w 11269336"/>
              <a:gd name="connsiteY210" fmla="*/ 2026798 h 2323145"/>
              <a:gd name="connsiteX211" fmla="*/ 2347988 w 11269336"/>
              <a:gd name="connsiteY211" fmla="*/ 2025745 h 2323145"/>
              <a:gd name="connsiteX212" fmla="*/ 2312920 w 11269336"/>
              <a:gd name="connsiteY212" fmla="*/ 2036311 h 2323145"/>
              <a:gd name="connsiteX213" fmla="*/ 2307986 w 11269336"/>
              <a:gd name="connsiteY213" fmla="*/ 2035583 h 2323145"/>
              <a:gd name="connsiteX214" fmla="*/ 2285481 w 11269336"/>
              <a:gd name="connsiteY214" fmla="*/ 2045197 h 2323145"/>
              <a:gd name="connsiteX215" fmla="*/ 2273666 w 11269336"/>
              <a:gd name="connsiteY215" fmla="*/ 2048710 h 2323145"/>
              <a:gd name="connsiteX216" fmla="*/ 2270719 w 11269336"/>
              <a:gd name="connsiteY216" fmla="*/ 2052702 h 2323145"/>
              <a:gd name="connsiteX217" fmla="*/ 2253080 w 11269336"/>
              <a:gd name="connsiteY217" fmla="*/ 2056363 h 2323145"/>
              <a:gd name="connsiteX218" fmla="*/ 2250906 w 11269336"/>
              <a:gd name="connsiteY218" fmla="*/ 2055654 h 2323145"/>
              <a:gd name="connsiteX219" fmla="*/ 2236905 w 11269336"/>
              <a:gd name="connsiteY219" fmla="*/ 2062882 h 2323145"/>
              <a:gd name="connsiteX220" fmla="*/ 2225830 w 11269336"/>
              <a:gd name="connsiteY220" fmla="*/ 2074027 h 2323145"/>
              <a:gd name="connsiteX221" fmla="*/ 2073776 w 11269336"/>
              <a:gd name="connsiteY221" fmla="*/ 2089244 h 2323145"/>
              <a:gd name="connsiteX222" fmla="*/ 1948256 w 11269336"/>
              <a:gd name="connsiteY222" fmla="*/ 2146616 h 2323145"/>
              <a:gd name="connsiteX223" fmla="*/ 1865582 w 11269336"/>
              <a:gd name="connsiteY223" fmla="*/ 2153738 h 2323145"/>
              <a:gd name="connsiteX224" fmla="*/ 1835210 w 11269336"/>
              <a:gd name="connsiteY224" fmla="*/ 2134244 h 2323145"/>
              <a:gd name="connsiteX225" fmla="*/ 1632661 w 11269336"/>
              <a:gd name="connsiteY225" fmla="*/ 2173882 h 2323145"/>
              <a:gd name="connsiteX226" fmla="*/ 1579590 w 11269336"/>
              <a:gd name="connsiteY226" fmla="*/ 2173680 h 2323145"/>
              <a:gd name="connsiteX227" fmla="*/ 1535601 w 11269336"/>
              <a:gd name="connsiteY227" fmla="*/ 2194590 h 2323145"/>
              <a:gd name="connsiteX228" fmla="*/ 1515594 w 11269336"/>
              <a:gd name="connsiteY228" fmla="*/ 2189622 h 2323145"/>
              <a:gd name="connsiteX229" fmla="*/ 1512113 w 11269336"/>
              <a:gd name="connsiteY229" fmla="*/ 2188534 h 2323145"/>
              <a:gd name="connsiteX230" fmla="*/ 1498838 w 11269336"/>
              <a:gd name="connsiteY230" fmla="*/ 2189213 h 2323145"/>
              <a:gd name="connsiteX231" fmla="*/ 1494279 w 11269336"/>
              <a:gd name="connsiteY231" fmla="*/ 2183112 h 2323145"/>
              <a:gd name="connsiteX232" fmla="*/ 1473714 w 11269336"/>
              <a:gd name="connsiteY232" fmla="*/ 2179625 h 2323145"/>
              <a:gd name="connsiteX233" fmla="*/ 1449503 w 11269336"/>
              <a:gd name="connsiteY233" fmla="*/ 2182633 h 2323145"/>
              <a:gd name="connsiteX234" fmla="*/ 1266687 w 11269336"/>
              <a:gd name="connsiteY234" fmla="*/ 2212688 h 2323145"/>
              <a:gd name="connsiteX235" fmla="*/ 1239614 w 11269336"/>
              <a:gd name="connsiteY235" fmla="*/ 2209727 h 2323145"/>
              <a:gd name="connsiteX236" fmla="*/ 1202436 w 11269336"/>
              <a:gd name="connsiteY236" fmla="*/ 2209817 h 2323145"/>
              <a:gd name="connsiteX237" fmla="*/ 1136097 w 11269336"/>
              <a:gd name="connsiteY237" fmla="*/ 2205112 h 2323145"/>
              <a:gd name="connsiteX238" fmla="*/ 988232 w 11269336"/>
              <a:gd name="connsiteY238" fmla="*/ 2235635 h 2323145"/>
              <a:gd name="connsiteX239" fmla="*/ 981959 w 11269336"/>
              <a:gd name="connsiteY239" fmla="*/ 2231607 h 2323145"/>
              <a:gd name="connsiteX240" fmla="*/ 938600 w 11269336"/>
              <a:gd name="connsiteY240" fmla="*/ 2238113 h 2323145"/>
              <a:gd name="connsiteX241" fmla="*/ 791788 w 11269336"/>
              <a:gd name="connsiteY241" fmla="*/ 2293224 h 2323145"/>
              <a:gd name="connsiteX242" fmla="*/ 706914 w 11269336"/>
              <a:gd name="connsiteY242" fmla="*/ 2305046 h 2323145"/>
              <a:gd name="connsiteX243" fmla="*/ 675971 w 11269336"/>
              <a:gd name="connsiteY243" fmla="*/ 2304030 h 2323145"/>
              <a:gd name="connsiteX244" fmla="*/ 624180 w 11269336"/>
              <a:gd name="connsiteY244" fmla="*/ 2302650 h 2323145"/>
              <a:gd name="connsiteX245" fmla="*/ 583453 w 11269336"/>
              <a:gd name="connsiteY245" fmla="*/ 2288788 h 2323145"/>
              <a:gd name="connsiteX246" fmla="*/ 540946 w 11269336"/>
              <a:gd name="connsiteY246" fmla="*/ 2292721 h 2323145"/>
              <a:gd name="connsiteX247" fmla="*/ 533680 w 11269336"/>
              <a:gd name="connsiteY247" fmla="*/ 2310233 h 2323145"/>
              <a:gd name="connsiteX248" fmla="*/ 487366 w 11269336"/>
              <a:gd name="connsiteY248" fmla="*/ 2309053 h 2323145"/>
              <a:gd name="connsiteX249" fmla="*/ 416820 w 11269336"/>
              <a:gd name="connsiteY249" fmla="*/ 2305443 h 2323145"/>
              <a:gd name="connsiteX250" fmla="*/ 376805 w 11269336"/>
              <a:gd name="connsiteY250" fmla="*/ 2307647 h 2323145"/>
              <a:gd name="connsiteX251" fmla="*/ 266777 w 11269336"/>
              <a:gd name="connsiteY251" fmla="*/ 2309012 h 2323145"/>
              <a:gd name="connsiteX252" fmla="*/ 156013 w 11269336"/>
              <a:gd name="connsiteY252" fmla="*/ 2306832 h 2323145"/>
              <a:gd name="connsiteX253" fmla="*/ 87258 w 11269336"/>
              <a:gd name="connsiteY253" fmla="*/ 2285511 h 2323145"/>
              <a:gd name="connsiteX254" fmla="*/ 23798 w 11269336"/>
              <a:gd name="connsiteY254" fmla="*/ 2281822 h 2323145"/>
              <a:gd name="connsiteX255" fmla="*/ 0 w 11269336"/>
              <a:gd name="connsiteY255" fmla="*/ 2285369 h 2323145"/>
              <a:gd name="connsiteX256" fmla="*/ 0 w 11269336"/>
              <a:gd name="connsiteY256"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92832 w 11269336"/>
              <a:gd name="connsiteY142" fmla="*/ 2188033 h 2323145"/>
              <a:gd name="connsiteX143" fmla="*/ 4467257 w 11269336"/>
              <a:gd name="connsiteY143" fmla="*/ 2196121 h 2323145"/>
              <a:gd name="connsiteX144" fmla="*/ 4459937 w 11269336"/>
              <a:gd name="connsiteY144" fmla="*/ 2195182 h 2323145"/>
              <a:gd name="connsiteX145" fmla="*/ 4405765 w 11269336"/>
              <a:gd name="connsiteY145" fmla="*/ 2199902 h 2323145"/>
              <a:gd name="connsiteX146" fmla="*/ 4401354 w 11269336"/>
              <a:gd name="connsiteY146" fmla="*/ 2194745 h 2323145"/>
              <a:gd name="connsiteX147" fmla="*/ 4366646 w 11269336"/>
              <a:gd name="connsiteY147" fmla="*/ 2198564 h 2323145"/>
              <a:gd name="connsiteX148" fmla="*/ 4354009 w 11269336"/>
              <a:gd name="connsiteY148" fmla="*/ 2204984 h 2323145"/>
              <a:gd name="connsiteX149" fmla="*/ 4348284 w 11269336"/>
              <a:gd name="connsiteY149" fmla="*/ 2205270 h 2323145"/>
              <a:gd name="connsiteX150" fmla="*/ 4333906 w 11269336"/>
              <a:gd name="connsiteY150" fmla="*/ 2205251 h 2323145"/>
              <a:gd name="connsiteX151" fmla="*/ 4308819 w 11269336"/>
              <a:gd name="connsiteY151" fmla="*/ 2203822 h 2323145"/>
              <a:gd name="connsiteX152" fmla="*/ 4301210 w 11269336"/>
              <a:gd name="connsiteY152" fmla="*/ 2204456 h 2323145"/>
              <a:gd name="connsiteX153" fmla="*/ 4283095 w 11269336"/>
              <a:gd name="connsiteY153" fmla="*/ 2198177 h 2323145"/>
              <a:gd name="connsiteX154" fmla="*/ 4250119 w 11269336"/>
              <a:gd name="connsiteY154" fmla="*/ 2196342 h 2323145"/>
              <a:gd name="connsiteX155" fmla="*/ 4189203 w 11269336"/>
              <a:gd name="connsiteY155" fmla="*/ 2178994 h 2323145"/>
              <a:gd name="connsiteX156" fmla="*/ 4154035 w 11269336"/>
              <a:gd name="connsiteY156" fmla="*/ 2171950 h 2323145"/>
              <a:gd name="connsiteX157" fmla="*/ 4129569 w 11269336"/>
              <a:gd name="connsiteY157" fmla="*/ 2163850 h 2323145"/>
              <a:gd name="connsiteX158" fmla="*/ 4061250 w 11269336"/>
              <a:gd name="connsiteY158" fmla="*/ 2159236 h 2323145"/>
              <a:gd name="connsiteX159" fmla="*/ 3945480 w 11269336"/>
              <a:gd name="connsiteY159" fmla="*/ 2158279 h 2323145"/>
              <a:gd name="connsiteX160" fmla="*/ 3921468 w 11269336"/>
              <a:gd name="connsiteY160" fmla="*/ 2156588 h 2323145"/>
              <a:gd name="connsiteX161" fmla="*/ 3903348 w 11269336"/>
              <a:gd name="connsiteY161" fmla="*/ 2149220 h 2323145"/>
              <a:gd name="connsiteX162" fmla="*/ 3901342 w 11269336"/>
              <a:gd name="connsiteY162" fmla="*/ 2142355 h 2323145"/>
              <a:gd name="connsiteX163" fmla="*/ 3888539 w 11269336"/>
              <a:gd name="connsiteY163" fmla="*/ 2140476 h 2323145"/>
              <a:gd name="connsiteX164" fmla="*/ 3885662 w 11269336"/>
              <a:gd name="connsiteY164" fmla="*/ 2138740 h 2323145"/>
              <a:gd name="connsiteX165" fmla="*/ 3868627 w 11269336"/>
              <a:gd name="connsiteY165" fmla="*/ 2130023 h 2323145"/>
              <a:gd name="connsiteX166" fmla="*/ 3819177 w 11269336"/>
              <a:gd name="connsiteY166" fmla="*/ 2142111 h 2323145"/>
              <a:gd name="connsiteX167" fmla="*/ 3769100 w 11269336"/>
              <a:gd name="connsiteY167" fmla="*/ 2131731 h 2323145"/>
              <a:gd name="connsiteX168" fmla="*/ 3562752 w 11269336"/>
              <a:gd name="connsiteY168" fmla="*/ 2131785 h 2323145"/>
              <a:gd name="connsiteX169" fmla="*/ 3541402 w 11269336"/>
              <a:gd name="connsiteY169" fmla="*/ 2106821 h 2323145"/>
              <a:gd name="connsiteX170" fmla="*/ 3365341 w 11269336"/>
              <a:gd name="connsiteY170" fmla="*/ 2077638 h 2323145"/>
              <a:gd name="connsiteX171" fmla="*/ 3170922 w 11269336"/>
              <a:gd name="connsiteY171" fmla="*/ 2115957 h 2323145"/>
              <a:gd name="connsiteX172" fmla="*/ 3156256 w 11269336"/>
              <a:gd name="connsiteY172" fmla="*/ 2124773 h 2323145"/>
              <a:gd name="connsiteX173" fmla="*/ 3140298 w 11269336"/>
              <a:gd name="connsiteY173" fmla="*/ 2129182 h 2323145"/>
              <a:gd name="connsiteX174" fmla="*/ 3138514 w 11269336"/>
              <a:gd name="connsiteY174" fmla="*/ 2128069 h 2323145"/>
              <a:gd name="connsiteX175" fmla="*/ 3120467 w 11269336"/>
              <a:gd name="connsiteY175" fmla="*/ 2128281 h 2323145"/>
              <a:gd name="connsiteX176" fmla="*/ 3116175 w 11269336"/>
              <a:gd name="connsiteY176" fmla="*/ 2131633 h 2323145"/>
              <a:gd name="connsiteX177" fmla="*/ 3103685 w 11269336"/>
              <a:gd name="connsiteY177" fmla="*/ 2132814 h 2323145"/>
              <a:gd name="connsiteX178" fmla="*/ 3078794 w 11269336"/>
              <a:gd name="connsiteY178" fmla="*/ 2137935 h 2323145"/>
              <a:gd name="connsiteX179" fmla="*/ 3074407 w 11269336"/>
              <a:gd name="connsiteY179" fmla="*/ 2136274 h 2323145"/>
              <a:gd name="connsiteX180" fmla="*/ 3037285 w 11269336"/>
              <a:gd name="connsiteY180" fmla="*/ 2139919 h 2323145"/>
              <a:gd name="connsiteX181" fmla="*/ 3036901 w 11269336"/>
              <a:gd name="connsiteY181" fmla="*/ 2138726 h 2323145"/>
              <a:gd name="connsiteX182" fmla="*/ 3026996 w 11269336"/>
              <a:gd name="connsiteY182" fmla="*/ 2134322 h 2323145"/>
              <a:gd name="connsiteX183" fmla="*/ 3007772 w 11269336"/>
              <a:gd name="connsiteY183" fmla="*/ 2128742 h 2323145"/>
              <a:gd name="connsiteX184" fmla="*/ 2965030 w 11269336"/>
              <a:gd name="connsiteY184" fmla="*/ 2100494 h 2323145"/>
              <a:gd name="connsiteX185" fmla="*/ 2926342 w 11269336"/>
              <a:gd name="connsiteY185" fmla="*/ 2104155 h 2323145"/>
              <a:gd name="connsiteX186" fmla="*/ 2918608 w 11269336"/>
              <a:gd name="connsiteY186" fmla="*/ 2104215 h 2323145"/>
              <a:gd name="connsiteX187" fmla="*/ 2918475 w 11269336"/>
              <a:gd name="connsiteY187" fmla="*/ 2103937 h 2323145"/>
              <a:gd name="connsiteX188" fmla="*/ 2910360 w 11269336"/>
              <a:gd name="connsiteY188" fmla="*/ 2103444 h 2323145"/>
              <a:gd name="connsiteX189" fmla="*/ 2904507 w 11269336"/>
              <a:gd name="connsiteY189" fmla="*/ 2104326 h 2323145"/>
              <a:gd name="connsiteX190" fmla="*/ 2889503 w 11269336"/>
              <a:gd name="connsiteY190" fmla="*/ 2104443 h 2323145"/>
              <a:gd name="connsiteX191" fmla="*/ 2884480 w 11269336"/>
              <a:gd name="connsiteY191" fmla="*/ 2102626 h 2323145"/>
              <a:gd name="connsiteX192" fmla="*/ 2882689 w 11269336"/>
              <a:gd name="connsiteY192" fmla="*/ 2099228 h 2323145"/>
              <a:gd name="connsiteX193" fmla="*/ 2881291 w 11269336"/>
              <a:gd name="connsiteY193" fmla="*/ 2099618 h 2323145"/>
              <a:gd name="connsiteX194" fmla="*/ 2853979 w 11269336"/>
              <a:gd name="connsiteY194" fmla="*/ 2090388 h 2323145"/>
              <a:gd name="connsiteX195" fmla="*/ 2791790 w 11269336"/>
              <a:gd name="connsiteY195" fmla="*/ 2080332 h 2323145"/>
              <a:gd name="connsiteX196" fmla="*/ 2755844 w 11269336"/>
              <a:gd name="connsiteY196" fmla="*/ 2078874 h 2323145"/>
              <a:gd name="connsiteX197" fmla="*/ 2657742 w 11269336"/>
              <a:gd name="connsiteY197" fmla="*/ 2070179 h 2323145"/>
              <a:gd name="connsiteX198" fmla="*/ 2559549 w 11269336"/>
              <a:gd name="connsiteY198" fmla="*/ 2057873 h 2323145"/>
              <a:gd name="connsiteX199" fmla="*/ 2512054 w 11269336"/>
              <a:gd name="connsiteY199" fmla="*/ 2031671 h 2323145"/>
              <a:gd name="connsiteX200" fmla="*/ 2506437 w 11269336"/>
              <a:gd name="connsiteY200" fmla="*/ 2030918 h 2323145"/>
              <a:gd name="connsiteX201" fmla="*/ 2491752 w 11269336"/>
              <a:gd name="connsiteY201" fmla="*/ 2033906 h 2323145"/>
              <a:gd name="connsiteX202" fmla="*/ 2486338 w 11269336"/>
              <a:gd name="connsiteY202" fmla="*/ 2035862 h 2323145"/>
              <a:gd name="connsiteX203" fmla="*/ 2478186 w 11269336"/>
              <a:gd name="connsiteY203" fmla="*/ 2036953 h 2323145"/>
              <a:gd name="connsiteX204" fmla="*/ 2477950 w 11269336"/>
              <a:gd name="connsiteY204" fmla="*/ 2036715 h 2323145"/>
              <a:gd name="connsiteX205" fmla="*/ 2470381 w 11269336"/>
              <a:gd name="connsiteY205" fmla="*/ 2038256 h 2323145"/>
              <a:gd name="connsiteX206" fmla="*/ 2433781 w 11269336"/>
              <a:gd name="connsiteY206" fmla="*/ 2049140 h 2323145"/>
              <a:gd name="connsiteX207" fmla="*/ 2381172 w 11269336"/>
              <a:gd name="connsiteY207" fmla="*/ 2030645 h 2323145"/>
              <a:gd name="connsiteX208" fmla="*/ 2360198 w 11269336"/>
              <a:gd name="connsiteY208" fmla="*/ 2029059 h 2323145"/>
              <a:gd name="connsiteX209" fmla="*/ 2348815 w 11269336"/>
              <a:gd name="connsiteY209" fmla="*/ 2026798 h 2323145"/>
              <a:gd name="connsiteX210" fmla="*/ 2347988 w 11269336"/>
              <a:gd name="connsiteY210" fmla="*/ 2025745 h 2323145"/>
              <a:gd name="connsiteX211" fmla="*/ 2312920 w 11269336"/>
              <a:gd name="connsiteY211" fmla="*/ 2036311 h 2323145"/>
              <a:gd name="connsiteX212" fmla="*/ 2307986 w 11269336"/>
              <a:gd name="connsiteY212" fmla="*/ 2035583 h 2323145"/>
              <a:gd name="connsiteX213" fmla="*/ 2285481 w 11269336"/>
              <a:gd name="connsiteY213" fmla="*/ 2045197 h 2323145"/>
              <a:gd name="connsiteX214" fmla="*/ 2273666 w 11269336"/>
              <a:gd name="connsiteY214" fmla="*/ 2048710 h 2323145"/>
              <a:gd name="connsiteX215" fmla="*/ 2270719 w 11269336"/>
              <a:gd name="connsiteY215" fmla="*/ 2052702 h 2323145"/>
              <a:gd name="connsiteX216" fmla="*/ 2253080 w 11269336"/>
              <a:gd name="connsiteY216" fmla="*/ 2056363 h 2323145"/>
              <a:gd name="connsiteX217" fmla="*/ 2250906 w 11269336"/>
              <a:gd name="connsiteY217" fmla="*/ 2055654 h 2323145"/>
              <a:gd name="connsiteX218" fmla="*/ 2236905 w 11269336"/>
              <a:gd name="connsiteY218" fmla="*/ 2062882 h 2323145"/>
              <a:gd name="connsiteX219" fmla="*/ 2225830 w 11269336"/>
              <a:gd name="connsiteY219" fmla="*/ 2074027 h 2323145"/>
              <a:gd name="connsiteX220" fmla="*/ 2073776 w 11269336"/>
              <a:gd name="connsiteY220" fmla="*/ 2089244 h 2323145"/>
              <a:gd name="connsiteX221" fmla="*/ 1948256 w 11269336"/>
              <a:gd name="connsiteY221" fmla="*/ 2146616 h 2323145"/>
              <a:gd name="connsiteX222" fmla="*/ 1865582 w 11269336"/>
              <a:gd name="connsiteY222" fmla="*/ 2153738 h 2323145"/>
              <a:gd name="connsiteX223" fmla="*/ 1835210 w 11269336"/>
              <a:gd name="connsiteY223" fmla="*/ 2134244 h 2323145"/>
              <a:gd name="connsiteX224" fmla="*/ 1632661 w 11269336"/>
              <a:gd name="connsiteY224" fmla="*/ 2173882 h 2323145"/>
              <a:gd name="connsiteX225" fmla="*/ 1579590 w 11269336"/>
              <a:gd name="connsiteY225" fmla="*/ 2173680 h 2323145"/>
              <a:gd name="connsiteX226" fmla="*/ 1535601 w 11269336"/>
              <a:gd name="connsiteY226" fmla="*/ 2194590 h 2323145"/>
              <a:gd name="connsiteX227" fmla="*/ 1515594 w 11269336"/>
              <a:gd name="connsiteY227" fmla="*/ 2189622 h 2323145"/>
              <a:gd name="connsiteX228" fmla="*/ 1512113 w 11269336"/>
              <a:gd name="connsiteY228" fmla="*/ 2188534 h 2323145"/>
              <a:gd name="connsiteX229" fmla="*/ 1498838 w 11269336"/>
              <a:gd name="connsiteY229" fmla="*/ 2189213 h 2323145"/>
              <a:gd name="connsiteX230" fmla="*/ 1494279 w 11269336"/>
              <a:gd name="connsiteY230" fmla="*/ 2183112 h 2323145"/>
              <a:gd name="connsiteX231" fmla="*/ 1473714 w 11269336"/>
              <a:gd name="connsiteY231" fmla="*/ 2179625 h 2323145"/>
              <a:gd name="connsiteX232" fmla="*/ 1449503 w 11269336"/>
              <a:gd name="connsiteY232" fmla="*/ 2182633 h 2323145"/>
              <a:gd name="connsiteX233" fmla="*/ 1266687 w 11269336"/>
              <a:gd name="connsiteY233" fmla="*/ 2212688 h 2323145"/>
              <a:gd name="connsiteX234" fmla="*/ 1239614 w 11269336"/>
              <a:gd name="connsiteY234" fmla="*/ 2209727 h 2323145"/>
              <a:gd name="connsiteX235" fmla="*/ 1202436 w 11269336"/>
              <a:gd name="connsiteY235" fmla="*/ 2209817 h 2323145"/>
              <a:gd name="connsiteX236" fmla="*/ 1136097 w 11269336"/>
              <a:gd name="connsiteY236" fmla="*/ 2205112 h 2323145"/>
              <a:gd name="connsiteX237" fmla="*/ 988232 w 11269336"/>
              <a:gd name="connsiteY237" fmla="*/ 2235635 h 2323145"/>
              <a:gd name="connsiteX238" fmla="*/ 981959 w 11269336"/>
              <a:gd name="connsiteY238" fmla="*/ 2231607 h 2323145"/>
              <a:gd name="connsiteX239" fmla="*/ 938600 w 11269336"/>
              <a:gd name="connsiteY239" fmla="*/ 2238113 h 2323145"/>
              <a:gd name="connsiteX240" fmla="*/ 791788 w 11269336"/>
              <a:gd name="connsiteY240" fmla="*/ 2293224 h 2323145"/>
              <a:gd name="connsiteX241" fmla="*/ 706914 w 11269336"/>
              <a:gd name="connsiteY241" fmla="*/ 2305046 h 2323145"/>
              <a:gd name="connsiteX242" fmla="*/ 675971 w 11269336"/>
              <a:gd name="connsiteY242" fmla="*/ 2304030 h 2323145"/>
              <a:gd name="connsiteX243" fmla="*/ 624180 w 11269336"/>
              <a:gd name="connsiteY243" fmla="*/ 2302650 h 2323145"/>
              <a:gd name="connsiteX244" fmla="*/ 583453 w 11269336"/>
              <a:gd name="connsiteY244" fmla="*/ 2288788 h 2323145"/>
              <a:gd name="connsiteX245" fmla="*/ 540946 w 11269336"/>
              <a:gd name="connsiteY245" fmla="*/ 2292721 h 2323145"/>
              <a:gd name="connsiteX246" fmla="*/ 533680 w 11269336"/>
              <a:gd name="connsiteY246" fmla="*/ 2310233 h 2323145"/>
              <a:gd name="connsiteX247" fmla="*/ 487366 w 11269336"/>
              <a:gd name="connsiteY247" fmla="*/ 2309053 h 2323145"/>
              <a:gd name="connsiteX248" fmla="*/ 416820 w 11269336"/>
              <a:gd name="connsiteY248" fmla="*/ 2305443 h 2323145"/>
              <a:gd name="connsiteX249" fmla="*/ 376805 w 11269336"/>
              <a:gd name="connsiteY249" fmla="*/ 2307647 h 2323145"/>
              <a:gd name="connsiteX250" fmla="*/ 266777 w 11269336"/>
              <a:gd name="connsiteY250" fmla="*/ 2309012 h 2323145"/>
              <a:gd name="connsiteX251" fmla="*/ 156013 w 11269336"/>
              <a:gd name="connsiteY251" fmla="*/ 2306832 h 2323145"/>
              <a:gd name="connsiteX252" fmla="*/ 87258 w 11269336"/>
              <a:gd name="connsiteY252" fmla="*/ 2285511 h 2323145"/>
              <a:gd name="connsiteX253" fmla="*/ 23798 w 11269336"/>
              <a:gd name="connsiteY253" fmla="*/ 2281822 h 2323145"/>
              <a:gd name="connsiteX254" fmla="*/ 0 w 11269336"/>
              <a:gd name="connsiteY254" fmla="*/ 2285369 h 2323145"/>
              <a:gd name="connsiteX255" fmla="*/ 0 w 11269336"/>
              <a:gd name="connsiteY255"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92832 w 11269336"/>
              <a:gd name="connsiteY142" fmla="*/ 2188033 h 2323145"/>
              <a:gd name="connsiteX143" fmla="*/ 4467257 w 11269336"/>
              <a:gd name="connsiteY143" fmla="*/ 2196121 h 2323145"/>
              <a:gd name="connsiteX144" fmla="*/ 4405765 w 11269336"/>
              <a:gd name="connsiteY144" fmla="*/ 2199902 h 2323145"/>
              <a:gd name="connsiteX145" fmla="*/ 4401354 w 11269336"/>
              <a:gd name="connsiteY145" fmla="*/ 2194745 h 2323145"/>
              <a:gd name="connsiteX146" fmla="*/ 4366646 w 11269336"/>
              <a:gd name="connsiteY146" fmla="*/ 2198564 h 2323145"/>
              <a:gd name="connsiteX147" fmla="*/ 4354009 w 11269336"/>
              <a:gd name="connsiteY147" fmla="*/ 2204984 h 2323145"/>
              <a:gd name="connsiteX148" fmla="*/ 4348284 w 11269336"/>
              <a:gd name="connsiteY148" fmla="*/ 2205270 h 2323145"/>
              <a:gd name="connsiteX149" fmla="*/ 4333906 w 11269336"/>
              <a:gd name="connsiteY149" fmla="*/ 2205251 h 2323145"/>
              <a:gd name="connsiteX150" fmla="*/ 4308819 w 11269336"/>
              <a:gd name="connsiteY150" fmla="*/ 2203822 h 2323145"/>
              <a:gd name="connsiteX151" fmla="*/ 4301210 w 11269336"/>
              <a:gd name="connsiteY151" fmla="*/ 2204456 h 2323145"/>
              <a:gd name="connsiteX152" fmla="*/ 4283095 w 11269336"/>
              <a:gd name="connsiteY152" fmla="*/ 2198177 h 2323145"/>
              <a:gd name="connsiteX153" fmla="*/ 4250119 w 11269336"/>
              <a:gd name="connsiteY153" fmla="*/ 2196342 h 2323145"/>
              <a:gd name="connsiteX154" fmla="*/ 4189203 w 11269336"/>
              <a:gd name="connsiteY154" fmla="*/ 2178994 h 2323145"/>
              <a:gd name="connsiteX155" fmla="*/ 4154035 w 11269336"/>
              <a:gd name="connsiteY155" fmla="*/ 2171950 h 2323145"/>
              <a:gd name="connsiteX156" fmla="*/ 4129569 w 11269336"/>
              <a:gd name="connsiteY156" fmla="*/ 2163850 h 2323145"/>
              <a:gd name="connsiteX157" fmla="*/ 4061250 w 11269336"/>
              <a:gd name="connsiteY157" fmla="*/ 2159236 h 2323145"/>
              <a:gd name="connsiteX158" fmla="*/ 3945480 w 11269336"/>
              <a:gd name="connsiteY158" fmla="*/ 2158279 h 2323145"/>
              <a:gd name="connsiteX159" fmla="*/ 3921468 w 11269336"/>
              <a:gd name="connsiteY159" fmla="*/ 2156588 h 2323145"/>
              <a:gd name="connsiteX160" fmla="*/ 3903348 w 11269336"/>
              <a:gd name="connsiteY160" fmla="*/ 2149220 h 2323145"/>
              <a:gd name="connsiteX161" fmla="*/ 3901342 w 11269336"/>
              <a:gd name="connsiteY161" fmla="*/ 2142355 h 2323145"/>
              <a:gd name="connsiteX162" fmla="*/ 3888539 w 11269336"/>
              <a:gd name="connsiteY162" fmla="*/ 2140476 h 2323145"/>
              <a:gd name="connsiteX163" fmla="*/ 3885662 w 11269336"/>
              <a:gd name="connsiteY163" fmla="*/ 2138740 h 2323145"/>
              <a:gd name="connsiteX164" fmla="*/ 3868627 w 11269336"/>
              <a:gd name="connsiteY164" fmla="*/ 2130023 h 2323145"/>
              <a:gd name="connsiteX165" fmla="*/ 3819177 w 11269336"/>
              <a:gd name="connsiteY165" fmla="*/ 2142111 h 2323145"/>
              <a:gd name="connsiteX166" fmla="*/ 3769100 w 11269336"/>
              <a:gd name="connsiteY166" fmla="*/ 2131731 h 2323145"/>
              <a:gd name="connsiteX167" fmla="*/ 3562752 w 11269336"/>
              <a:gd name="connsiteY167" fmla="*/ 2131785 h 2323145"/>
              <a:gd name="connsiteX168" fmla="*/ 3541402 w 11269336"/>
              <a:gd name="connsiteY168" fmla="*/ 2106821 h 2323145"/>
              <a:gd name="connsiteX169" fmla="*/ 3365341 w 11269336"/>
              <a:gd name="connsiteY169" fmla="*/ 2077638 h 2323145"/>
              <a:gd name="connsiteX170" fmla="*/ 3170922 w 11269336"/>
              <a:gd name="connsiteY170" fmla="*/ 2115957 h 2323145"/>
              <a:gd name="connsiteX171" fmla="*/ 3156256 w 11269336"/>
              <a:gd name="connsiteY171" fmla="*/ 2124773 h 2323145"/>
              <a:gd name="connsiteX172" fmla="*/ 3140298 w 11269336"/>
              <a:gd name="connsiteY172" fmla="*/ 2129182 h 2323145"/>
              <a:gd name="connsiteX173" fmla="*/ 3138514 w 11269336"/>
              <a:gd name="connsiteY173" fmla="*/ 2128069 h 2323145"/>
              <a:gd name="connsiteX174" fmla="*/ 3120467 w 11269336"/>
              <a:gd name="connsiteY174" fmla="*/ 2128281 h 2323145"/>
              <a:gd name="connsiteX175" fmla="*/ 3116175 w 11269336"/>
              <a:gd name="connsiteY175" fmla="*/ 2131633 h 2323145"/>
              <a:gd name="connsiteX176" fmla="*/ 3103685 w 11269336"/>
              <a:gd name="connsiteY176" fmla="*/ 2132814 h 2323145"/>
              <a:gd name="connsiteX177" fmla="*/ 3078794 w 11269336"/>
              <a:gd name="connsiteY177" fmla="*/ 2137935 h 2323145"/>
              <a:gd name="connsiteX178" fmla="*/ 3074407 w 11269336"/>
              <a:gd name="connsiteY178" fmla="*/ 2136274 h 2323145"/>
              <a:gd name="connsiteX179" fmla="*/ 3037285 w 11269336"/>
              <a:gd name="connsiteY179" fmla="*/ 2139919 h 2323145"/>
              <a:gd name="connsiteX180" fmla="*/ 3036901 w 11269336"/>
              <a:gd name="connsiteY180" fmla="*/ 2138726 h 2323145"/>
              <a:gd name="connsiteX181" fmla="*/ 3026996 w 11269336"/>
              <a:gd name="connsiteY181" fmla="*/ 2134322 h 2323145"/>
              <a:gd name="connsiteX182" fmla="*/ 3007772 w 11269336"/>
              <a:gd name="connsiteY182" fmla="*/ 2128742 h 2323145"/>
              <a:gd name="connsiteX183" fmla="*/ 2965030 w 11269336"/>
              <a:gd name="connsiteY183" fmla="*/ 2100494 h 2323145"/>
              <a:gd name="connsiteX184" fmla="*/ 2926342 w 11269336"/>
              <a:gd name="connsiteY184" fmla="*/ 2104155 h 2323145"/>
              <a:gd name="connsiteX185" fmla="*/ 2918608 w 11269336"/>
              <a:gd name="connsiteY185" fmla="*/ 2104215 h 2323145"/>
              <a:gd name="connsiteX186" fmla="*/ 2918475 w 11269336"/>
              <a:gd name="connsiteY186" fmla="*/ 2103937 h 2323145"/>
              <a:gd name="connsiteX187" fmla="*/ 2910360 w 11269336"/>
              <a:gd name="connsiteY187" fmla="*/ 2103444 h 2323145"/>
              <a:gd name="connsiteX188" fmla="*/ 2904507 w 11269336"/>
              <a:gd name="connsiteY188" fmla="*/ 2104326 h 2323145"/>
              <a:gd name="connsiteX189" fmla="*/ 2889503 w 11269336"/>
              <a:gd name="connsiteY189" fmla="*/ 2104443 h 2323145"/>
              <a:gd name="connsiteX190" fmla="*/ 2884480 w 11269336"/>
              <a:gd name="connsiteY190" fmla="*/ 2102626 h 2323145"/>
              <a:gd name="connsiteX191" fmla="*/ 2882689 w 11269336"/>
              <a:gd name="connsiteY191" fmla="*/ 2099228 h 2323145"/>
              <a:gd name="connsiteX192" fmla="*/ 2881291 w 11269336"/>
              <a:gd name="connsiteY192" fmla="*/ 2099618 h 2323145"/>
              <a:gd name="connsiteX193" fmla="*/ 2853979 w 11269336"/>
              <a:gd name="connsiteY193" fmla="*/ 2090388 h 2323145"/>
              <a:gd name="connsiteX194" fmla="*/ 2791790 w 11269336"/>
              <a:gd name="connsiteY194" fmla="*/ 2080332 h 2323145"/>
              <a:gd name="connsiteX195" fmla="*/ 2755844 w 11269336"/>
              <a:gd name="connsiteY195" fmla="*/ 2078874 h 2323145"/>
              <a:gd name="connsiteX196" fmla="*/ 2657742 w 11269336"/>
              <a:gd name="connsiteY196" fmla="*/ 2070179 h 2323145"/>
              <a:gd name="connsiteX197" fmla="*/ 2559549 w 11269336"/>
              <a:gd name="connsiteY197" fmla="*/ 2057873 h 2323145"/>
              <a:gd name="connsiteX198" fmla="*/ 2512054 w 11269336"/>
              <a:gd name="connsiteY198" fmla="*/ 2031671 h 2323145"/>
              <a:gd name="connsiteX199" fmla="*/ 2506437 w 11269336"/>
              <a:gd name="connsiteY199" fmla="*/ 2030918 h 2323145"/>
              <a:gd name="connsiteX200" fmla="*/ 2491752 w 11269336"/>
              <a:gd name="connsiteY200" fmla="*/ 2033906 h 2323145"/>
              <a:gd name="connsiteX201" fmla="*/ 2486338 w 11269336"/>
              <a:gd name="connsiteY201" fmla="*/ 2035862 h 2323145"/>
              <a:gd name="connsiteX202" fmla="*/ 2478186 w 11269336"/>
              <a:gd name="connsiteY202" fmla="*/ 2036953 h 2323145"/>
              <a:gd name="connsiteX203" fmla="*/ 2477950 w 11269336"/>
              <a:gd name="connsiteY203" fmla="*/ 2036715 h 2323145"/>
              <a:gd name="connsiteX204" fmla="*/ 2470381 w 11269336"/>
              <a:gd name="connsiteY204" fmla="*/ 2038256 h 2323145"/>
              <a:gd name="connsiteX205" fmla="*/ 2433781 w 11269336"/>
              <a:gd name="connsiteY205" fmla="*/ 2049140 h 2323145"/>
              <a:gd name="connsiteX206" fmla="*/ 2381172 w 11269336"/>
              <a:gd name="connsiteY206" fmla="*/ 2030645 h 2323145"/>
              <a:gd name="connsiteX207" fmla="*/ 2360198 w 11269336"/>
              <a:gd name="connsiteY207" fmla="*/ 2029059 h 2323145"/>
              <a:gd name="connsiteX208" fmla="*/ 2348815 w 11269336"/>
              <a:gd name="connsiteY208" fmla="*/ 2026798 h 2323145"/>
              <a:gd name="connsiteX209" fmla="*/ 2347988 w 11269336"/>
              <a:gd name="connsiteY209" fmla="*/ 2025745 h 2323145"/>
              <a:gd name="connsiteX210" fmla="*/ 2312920 w 11269336"/>
              <a:gd name="connsiteY210" fmla="*/ 2036311 h 2323145"/>
              <a:gd name="connsiteX211" fmla="*/ 2307986 w 11269336"/>
              <a:gd name="connsiteY211" fmla="*/ 2035583 h 2323145"/>
              <a:gd name="connsiteX212" fmla="*/ 2285481 w 11269336"/>
              <a:gd name="connsiteY212" fmla="*/ 2045197 h 2323145"/>
              <a:gd name="connsiteX213" fmla="*/ 2273666 w 11269336"/>
              <a:gd name="connsiteY213" fmla="*/ 2048710 h 2323145"/>
              <a:gd name="connsiteX214" fmla="*/ 2270719 w 11269336"/>
              <a:gd name="connsiteY214" fmla="*/ 2052702 h 2323145"/>
              <a:gd name="connsiteX215" fmla="*/ 2253080 w 11269336"/>
              <a:gd name="connsiteY215" fmla="*/ 2056363 h 2323145"/>
              <a:gd name="connsiteX216" fmla="*/ 2250906 w 11269336"/>
              <a:gd name="connsiteY216" fmla="*/ 2055654 h 2323145"/>
              <a:gd name="connsiteX217" fmla="*/ 2236905 w 11269336"/>
              <a:gd name="connsiteY217" fmla="*/ 2062882 h 2323145"/>
              <a:gd name="connsiteX218" fmla="*/ 2225830 w 11269336"/>
              <a:gd name="connsiteY218" fmla="*/ 2074027 h 2323145"/>
              <a:gd name="connsiteX219" fmla="*/ 2073776 w 11269336"/>
              <a:gd name="connsiteY219" fmla="*/ 2089244 h 2323145"/>
              <a:gd name="connsiteX220" fmla="*/ 1948256 w 11269336"/>
              <a:gd name="connsiteY220" fmla="*/ 2146616 h 2323145"/>
              <a:gd name="connsiteX221" fmla="*/ 1865582 w 11269336"/>
              <a:gd name="connsiteY221" fmla="*/ 2153738 h 2323145"/>
              <a:gd name="connsiteX222" fmla="*/ 1835210 w 11269336"/>
              <a:gd name="connsiteY222" fmla="*/ 2134244 h 2323145"/>
              <a:gd name="connsiteX223" fmla="*/ 1632661 w 11269336"/>
              <a:gd name="connsiteY223" fmla="*/ 2173882 h 2323145"/>
              <a:gd name="connsiteX224" fmla="*/ 1579590 w 11269336"/>
              <a:gd name="connsiteY224" fmla="*/ 2173680 h 2323145"/>
              <a:gd name="connsiteX225" fmla="*/ 1535601 w 11269336"/>
              <a:gd name="connsiteY225" fmla="*/ 2194590 h 2323145"/>
              <a:gd name="connsiteX226" fmla="*/ 1515594 w 11269336"/>
              <a:gd name="connsiteY226" fmla="*/ 2189622 h 2323145"/>
              <a:gd name="connsiteX227" fmla="*/ 1512113 w 11269336"/>
              <a:gd name="connsiteY227" fmla="*/ 2188534 h 2323145"/>
              <a:gd name="connsiteX228" fmla="*/ 1498838 w 11269336"/>
              <a:gd name="connsiteY228" fmla="*/ 2189213 h 2323145"/>
              <a:gd name="connsiteX229" fmla="*/ 1494279 w 11269336"/>
              <a:gd name="connsiteY229" fmla="*/ 2183112 h 2323145"/>
              <a:gd name="connsiteX230" fmla="*/ 1473714 w 11269336"/>
              <a:gd name="connsiteY230" fmla="*/ 2179625 h 2323145"/>
              <a:gd name="connsiteX231" fmla="*/ 1449503 w 11269336"/>
              <a:gd name="connsiteY231" fmla="*/ 2182633 h 2323145"/>
              <a:gd name="connsiteX232" fmla="*/ 1266687 w 11269336"/>
              <a:gd name="connsiteY232" fmla="*/ 2212688 h 2323145"/>
              <a:gd name="connsiteX233" fmla="*/ 1239614 w 11269336"/>
              <a:gd name="connsiteY233" fmla="*/ 2209727 h 2323145"/>
              <a:gd name="connsiteX234" fmla="*/ 1202436 w 11269336"/>
              <a:gd name="connsiteY234" fmla="*/ 2209817 h 2323145"/>
              <a:gd name="connsiteX235" fmla="*/ 1136097 w 11269336"/>
              <a:gd name="connsiteY235" fmla="*/ 2205112 h 2323145"/>
              <a:gd name="connsiteX236" fmla="*/ 988232 w 11269336"/>
              <a:gd name="connsiteY236" fmla="*/ 2235635 h 2323145"/>
              <a:gd name="connsiteX237" fmla="*/ 981959 w 11269336"/>
              <a:gd name="connsiteY237" fmla="*/ 2231607 h 2323145"/>
              <a:gd name="connsiteX238" fmla="*/ 938600 w 11269336"/>
              <a:gd name="connsiteY238" fmla="*/ 2238113 h 2323145"/>
              <a:gd name="connsiteX239" fmla="*/ 791788 w 11269336"/>
              <a:gd name="connsiteY239" fmla="*/ 2293224 h 2323145"/>
              <a:gd name="connsiteX240" fmla="*/ 706914 w 11269336"/>
              <a:gd name="connsiteY240" fmla="*/ 2305046 h 2323145"/>
              <a:gd name="connsiteX241" fmla="*/ 675971 w 11269336"/>
              <a:gd name="connsiteY241" fmla="*/ 2304030 h 2323145"/>
              <a:gd name="connsiteX242" fmla="*/ 624180 w 11269336"/>
              <a:gd name="connsiteY242" fmla="*/ 2302650 h 2323145"/>
              <a:gd name="connsiteX243" fmla="*/ 583453 w 11269336"/>
              <a:gd name="connsiteY243" fmla="*/ 2288788 h 2323145"/>
              <a:gd name="connsiteX244" fmla="*/ 540946 w 11269336"/>
              <a:gd name="connsiteY244" fmla="*/ 2292721 h 2323145"/>
              <a:gd name="connsiteX245" fmla="*/ 533680 w 11269336"/>
              <a:gd name="connsiteY245" fmla="*/ 2310233 h 2323145"/>
              <a:gd name="connsiteX246" fmla="*/ 487366 w 11269336"/>
              <a:gd name="connsiteY246" fmla="*/ 2309053 h 2323145"/>
              <a:gd name="connsiteX247" fmla="*/ 416820 w 11269336"/>
              <a:gd name="connsiteY247" fmla="*/ 2305443 h 2323145"/>
              <a:gd name="connsiteX248" fmla="*/ 376805 w 11269336"/>
              <a:gd name="connsiteY248" fmla="*/ 2307647 h 2323145"/>
              <a:gd name="connsiteX249" fmla="*/ 266777 w 11269336"/>
              <a:gd name="connsiteY249" fmla="*/ 2309012 h 2323145"/>
              <a:gd name="connsiteX250" fmla="*/ 156013 w 11269336"/>
              <a:gd name="connsiteY250" fmla="*/ 2306832 h 2323145"/>
              <a:gd name="connsiteX251" fmla="*/ 87258 w 11269336"/>
              <a:gd name="connsiteY251" fmla="*/ 2285511 h 2323145"/>
              <a:gd name="connsiteX252" fmla="*/ 23798 w 11269336"/>
              <a:gd name="connsiteY252" fmla="*/ 2281822 h 2323145"/>
              <a:gd name="connsiteX253" fmla="*/ 0 w 11269336"/>
              <a:gd name="connsiteY253" fmla="*/ 2285369 h 2323145"/>
              <a:gd name="connsiteX254" fmla="*/ 0 w 11269336"/>
              <a:gd name="connsiteY254"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67257 w 11269336"/>
              <a:gd name="connsiteY142" fmla="*/ 2196121 h 2323145"/>
              <a:gd name="connsiteX143" fmla="*/ 4405765 w 11269336"/>
              <a:gd name="connsiteY143" fmla="*/ 2199902 h 2323145"/>
              <a:gd name="connsiteX144" fmla="*/ 4401354 w 11269336"/>
              <a:gd name="connsiteY144" fmla="*/ 2194745 h 2323145"/>
              <a:gd name="connsiteX145" fmla="*/ 4366646 w 11269336"/>
              <a:gd name="connsiteY145" fmla="*/ 2198564 h 2323145"/>
              <a:gd name="connsiteX146" fmla="*/ 4354009 w 11269336"/>
              <a:gd name="connsiteY146" fmla="*/ 2204984 h 2323145"/>
              <a:gd name="connsiteX147" fmla="*/ 4348284 w 11269336"/>
              <a:gd name="connsiteY147" fmla="*/ 2205270 h 2323145"/>
              <a:gd name="connsiteX148" fmla="*/ 4333906 w 11269336"/>
              <a:gd name="connsiteY148" fmla="*/ 2205251 h 2323145"/>
              <a:gd name="connsiteX149" fmla="*/ 4308819 w 11269336"/>
              <a:gd name="connsiteY149" fmla="*/ 2203822 h 2323145"/>
              <a:gd name="connsiteX150" fmla="*/ 4301210 w 11269336"/>
              <a:gd name="connsiteY150" fmla="*/ 2204456 h 2323145"/>
              <a:gd name="connsiteX151" fmla="*/ 4283095 w 11269336"/>
              <a:gd name="connsiteY151" fmla="*/ 2198177 h 2323145"/>
              <a:gd name="connsiteX152" fmla="*/ 4250119 w 11269336"/>
              <a:gd name="connsiteY152" fmla="*/ 2196342 h 2323145"/>
              <a:gd name="connsiteX153" fmla="*/ 4189203 w 11269336"/>
              <a:gd name="connsiteY153" fmla="*/ 2178994 h 2323145"/>
              <a:gd name="connsiteX154" fmla="*/ 4154035 w 11269336"/>
              <a:gd name="connsiteY154" fmla="*/ 2171950 h 2323145"/>
              <a:gd name="connsiteX155" fmla="*/ 4129569 w 11269336"/>
              <a:gd name="connsiteY155" fmla="*/ 2163850 h 2323145"/>
              <a:gd name="connsiteX156" fmla="*/ 4061250 w 11269336"/>
              <a:gd name="connsiteY156" fmla="*/ 2159236 h 2323145"/>
              <a:gd name="connsiteX157" fmla="*/ 3945480 w 11269336"/>
              <a:gd name="connsiteY157" fmla="*/ 2158279 h 2323145"/>
              <a:gd name="connsiteX158" fmla="*/ 3921468 w 11269336"/>
              <a:gd name="connsiteY158" fmla="*/ 2156588 h 2323145"/>
              <a:gd name="connsiteX159" fmla="*/ 3903348 w 11269336"/>
              <a:gd name="connsiteY159" fmla="*/ 2149220 h 2323145"/>
              <a:gd name="connsiteX160" fmla="*/ 3901342 w 11269336"/>
              <a:gd name="connsiteY160" fmla="*/ 2142355 h 2323145"/>
              <a:gd name="connsiteX161" fmla="*/ 3888539 w 11269336"/>
              <a:gd name="connsiteY161" fmla="*/ 2140476 h 2323145"/>
              <a:gd name="connsiteX162" fmla="*/ 3885662 w 11269336"/>
              <a:gd name="connsiteY162" fmla="*/ 2138740 h 2323145"/>
              <a:gd name="connsiteX163" fmla="*/ 3868627 w 11269336"/>
              <a:gd name="connsiteY163" fmla="*/ 2130023 h 2323145"/>
              <a:gd name="connsiteX164" fmla="*/ 3819177 w 11269336"/>
              <a:gd name="connsiteY164" fmla="*/ 2142111 h 2323145"/>
              <a:gd name="connsiteX165" fmla="*/ 3769100 w 11269336"/>
              <a:gd name="connsiteY165" fmla="*/ 2131731 h 2323145"/>
              <a:gd name="connsiteX166" fmla="*/ 3562752 w 11269336"/>
              <a:gd name="connsiteY166" fmla="*/ 2131785 h 2323145"/>
              <a:gd name="connsiteX167" fmla="*/ 3541402 w 11269336"/>
              <a:gd name="connsiteY167" fmla="*/ 2106821 h 2323145"/>
              <a:gd name="connsiteX168" fmla="*/ 3365341 w 11269336"/>
              <a:gd name="connsiteY168" fmla="*/ 2077638 h 2323145"/>
              <a:gd name="connsiteX169" fmla="*/ 3170922 w 11269336"/>
              <a:gd name="connsiteY169" fmla="*/ 2115957 h 2323145"/>
              <a:gd name="connsiteX170" fmla="*/ 3156256 w 11269336"/>
              <a:gd name="connsiteY170" fmla="*/ 2124773 h 2323145"/>
              <a:gd name="connsiteX171" fmla="*/ 3140298 w 11269336"/>
              <a:gd name="connsiteY171" fmla="*/ 2129182 h 2323145"/>
              <a:gd name="connsiteX172" fmla="*/ 3138514 w 11269336"/>
              <a:gd name="connsiteY172" fmla="*/ 2128069 h 2323145"/>
              <a:gd name="connsiteX173" fmla="*/ 3120467 w 11269336"/>
              <a:gd name="connsiteY173" fmla="*/ 2128281 h 2323145"/>
              <a:gd name="connsiteX174" fmla="*/ 3116175 w 11269336"/>
              <a:gd name="connsiteY174" fmla="*/ 2131633 h 2323145"/>
              <a:gd name="connsiteX175" fmla="*/ 3103685 w 11269336"/>
              <a:gd name="connsiteY175" fmla="*/ 2132814 h 2323145"/>
              <a:gd name="connsiteX176" fmla="*/ 3078794 w 11269336"/>
              <a:gd name="connsiteY176" fmla="*/ 2137935 h 2323145"/>
              <a:gd name="connsiteX177" fmla="*/ 3074407 w 11269336"/>
              <a:gd name="connsiteY177" fmla="*/ 2136274 h 2323145"/>
              <a:gd name="connsiteX178" fmla="*/ 3037285 w 11269336"/>
              <a:gd name="connsiteY178" fmla="*/ 2139919 h 2323145"/>
              <a:gd name="connsiteX179" fmla="*/ 3036901 w 11269336"/>
              <a:gd name="connsiteY179" fmla="*/ 2138726 h 2323145"/>
              <a:gd name="connsiteX180" fmla="*/ 3026996 w 11269336"/>
              <a:gd name="connsiteY180" fmla="*/ 2134322 h 2323145"/>
              <a:gd name="connsiteX181" fmla="*/ 3007772 w 11269336"/>
              <a:gd name="connsiteY181" fmla="*/ 2128742 h 2323145"/>
              <a:gd name="connsiteX182" fmla="*/ 2965030 w 11269336"/>
              <a:gd name="connsiteY182" fmla="*/ 2100494 h 2323145"/>
              <a:gd name="connsiteX183" fmla="*/ 2926342 w 11269336"/>
              <a:gd name="connsiteY183" fmla="*/ 2104155 h 2323145"/>
              <a:gd name="connsiteX184" fmla="*/ 2918608 w 11269336"/>
              <a:gd name="connsiteY184" fmla="*/ 2104215 h 2323145"/>
              <a:gd name="connsiteX185" fmla="*/ 2918475 w 11269336"/>
              <a:gd name="connsiteY185" fmla="*/ 2103937 h 2323145"/>
              <a:gd name="connsiteX186" fmla="*/ 2910360 w 11269336"/>
              <a:gd name="connsiteY186" fmla="*/ 2103444 h 2323145"/>
              <a:gd name="connsiteX187" fmla="*/ 2904507 w 11269336"/>
              <a:gd name="connsiteY187" fmla="*/ 2104326 h 2323145"/>
              <a:gd name="connsiteX188" fmla="*/ 2889503 w 11269336"/>
              <a:gd name="connsiteY188" fmla="*/ 2104443 h 2323145"/>
              <a:gd name="connsiteX189" fmla="*/ 2884480 w 11269336"/>
              <a:gd name="connsiteY189" fmla="*/ 2102626 h 2323145"/>
              <a:gd name="connsiteX190" fmla="*/ 2882689 w 11269336"/>
              <a:gd name="connsiteY190" fmla="*/ 2099228 h 2323145"/>
              <a:gd name="connsiteX191" fmla="*/ 2881291 w 11269336"/>
              <a:gd name="connsiteY191" fmla="*/ 2099618 h 2323145"/>
              <a:gd name="connsiteX192" fmla="*/ 2853979 w 11269336"/>
              <a:gd name="connsiteY192" fmla="*/ 2090388 h 2323145"/>
              <a:gd name="connsiteX193" fmla="*/ 2791790 w 11269336"/>
              <a:gd name="connsiteY193" fmla="*/ 2080332 h 2323145"/>
              <a:gd name="connsiteX194" fmla="*/ 2755844 w 11269336"/>
              <a:gd name="connsiteY194" fmla="*/ 2078874 h 2323145"/>
              <a:gd name="connsiteX195" fmla="*/ 2657742 w 11269336"/>
              <a:gd name="connsiteY195" fmla="*/ 2070179 h 2323145"/>
              <a:gd name="connsiteX196" fmla="*/ 2559549 w 11269336"/>
              <a:gd name="connsiteY196" fmla="*/ 2057873 h 2323145"/>
              <a:gd name="connsiteX197" fmla="*/ 2512054 w 11269336"/>
              <a:gd name="connsiteY197" fmla="*/ 2031671 h 2323145"/>
              <a:gd name="connsiteX198" fmla="*/ 2506437 w 11269336"/>
              <a:gd name="connsiteY198" fmla="*/ 2030918 h 2323145"/>
              <a:gd name="connsiteX199" fmla="*/ 2491752 w 11269336"/>
              <a:gd name="connsiteY199" fmla="*/ 2033906 h 2323145"/>
              <a:gd name="connsiteX200" fmla="*/ 2486338 w 11269336"/>
              <a:gd name="connsiteY200" fmla="*/ 2035862 h 2323145"/>
              <a:gd name="connsiteX201" fmla="*/ 2478186 w 11269336"/>
              <a:gd name="connsiteY201" fmla="*/ 2036953 h 2323145"/>
              <a:gd name="connsiteX202" fmla="*/ 2477950 w 11269336"/>
              <a:gd name="connsiteY202" fmla="*/ 2036715 h 2323145"/>
              <a:gd name="connsiteX203" fmla="*/ 2470381 w 11269336"/>
              <a:gd name="connsiteY203" fmla="*/ 2038256 h 2323145"/>
              <a:gd name="connsiteX204" fmla="*/ 2433781 w 11269336"/>
              <a:gd name="connsiteY204" fmla="*/ 2049140 h 2323145"/>
              <a:gd name="connsiteX205" fmla="*/ 2381172 w 11269336"/>
              <a:gd name="connsiteY205" fmla="*/ 2030645 h 2323145"/>
              <a:gd name="connsiteX206" fmla="*/ 2360198 w 11269336"/>
              <a:gd name="connsiteY206" fmla="*/ 2029059 h 2323145"/>
              <a:gd name="connsiteX207" fmla="*/ 2348815 w 11269336"/>
              <a:gd name="connsiteY207" fmla="*/ 2026798 h 2323145"/>
              <a:gd name="connsiteX208" fmla="*/ 2347988 w 11269336"/>
              <a:gd name="connsiteY208" fmla="*/ 2025745 h 2323145"/>
              <a:gd name="connsiteX209" fmla="*/ 2312920 w 11269336"/>
              <a:gd name="connsiteY209" fmla="*/ 2036311 h 2323145"/>
              <a:gd name="connsiteX210" fmla="*/ 2307986 w 11269336"/>
              <a:gd name="connsiteY210" fmla="*/ 2035583 h 2323145"/>
              <a:gd name="connsiteX211" fmla="*/ 2285481 w 11269336"/>
              <a:gd name="connsiteY211" fmla="*/ 2045197 h 2323145"/>
              <a:gd name="connsiteX212" fmla="*/ 2273666 w 11269336"/>
              <a:gd name="connsiteY212" fmla="*/ 2048710 h 2323145"/>
              <a:gd name="connsiteX213" fmla="*/ 2270719 w 11269336"/>
              <a:gd name="connsiteY213" fmla="*/ 2052702 h 2323145"/>
              <a:gd name="connsiteX214" fmla="*/ 2253080 w 11269336"/>
              <a:gd name="connsiteY214" fmla="*/ 2056363 h 2323145"/>
              <a:gd name="connsiteX215" fmla="*/ 2250906 w 11269336"/>
              <a:gd name="connsiteY215" fmla="*/ 2055654 h 2323145"/>
              <a:gd name="connsiteX216" fmla="*/ 2236905 w 11269336"/>
              <a:gd name="connsiteY216" fmla="*/ 2062882 h 2323145"/>
              <a:gd name="connsiteX217" fmla="*/ 2225830 w 11269336"/>
              <a:gd name="connsiteY217" fmla="*/ 2074027 h 2323145"/>
              <a:gd name="connsiteX218" fmla="*/ 2073776 w 11269336"/>
              <a:gd name="connsiteY218" fmla="*/ 2089244 h 2323145"/>
              <a:gd name="connsiteX219" fmla="*/ 1948256 w 11269336"/>
              <a:gd name="connsiteY219" fmla="*/ 2146616 h 2323145"/>
              <a:gd name="connsiteX220" fmla="*/ 1865582 w 11269336"/>
              <a:gd name="connsiteY220" fmla="*/ 2153738 h 2323145"/>
              <a:gd name="connsiteX221" fmla="*/ 1835210 w 11269336"/>
              <a:gd name="connsiteY221" fmla="*/ 2134244 h 2323145"/>
              <a:gd name="connsiteX222" fmla="*/ 1632661 w 11269336"/>
              <a:gd name="connsiteY222" fmla="*/ 2173882 h 2323145"/>
              <a:gd name="connsiteX223" fmla="*/ 1579590 w 11269336"/>
              <a:gd name="connsiteY223" fmla="*/ 2173680 h 2323145"/>
              <a:gd name="connsiteX224" fmla="*/ 1535601 w 11269336"/>
              <a:gd name="connsiteY224" fmla="*/ 2194590 h 2323145"/>
              <a:gd name="connsiteX225" fmla="*/ 1515594 w 11269336"/>
              <a:gd name="connsiteY225" fmla="*/ 2189622 h 2323145"/>
              <a:gd name="connsiteX226" fmla="*/ 1512113 w 11269336"/>
              <a:gd name="connsiteY226" fmla="*/ 2188534 h 2323145"/>
              <a:gd name="connsiteX227" fmla="*/ 1498838 w 11269336"/>
              <a:gd name="connsiteY227" fmla="*/ 2189213 h 2323145"/>
              <a:gd name="connsiteX228" fmla="*/ 1494279 w 11269336"/>
              <a:gd name="connsiteY228" fmla="*/ 2183112 h 2323145"/>
              <a:gd name="connsiteX229" fmla="*/ 1473714 w 11269336"/>
              <a:gd name="connsiteY229" fmla="*/ 2179625 h 2323145"/>
              <a:gd name="connsiteX230" fmla="*/ 1449503 w 11269336"/>
              <a:gd name="connsiteY230" fmla="*/ 2182633 h 2323145"/>
              <a:gd name="connsiteX231" fmla="*/ 1266687 w 11269336"/>
              <a:gd name="connsiteY231" fmla="*/ 2212688 h 2323145"/>
              <a:gd name="connsiteX232" fmla="*/ 1239614 w 11269336"/>
              <a:gd name="connsiteY232" fmla="*/ 2209727 h 2323145"/>
              <a:gd name="connsiteX233" fmla="*/ 1202436 w 11269336"/>
              <a:gd name="connsiteY233" fmla="*/ 2209817 h 2323145"/>
              <a:gd name="connsiteX234" fmla="*/ 1136097 w 11269336"/>
              <a:gd name="connsiteY234" fmla="*/ 2205112 h 2323145"/>
              <a:gd name="connsiteX235" fmla="*/ 988232 w 11269336"/>
              <a:gd name="connsiteY235" fmla="*/ 2235635 h 2323145"/>
              <a:gd name="connsiteX236" fmla="*/ 981959 w 11269336"/>
              <a:gd name="connsiteY236" fmla="*/ 2231607 h 2323145"/>
              <a:gd name="connsiteX237" fmla="*/ 938600 w 11269336"/>
              <a:gd name="connsiteY237" fmla="*/ 2238113 h 2323145"/>
              <a:gd name="connsiteX238" fmla="*/ 791788 w 11269336"/>
              <a:gd name="connsiteY238" fmla="*/ 2293224 h 2323145"/>
              <a:gd name="connsiteX239" fmla="*/ 706914 w 11269336"/>
              <a:gd name="connsiteY239" fmla="*/ 2305046 h 2323145"/>
              <a:gd name="connsiteX240" fmla="*/ 675971 w 11269336"/>
              <a:gd name="connsiteY240" fmla="*/ 2304030 h 2323145"/>
              <a:gd name="connsiteX241" fmla="*/ 624180 w 11269336"/>
              <a:gd name="connsiteY241" fmla="*/ 2302650 h 2323145"/>
              <a:gd name="connsiteX242" fmla="*/ 583453 w 11269336"/>
              <a:gd name="connsiteY242" fmla="*/ 2288788 h 2323145"/>
              <a:gd name="connsiteX243" fmla="*/ 540946 w 11269336"/>
              <a:gd name="connsiteY243" fmla="*/ 2292721 h 2323145"/>
              <a:gd name="connsiteX244" fmla="*/ 533680 w 11269336"/>
              <a:gd name="connsiteY244" fmla="*/ 2310233 h 2323145"/>
              <a:gd name="connsiteX245" fmla="*/ 487366 w 11269336"/>
              <a:gd name="connsiteY245" fmla="*/ 2309053 h 2323145"/>
              <a:gd name="connsiteX246" fmla="*/ 416820 w 11269336"/>
              <a:gd name="connsiteY246" fmla="*/ 2305443 h 2323145"/>
              <a:gd name="connsiteX247" fmla="*/ 376805 w 11269336"/>
              <a:gd name="connsiteY247" fmla="*/ 2307647 h 2323145"/>
              <a:gd name="connsiteX248" fmla="*/ 266777 w 11269336"/>
              <a:gd name="connsiteY248" fmla="*/ 2309012 h 2323145"/>
              <a:gd name="connsiteX249" fmla="*/ 156013 w 11269336"/>
              <a:gd name="connsiteY249" fmla="*/ 2306832 h 2323145"/>
              <a:gd name="connsiteX250" fmla="*/ 87258 w 11269336"/>
              <a:gd name="connsiteY250" fmla="*/ 2285511 h 2323145"/>
              <a:gd name="connsiteX251" fmla="*/ 23798 w 11269336"/>
              <a:gd name="connsiteY251" fmla="*/ 2281822 h 2323145"/>
              <a:gd name="connsiteX252" fmla="*/ 0 w 11269336"/>
              <a:gd name="connsiteY252" fmla="*/ 2285369 h 2323145"/>
              <a:gd name="connsiteX253" fmla="*/ 0 w 11269336"/>
              <a:gd name="connsiteY253"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467257 w 11269336"/>
              <a:gd name="connsiteY141" fmla="*/ 2196121 h 2323145"/>
              <a:gd name="connsiteX142" fmla="*/ 4405765 w 11269336"/>
              <a:gd name="connsiteY142" fmla="*/ 2199902 h 2323145"/>
              <a:gd name="connsiteX143" fmla="*/ 4401354 w 11269336"/>
              <a:gd name="connsiteY143" fmla="*/ 2194745 h 2323145"/>
              <a:gd name="connsiteX144" fmla="*/ 4366646 w 11269336"/>
              <a:gd name="connsiteY144" fmla="*/ 2198564 h 2323145"/>
              <a:gd name="connsiteX145" fmla="*/ 4354009 w 11269336"/>
              <a:gd name="connsiteY145" fmla="*/ 2204984 h 2323145"/>
              <a:gd name="connsiteX146" fmla="*/ 4348284 w 11269336"/>
              <a:gd name="connsiteY146" fmla="*/ 2205270 h 2323145"/>
              <a:gd name="connsiteX147" fmla="*/ 4333906 w 11269336"/>
              <a:gd name="connsiteY147" fmla="*/ 2205251 h 2323145"/>
              <a:gd name="connsiteX148" fmla="*/ 4308819 w 11269336"/>
              <a:gd name="connsiteY148" fmla="*/ 2203822 h 2323145"/>
              <a:gd name="connsiteX149" fmla="*/ 4301210 w 11269336"/>
              <a:gd name="connsiteY149" fmla="*/ 2204456 h 2323145"/>
              <a:gd name="connsiteX150" fmla="*/ 4283095 w 11269336"/>
              <a:gd name="connsiteY150" fmla="*/ 2198177 h 2323145"/>
              <a:gd name="connsiteX151" fmla="*/ 4250119 w 11269336"/>
              <a:gd name="connsiteY151" fmla="*/ 2196342 h 2323145"/>
              <a:gd name="connsiteX152" fmla="*/ 4189203 w 11269336"/>
              <a:gd name="connsiteY152" fmla="*/ 2178994 h 2323145"/>
              <a:gd name="connsiteX153" fmla="*/ 4154035 w 11269336"/>
              <a:gd name="connsiteY153" fmla="*/ 2171950 h 2323145"/>
              <a:gd name="connsiteX154" fmla="*/ 4129569 w 11269336"/>
              <a:gd name="connsiteY154" fmla="*/ 2163850 h 2323145"/>
              <a:gd name="connsiteX155" fmla="*/ 4061250 w 11269336"/>
              <a:gd name="connsiteY155" fmla="*/ 2159236 h 2323145"/>
              <a:gd name="connsiteX156" fmla="*/ 3945480 w 11269336"/>
              <a:gd name="connsiteY156" fmla="*/ 2158279 h 2323145"/>
              <a:gd name="connsiteX157" fmla="*/ 3921468 w 11269336"/>
              <a:gd name="connsiteY157" fmla="*/ 2156588 h 2323145"/>
              <a:gd name="connsiteX158" fmla="*/ 3903348 w 11269336"/>
              <a:gd name="connsiteY158" fmla="*/ 2149220 h 2323145"/>
              <a:gd name="connsiteX159" fmla="*/ 3901342 w 11269336"/>
              <a:gd name="connsiteY159" fmla="*/ 2142355 h 2323145"/>
              <a:gd name="connsiteX160" fmla="*/ 3888539 w 11269336"/>
              <a:gd name="connsiteY160" fmla="*/ 2140476 h 2323145"/>
              <a:gd name="connsiteX161" fmla="*/ 3885662 w 11269336"/>
              <a:gd name="connsiteY161" fmla="*/ 2138740 h 2323145"/>
              <a:gd name="connsiteX162" fmla="*/ 3868627 w 11269336"/>
              <a:gd name="connsiteY162" fmla="*/ 2130023 h 2323145"/>
              <a:gd name="connsiteX163" fmla="*/ 3819177 w 11269336"/>
              <a:gd name="connsiteY163" fmla="*/ 2142111 h 2323145"/>
              <a:gd name="connsiteX164" fmla="*/ 3769100 w 11269336"/>
              <a:gd name="connsiteY164" fmla="*/ 2131731 h 2323145"/>
              <a:gd name="connsiteX165" fmla="*/ 3562752 w 11269336"/>
              <a:gd name="connsiteY165" fmla="*/ 2131785 h 2323145"/>
              <a:gd name="connsiteX166" fmla="*/ 3541402 w 11269336"/>
              <a:gd name="connsiteY166" fmla="*/ 2106821 h 2323145"/>
              <a:gd name="connsiteX167" fmla="*/ 3365341 w 11269336"/>
              <a:gd name="connsiteY167" fmla="*/ 2077638 h 2323145"/>
              <a:gd name="connsiteX168" fmla="*/ 3170922 w 11269336"/>
              <a:gd name="connsiteY168" fmla="*/ 2115957 h 2323145"/>
              <a:gd name="connsiteX169" fmla="*/ 3156256 w 11269336"/>
              <a:gd name="connsiteY169" fmla="*/ 2124773 h 2323145"/>
              <a:gd name="connsiteX170" fmla="*/ 3140298 w 11269336"/>
              <a:gd name="connsiteY170" fmla="*/ 2129182 h 2323145"/>
              <a:gd name="connsiteX171" fmla="*/ 3138514 w 11269336"/>
              <a:gd name="connsiteY171" fmla="*/ 2128069 h 2323145"/>
              <a:gd name="connsiteX172" fmla="*/ 3120467 w 11269336"/>
              <a:gd name="connsiteY172" fmla="*/ 2128281 h 2323145"/>
              <a:gd name="connsiteX173" fmla="*/ 3116175 w 11269336"/>
              <a:gd name="connsiteY173" fmla="*/ 2131633 h 2323145"/>
              <a:gd name="connsiteX174" fmla="*/ 3103685 w 11269336"/>
              <a:gd name="connsiteY174" fmla="*/ 2132814 h 2323145"/>
              <a:gd name="connsiteX175" fmla="*/ 3078794 w 11269336"/>
              <a:gd name="connsiteY175" fmla="*/ 2137935 h 2323145"/>
              <a:gd name="connsiteX176" fmla="*/ 3074407 w 11269336"/>
              <a:gd name="connsiteY176" fmla="*/ 2136274 h 2323145"/>
              <a:gd name="connsiteX177" fmla="*/ 3037285 w 11269336"/>
              <a:gd name="connsiteY177" fmla="*/ 2139919 h 2323145"/>
              <a:gd name="connsiteX178" fmla="*/ 3036901 w 11269336"/>
              <a:gd name="connsiteY178" fmla="*/ 2138726 h 2323145"/>
              <a:gd name="connsiteX179" fmla="*/ 3026996 w 11269336"/>
              <a:gd name="connsiteY179" fmla="*/ 2134322 h 2323145"/>
              <a:gd name="connsiteX180" fmla="*/ 3007772 w 11269336"/>
              <a:gd name="connsiteY180" fmla="*/ 2128742 h 2323145"/>
              <a:gd name="connsiteX181" fmla="*/ 2965030 w 11269336"/>
              <a:gd name="connsiteY181" fmla="*/ 2100494 h 2323145"/>
              <a:gd name="connsiteX182" fmla="*/ 2926342 w 11269336"/>
              <a:gd name="connsiteY182" fmla="*/ 2104155 h 2323145"/>
              <a:gd name="connsiteX183" fmla="*/ 2918608 w 11269336"/>
              <a:gd name="connsiteY183" fmla="*/ 2104215 h 2323145"/>
              <a:gd name="connsiteX184" fmla="*/ 2918475 w 11269336"/>
              <a:gd name="connsiteY184" fmla="*/ 2103937 h 2323145"/>
              <a:gd name="connsiteX185" fmla="*/ 2910360 w 11269336"/>
              <a:gd name="connsiteY185" fmla="*/ 2103444 h 2323145"/>
              <a:gd name="connsiteX186" fmla="*/ 2904507 w 11269336"/>
              <a:gd name="connsiteY186" fmla="*/ 2104326 h 2323145"/>
              <a:gd name="connsiteX187" fmla="*/ 2889503 w 11269336"/>
              <a:gd name="connsiteY187" fmla="*/ 2104443 h 2323145"/>
              <a:gd name="connsiteX188" fmla="*/ 2884480 w 11269336"/>
              <a:gd name="connsiteY188" fmla="*/ 2102626 h 2323145"/>
              <a:gd name="connsiteX189" fmla="*/ 2882689 w 11269336"/>
              <a:gd name="connsiteY189" fmla="*/ 2099228 h 2323145"/>
              <a:gd name="connsiteX190" fmla="*/ 2881291 w 11269336"/>
              <a:gd name="connsiteY190" fmla="*/ 2099618 h 2323145"/>
              <a:gd name="connsiteX191" fmla="*/ 2853979 w 11269336"/>
              <a:gd name="connsiteY191" fmla="*/ 2090388 h 2323145"/>
              <a:gd name="connsiteX192" fmla="*/ 2791790 w 11269336"/>
              <a:gd name="connsiteY192" fmla="*/ 2080332 h 2323145"/>
              <a:gd name="connsiteX193" fmla="*/ 2755844 w 11269336"/>
              <a:gd name="connsiteY193" fmla="*/ 2078874 h 2323145"/>
              <a:gd name="connsiteX194" fmla="*/ 2657742 w 11269336"/>
              <a:gd name="connsiteY194" fmla="*/ 2070179 h 2323145"/>
              <a:gd name="connsiteX195" fmla="*/ 2559549 w 11269336"/>
              <a:gd name="connsiteY195" fmla="*/ 2057873 h 2323145"/>
              <a:gd name="connsiteX196" fmla="*/ 2512054 w 11269336"/>
              <a:gd name="connsiteY196" fmla="*/ 2031671 h 2323145"/>
              <a:gd name="connsiteX197" fmla="*/ 2506437 w 11269336"/>
              <a:gd name="connsiteY197" fmla="*/ 2030918 h 2323145"/>
              <a:gd name="connsiteX198" fmla="*/ 2491752 w 11269336"/>
              <a:gd name="connsiteY198" fmla="*/ 2033906 h 2323145"/>
              <a:gd name="connsiteX199" fmla="*/ 2486338 w 11269336"/>
              <a:gd name="connsiteY199" fmla="*/ 2035862 h 2323145"/>
              <a:gd name="connsiteX200" fmla="*/ 2478186 w 11269336"/>
              <a:gd name="connsiteY200" fmla="*/ 2036953 h 2323145"/>
              <a:gd name="connsiteX201" fmla="*/ 2477950 w 11269336"/>
              <a:gd name="connsiteY201" fmla="*/ 2036715 h 2323145"/>
              <a:gd name="connsiteX202" fmla="*/ 2470381 w 11269336"/>
              <a:gd name="connsiteY202" fmla="*/ 2038256 h 2323145"/>
              <a:gd name="connsiteX203" fmla="*/ 2433781 w 11269336"/>
              <a:gd name="connsiteY203" fmla="*/ 2049140 h 2323145"/>
              <a:gd name="connsiteX204" fmla="*/ 2381172 w 11269336"/>
              <a:gd name="connsiteY204" fmla="*/ 2030645 h 2323145"/>
              <a:gd name="connsiteX205" fmla="*/ 2360198 w 11269336"/>
              <a:gd name="connsiteY205" fmla="*/ 2029059 h 2323145"/>
              <a:gd name="connsiteX206" fmla="*/ 2348815 w 11269336"/>
              <a:gd name="connsiteY206" fmla="*/ 2026798 h 2323145"/>
              <a:gd name="connsiteX207" fmla="*/ 2347988 w 11269336"/>
              <a:gd name="connsiteY207" fmla="*/ 2025745 h 2323145"/>
              <a:gd name="connsiteX208" fmla="*/ 2312920 w 11269336"/>
              <a:gd name="connsiteY208" fmla="*/ 2036311 h 2323145"/>
              <a:gd name="connsiteX209" fmla="*/ 2307986 w 11269336"/>
              <a:gd name="connsiteY209" fmla="*/ 2035583 h 2323145"/>
              <a:gd name="connsiteX210" fmla="*/ 2285481 w 11269336"/>
              <a:gd name="connsiteY210" fmla="*/ 2045197 h 2323145"/>
              <a:gd name="connsiteX211" fmla="*/ 2273666 w 11269336"/>
              <a:gd name="connsiteY211" fmla="*/ 2048710 h 2323145"/>
              <a:gd name="connsiteX212" fmla="*/ 2270719 w 11269336"/>
              <a:gd name="connsiteY212" fmla="*/ 2052702 h 2323145"/>
              <a:gd name="connsiteX213" fmla="*/ 2253080 w 11269336"/>
              <a:gd name="connsiteY213" fmla="*/ 2056363 h 2323145"/>
              <a:gd name="connsiteX214" fmla="*/ 2250906 w 11269336"/>
              <a:gd name="connsiteY214" fmla="*/ 2055654 h 2323145"/>
              <a:gd name="connsiteX215" fmla="*/ 2236905 w 11269336"/>
              <a:gd name="connsiteY215" fmla="*/ 2062882 h 2323145"/>
              <a:gd name="connsiteX216" fmla="*/ 2225830 w 11269336"/>
              <a:gd name="connsiteY216" fmla="*/ 2074027 h 2323145"/>
              <a:gd name="connsiteX217" fmla="*/ 2073776 w 11269336"/>
              <a:gd name="connsiteY217" fmla="*/ 2089244 h 2323145"/>
              <a:gd name="connsiteX218" fmla="*/ 1948256 w 11269336"/>
              <a:gd name="connsiteY218" fmla="*/ 2146616 h 2323145"/>
              <a:gd name="connsiteX219" fmla="*/ 1865582 w 11269336"/>
              <a:gd name="connsiteY219" fmla="*/ 2153738 h 2323145"/>
              <a:gd name="connsiteX220" fmla="*/ 1835210 w 11269336"/>
              <a:gd name="connsiteY220" fmla="*/ 2134244 h 2323145"/>
              <a:gd name="connsiteX221" fmla="*/ 1632661 w 11269336"/>
              <a:gd name="connsiteY221" fmla="*/ 2173882 h 2323145"/>
              <a:gd name="connsiteX222" fmla="*/ 1579590 w 11269336"/>
              <a:gd name="connsiteY222" fmla="*/ 2173680 h 2323145"/>
              <a:gd name="connsiteX223" fmla="*/ 1535601 w 11269336"/>
              <a:gd name="connsiteY223" fmla="*/ 2194590 h 2323145"/>
              <a:gd name="connsiteX224" fmla="*/ 1515594 w 11269336"/>
              <a:gd name="connsiteY224" fmla="*/ 2189622 h 2323145"/>
              <a:gd name="connsiteX225" fmla="*/ 1512113 w 11269336"/>
              <a:gd name="connsiteY225" fmla="*/ 2188534 h 2323145"/>
              <a:gd name="connsiteX226" fmla="*/ 1498838 w 11269336"/>
              <a:gd name="connsiteY226" fmla="*/ 2189213 h 2323145"/>
              <a:gd name="connsiteX227" fmla="*/ 1494279 w 11269336"/>
              <a:gd name="connsiteY227" fmla="*/ 2183112 h 2323145"/>
              <a:gd name="connsiteX228" fmla="*/ 1473714 w 11269336"/>
              <a:gd name="connsiteY228" fmla="*/ 2179625 h 2323145"/>
              <a:gd name="connsiteX229" fmla="*/ 1449503 w 11269336"/>
              <a:gd name="connsiteY229" fmla="*/ 2182633 h 2323145"/>
              <a:gd name="connsiteX230" fmla="*/ 1266687 w 11269336"/>
              <a:gd name="connsiteY230" fmla="*/ 2212688 h 2323145"/>
              <a:gd name="connsiteX231" fmla="*/ 1239614 w 11269336"/>
              <a:gd name="connsiteY231" fmla="*/ 2209727 h 2323145"/>
              <a:gd name="connsiteX232" fmla="*/ 1202436 w 11269336"/>
              <a:gd name="connsiteY232" fmla="*/ 2209817 h 2323145"/>
              <a:gd name="connsiteX233" fmla="*/ 1136097 w 11269336"/>
              <a:gd name="connsiteY233" fmla="*/ 2205112 h 2323145"/>
              <a:gd name="connsiteX234" fmla="*/ 988232 w 11269336"/>
              <a:gd name="connsiteY234" fmla="*/ 2235635 h 2323145"/>
              <a:gd name="connsiteX235" fmla="*/ 981959 w 11269336"/>
              <a:gd name="connsiteY235" fmla="*/ 2231607 h 2323145"/>
              <a:gd name="connsiteX236" fmla="*/ 938600 w 11269336"/>
              <a:gd name="connsiteY236" fmla="*/ 2238113 h 2323145"/>
              <a:gd name="connsiteX237" fmla="*/ 791788 w 11269336"/>
              <a:gd name="connsiteY237" fmla="*/ 2293224 h 2323145"/>
              <a:gd name="connsiteX238" fmla="*/ 706914 w 11269336"/>
              <a:gd name="connsiteY238" fmla="*/ 2305046 h 2323145"/>
              <a:gd name="connsiteX239" fmla="*/ 675971 w 11269336"/>
              <a:gd name="connsiteY239" fmla="*/ 2304030 h 2323145"/>
              <a:gd name="connsiteX240" fmla="*/ 624180 w 11269336"/>
              <a:gd name="connsiteY240" fmla="*/ 2302650 h 2323145"/>
              <a:gd name="connsiteX241" fmla="*/ 583453 w 11269336"/>
              <a:gd name="connsiteY241" fmla="*/ 2288788 h 2323145"/>
              <a:gd name="connsiteX242" fmla="*/ 540946 w 11269336"/>
              <a:gd name="connsiteY242" fmla="*/ 2292721 h 2323145"/>
              <a:gd name="connsiteX243" fmla="*/ 533680 w 11269336"/>
              <a:gd name="connsiteY243" fmla="*/ 2310233 h 2323145"/>
              <a:gd name="connsiteX244" fmla="*/ 487366 w 11269336"/>
              <a:gd name="connsiteY244" fmla="*/ 2309053 h 2323145"/>
              <a:gd name="connsiteX245" fmla="*/ 416820 w 11269336"/>
              <a:gd name="connsiteY245" fmla="*/ 2305443 h 2323145"/>
              <a:gd name="connsiteX246" fmla="*/ 376805 w 11269336"/>
              <a:gd name="connsiteY246" fmla="*/ 2307647 h 2323145"/>
              <a:gd name="connsiteX247" fmla="*/ 266777 w 11269336"/>
              <a:gd name="connsiteY247" fmla="*/ 2309012 h 2323145"/>
              <a:gd name="connsiteX248" fmla="*/ 156013 w 11269336"/>
              <a:gd name="connsiteY248" fmla="*/ 2306832 h 2323145"/>
              <a:gd name="connsiteX249" fmla="*/ 87258 w 11269336"/>
              <a:gd name="connsiteY249" fmla="*/ 2285511 h 2323145"/>
              <a:gd name="connsiteX250" fmla="*/ 23798 w 11269336"/>
              <a:gd name="connsiteY250" fmla="*/ 2281822 h 2323145"/>
              <a:gd name="connsiteX251" fmla="*/ 0 w 11269336"/>
              <a:gd name="connsiteY251" fmla="*/ 2285369 h 2323145"/>
              <a:gd name="connsiteX252" fmla="*/ 0 w 11269336"/>
              <a:gd name="connsiteY25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405765 w 11269336"/>
              <a:gd name="connsiteY141" fmla="*/ 2199902 h 2323145"/>
              <a:gd name="connsiteX142" fmla="*/ 4401354 w 11269336"/>
              <a:gd name="connsiteY142" fmla="*/ 2194745 h 2323145"/>
              <a:gd name="connsiteX143" fmla="*/ 4366646 w 11269336"/>
              <a:gd name="connsiteY143" fmla="*/ 2198564 h 2323145"/>
              <a:gd name="connsiteX144" fmla="*/ 4354009 w 11269336"/>
              <a:gd name="connsiteY144" fmla="*/ 2204984 h 2323145"/>
              <a:gd name="connsiteX145" fmla="*/ 4348284 w 11269336"/>
              <a:gd name="connsiteY145" fmla="*/ 2205270 h 2323145"/>
              <a:gd name="connsiteX146" fmla="*/ 4333906 w 11269336"/>
              <a:gd name="connsiteY146" fmla="*/ 2205251 h 2323145"/>
              <a:gd name="connsiteX147" fmla="*/ 4308819 w 11269336"/>
              <a:gd name="connsiteY147" fmla="*/ 2203822 h 2323145"/>
              <a:gd name="connsiteX148" fmla="*/ 4301210 w 11269336"/>
              <a:gd name="connsiteY148" fmla="*/ 2204456 h 2323145"/>
              <a:gd name="connsiteX149" fmla="*/ 4283095 w 11269336"/>
              <a:gd name="connsiteY149" fmla="*/ 2198177 h 2323145"/>
              <a:gd name="connsiteX150" fmla="*/ 4250119 w 11269336"/>
              <a:gd name="connsiteY150" fmla="*/ 2196342 h 2323145"/>
              <a:gd name="connsiteX151" fmla="*/ 4189203 w 11269336"/>
              <a:gd name="connsiteY151" fmla="*/ 2178994 h 2323145"/>
              <a:gd name="connsiteX152" fmla="*/ 4154035 w 11269336"/>
              <a:gd name="connsiteY152" fmla="*/ 2171950 h 2323145"/>
              <a:gd name="connsiteX153" fmla="*/ 4129569 w 11269336"/>
              <a:gd name="connsiteY153" fmla="*/ 2163850 h 2323145"/>
              <a:gd name="connsiteX154" fmla="*/ 4061250 w 11269336"/>
              <a:gd name="connsiteY154" fmla="*/ 2159236 h 2323145"/>
              <a:gd name="connsiteX155" fmla="*/ 3945480 w 11269336"/>
              <a:gd name="connsiteY155" fmla="*/ 2158279 h 2323145"/>
              <a:gd name="connsiteX156" fmla="*/ 3921468 w 11269336"/>
              <a:gd name="connsiteY156" fmla="*/ 2156588 h 2323145"/>
              <a:gd name="connsiteX157" fmla="*/ 3903348 w 11269336"/>
              <a:gd name="connsiteY157" fmla="*/ 2149220 h 2323145"/>
              <a:gd name="connsiteX158" fmla="*/ 3901342 w 11269336"/>
              <a:gd name="connsiteY158" fmla="*/ 2142355 h 2323145"/>
              <a:gd name="connsiteX159" fmla="*/ 3888539 w 11269336"/>
              <a:gd name="connsiteY159" fmla="*/ 2140476 h 2323145"/>
              <a:gd name="connsiteX160" fmla="*/ 3885662 w 11269336"/>
              <a:gd name="connsiteY160" fmla="*/ 2138740 h 2323145"/>
              <a:gd name="connsiteX161" fmla="*/ 3868627 w 11269336"/>
              <a:gd name="connsiteY161" fmla="*/ 2130023 h 2323145"/>
              <a:gd name="connsiteX162" fmla="*/ 3819177 w 11269336"/>
              <a:gd name="connsiteY162" fmla="*/ 2142111 h 2323145"/>
              <a:gd name="connsiteX163" fmla="*/ 3769100 w 11269336"/>
              <a:gd name="connsiteY163" fmla="*/ 2131731 h 2323145"/>
              <a:gd name="connsiteX164" fmla="*/ 3562752 w 11269336"/>
              <a:gd name="connsiteY164" fmla="*/ 2131785 h 2323145"/>
              <a:gd name="connsiteX165" fmla="*/ 3541402 w 11269336"/>
              <a:gd name="connsiteY165" fmla="*/ 2106821 h 2323145"/>
              <a:gd name="connsiteX166" fmla="*/ 3365341 w 11269336"/>
              <a:gd name="connsiteY166" fmla="*/ 2077638 h 2323145"/>
              <a:gd name="connsiteX167" fmla="*/ 3170922 w 11269336"/>
              <a:gd name="connsiteY167" fmla="*/ 2115957 h 2323145"/>
              <a:gd name="connsiteX168" fmla="*/ 3156256 w 11269336"/>
              <a:gd name="connsiteY168" fmla="*/ 2124773 h 2323145"/>
              <a:gd name="connsiteX169" fmla="*/ 3140298 w 11269336"/>
              <a:gd name="connsiteY169" fmla="*/ 2129182 h 2323145"/>
              <a:gd name="connsiteX170" fmla="*/ 3138514 w 11269336"/>
              <a:gd name="connsiteY170" fmla="*/ 2128069 h 2323145"/>
              <a:gd name="connsiteX171" fmla="*/ 3120467 w 11269336"/>
              <a:gd name="connsiteY171" fmla="*/ 2128281 h 2323145"/>
              <a:gd name="connsiteX172" fmla="*/ 3116175 w 11269336"/>
              <a:gd name="connsiteY172" fmla="*/ 2131633 h 2323145"/>
              <a:gd name="connsiteX173" fmla="*/ 3103685 w 11269336"/>
              <a:gd name="connsiteY173" fmla="*/ 2132814 h 2323145"/>
              <a:gd name="connsiteX174" fmla="*/ 3078794 w 11269336"/>
              <a:gd name="connsiteY174" fmla="*/ 2137935 h 2323145"/>
              <a:gd name="connsiteX175" fmla="*/ 3074407 w 11269336"/>
              <a:gd name="connsiteY175" fmla="*/ 2136274 h 2323145"/>
              <a:gd name="connsiteX176" fmla="*/ 3037285 w 11269336"/>
              <a:gd name="connsiteY176" fmla="*/ 2139919 h 2323145"/>
              <a:gd name="connsiteX177" fmla="*/ 3036901 w 11269336"/>
              <a:gd name="connsiteY177" fmla="*/ 2138726 h 2323145"/>
              <a:gd name="connsiteX178" fmla="*/ 3026996 w 11269336"/>
              <a:gd name="connsiteY178" fmla="*/ 2134322 h 2323145"/>
              <a:gd name="connsiteX179" fmla="*/ 3007772 w 11269336"/>
              <a:gd name="connsiteY179" fmla="*/ 2128742 h 2323145"/>
              <a:gd name="connsiteX180" fmla="*/ 2965030 w 11269336"/>
              <a:gd name="connsiteY180" fmla="*/ 2100494 h 2323145"/>
              <a:gd name="connsiteX181" fmla="*/ 2926342 w 11269336"/>
              <a:gd name="connsiteY181" fmla="*/ 2104155 h 2323145"/>
              <a:gd name="connsiteX182" fmla="*/ 2918608 w 11269336"/>
              <a:gd name="connsiteY182" fmla="*/ 2104215 h 2323145"/>
              <a:gd name="connsiteX183" fmla="*/ 2918475 w 11269336"/>
              <a:gd name="connsiteY183" fmla="*/ 2103937 h 2323145"/>
              <a:gd name="connsiteX184" fmla="*/ 2910360 w 11269336"/>
              <a:gd name="connsiteY184" fmla="*/ 2103444 h 2323145"/>
              <a:gd name="connsiteX185" fmla="*/ 2904507 w 11269336"/>
              <a:gd name="connsiteY185" fmla="*/ 2104326 h 2323145"/>
              <a:gd name="connsiteX186" fmla="*/ 2889503 w 11269336"/>
              <a:gd name="connsiteY186" fmla="*/ 2104443 h 2323145"/>
              <a:gd name="connsiteX187" fmla="*/ 2884480 w 11269336"/>
              <a:gd name="connsiteY187" fmla="*/ 2102626 h 2323145"/>
              <a:gd name="connsiteX188" fmla="*/ 2882689 w 11269336"/>
              <a:gd name="connsiteY188" fmla="*/ 2099228 h 2323145"/>
              <a:gd name="connsiteX189" fmla="*/ 2881291 w 11269336"/>
              <a:gd name="connsiteY189" fmla="*/ 2099618 h 2323145"/>
              <a:gd name="connsiteX190" fmla="*/ 2853979 w 11269336"/>
              <a:gd name="connsiteY190" fmla="*/ 2090388 h 2323145"/>
              <a:gd name="connsiteX191" fmla="*/ 2791790 w 11269336"/>
              <a:gd name="connsiteY191" fmla="*/ 2080332 h 2323145"/>
              <a:gd name="connsiteX192" fmla="*/ 2755844 w 11269336"/>
              <a:gd name="connsiteY192" fmla="*/ 2078874 h 2323145"/>
              <a:gd name="connsiteX193" fmla="*/ 2657742 w 11269336"/>
              <a:gd name="connsiteY193" fmla="*/ 2070179 h 2323145"/>
              <a:gd name="connsiteX194" fmla="*/ 2559549 w 11269336"/>
              <a:gd name="connsiteY194" fmla="*/ 2057873 h 2323145"/>
              <a:gd name="connsiteX195" fmla="*/ 2512054 w 11269336"/>
              <a:gd name="connsiteY195" fmla="*/ 2031671 h 2323145"/>
              <a:gd name="connsiteX196" fmla="*/ 2506437 w 11269336"/>
              <a:gd name="connsiteY196" fmla="*/ 2030918 h 2323145"/>
              <a:gd name="connsiteX197" fmla="*/ 2491752 w 11269336"/>
              <a:gd name="connsiteY197" fmla="*/ 2033906 h 2323145"/>
              <a:gd name="connsiteX198" fmla="*/ 2486338 w 11269336"/>
              <a:gd name="connsiteY198" fmla="*/ 2035862 h 2323145"/>
              <a:gd name="connsiteX199" fmla="*/ 2478186 w 11269336"/>
              <a:gd name="connsiteY199" fmla="*/ 2036953 h 2323145"/>
              <a:gd name="connsiteX200" fmla="*/ 2477950 w 11269336"/>
              <a:gd name="connsiteY200" fmla="*/ 2036715 h 2323145"/>
              <a:gd name="connsiteX201" fmla="*/ 2470381 w 11269336"/>
              <a:gd name="connsiteY201" fmla="*/ 2038256 h 2323145"/>
              <a:gd name="connsiteX202" fmla="*/ 2433781 w 11269336"/>
              <a:gd name="connsiteY202" fmla="*/ 2049140 h 2323145"/>
              <a:gd name="connsiteX203" fmla="*/ 2381172 w 11269336"/>
              <a:gd name="connsiteY203" fmla="*/ 2030645 h 2323145"/>
              <a:gd name="connsiteX204" fmla="*/ 2360198 w 11269336"/>
              <a:gd name="connsiteY204" fmla="*/ 2029059 h 2323145"/>
              <a:gd name="connsiteX205" fmla="*/ 2348815 w 11269336"/>
              <a:gd name="connsiteY205" fmla="*/ 2026798 h 2323145"/>
              <a:gd name="connsiteX206" fmla="*/ 2347988 w 11269336"/>
              <a:gd name="connsiteY206" fmla="*/ 2025745 h 2323145"/>
              <a:gd name="connsiteX207" fmla="*/ 2312920 w 11269336"/>
              <a:gd name="connsiteY207" fmla="*/ 2036311 h 2323145"/>
              <a:gd name="connsiteX208" fmla="*/ 2307986 w 11269336"/>
              <a:gd name="connsiteY208" fmla="*/ 2035583 h 2323145"/>
              <a:gd name="connsiteX209" fmla="*/ 2285481 w 11269336"/>
              <a:gd name="connsiteY209" fmla="*/ 2045197 h 2323145"/>
              <a:gd name="connsiteX210" fmla="*/ 2273666 w 11269336"/>
              <a:gd name="connsiteY210" fmla="*/ 2048710 h 2323145"/>
              <a:gd name="connsiteX211" fmla="*/ 2270719 w 11269336"/>
              <a:gd name="connsiteY211" fmla="*/ 2052702 h 2323145"/>
              <a:gd name="connsiteX212" fmla="*/ 2253080 w 11269336"/>
              <a:gd name="connsiteY212" fmla="*/ 2056363 h 2323145"/>
              <a:gd name="connsiteX213" fmla="*/ 2250906 w 11269336"/>
              <a:gd name="connsiteY213" fmla="*/ 2055654 h 2323145"/>
              <a:gd name="connsiteX214" fmla="*/ 2236905 w 11269336"/>
              <a:gd name="connsiteY214" fmla="*/ 2062882 h 2323145"/>
              <a:gd name="connsiteX215" fmla="*/ 2225830 w 11269336"/>
              <a:gd name="connsiteY215" fmla="*/ 2074027 h 2323145"/>
              <a:gd name="connsiteX216" fmla="*/ 2073776 w 11269336"/>
              <a:gd name="connsiteY216" fmla="*/ 2089244 h 2323145"/>
              <a:gd name="connsiteX217" fmla="*/ 1948256 w 11269336"/>
              <a:gd name="connsiteY217" fmla="*/ 2146616 h 2323145"/>
              <a:gd name="connsiteX218" fmla="*/ 1865582 w 11269336"/>
              <a:gd name="connsiteY218" fmla="*/ 2153738 h 2323145"/>
              <a:gd name="connsiteX219" fmla="*/ 1835210 w 11269336"/>
              <a:gd name="connsiteY219" fmla="*/ 2134244 h 2323145"/>
              <a:gd name="connsiteX220" fmla="*/ 1632661 w 11269336"/>
              <a:gd name="connsiteY220" fmla="*/ 2173882 h 2323145"/>
              <a:gd name="connsiteX221" fmla="*/ 1579590 w 11269336"/>
              <a:gd name="connsiteY221" fmla="*/ 2173680 h 2323145"/>
              <a:gd name="connsiteX222" fmla="*/ 1535601 w 11269336"/>
              <a:gd name="connsiteY222" fmla="*/ 2194590 h 2323145"/>
              <a:gd name="connsiteX223" fmla="*/ 1515594 w 11269336"/>
              <a:gd name="connsiteY223" fmla="*/ 2189622 h 2323145"/>
              <a:gd name="connsiteX224" fmla="*/ 1512113 w 11269336"/>
              <a:gd name="connsiteY224" fmla="*/ 2188534 h 2323145"/>
              <a:gd name="connsiteX225" fmla="*/ 1498838 w 11269336"/>
              <a:gd name="connsiteY225" fmla="*/ 2189213 h 2323145"/>
              <a:gd name="connsiteX226" fmla="*/ 1494279 w 11269336"/>
              <a:gd name="connsiteY226" fmla="*/ 2183112 h 2323145"/>
              <a:gd name="connsiteX227" fmla="*/ 1473714 w 11269336"/>
              <a:gd name="connsiteY227" fmla="*/ 2179625 h 2323145"/>
              <a:gd name="connsiteX228" fmla="*/ 1449503 w 11269336"/>
              <a:gd name="connsiteY228" fmla="*/ 2182633 h 2323145"/>
              <a:gd name="connsiteX229" fmla="*/ 1266687 w 11269336"/>
              <a:gd name="connsiteY229" fmla="*/ 2212688 h 2323145"/>
              <a:gd name="connsiteX230" fmla="*/ 1239614 w 11269336"/>
              <a:gd name="connsiteY230" fmla="*/ 2209727 h 2323145"/>
              <a:gd name="connsiteX231" fmla="*/ 1202436 w 11269336"/>
              <a:gd name="connsiteY231" fmla="*/ 2209817 h 2323145"/>
              <a:gd name="connsiteX232" fmla="*/ 1136097 w 11269336"/>
              <a:gd name="connsiteY232" fmla="*/ 2205112 h 2323145"/>
              <a:gd name="connsiteX233" fmla="*/ 988232 w 11269336"/>
              <a:gd name="connsiteY233" fmla="*/ 2235635 h 2323145"/>
              <a:gd name="connsiteX234" fmla="*/ 981959 w 11269336"/>
              <a:gd name="connsiteY234" fmla="*/ 2231607 h 2323145"/>
              <a:gd name="connsiteX235" fmla="*/ 938600 w 11269336"/>
              <a:gd name="connsiteY235" fmla="*/ 2238113 h 2323145"/>
              <a:gd name="connsiteX236" fmla="*/ 791788 w 11269336"/>
              <a:gd name="connsiteY236" fmla="*/ 2293224 h 2323145"/>
              <a:gd name="connsiteX237" fmla="*/ 706914 w 11269336"/>
              <a:gd name="connsiteY237" fmla="*/ 2305046 h 2323145"/>
              <a:gd name="connsiteX238" fmla="*/ 675971 w 11269336"/>
              <a:gd name="connsiteY238" fmla="*/ 2304030 h 2323145"/>
              <a:gd name="connsiteX239" fmla="*/ 624180 w 11269336"/>
              <a:gd name="connsiteY239" fmla="*/ 2302650 h 2323145"/>
              <a:gd name="connsiteX240" fmla="*/ 583453 w 11269336"/>
              <a:gd name="connsiteY240" fmla="*/ 2288788 h 2323145"/>
              <a:gd name="connsiteX241" fmla="*/ 540946 w 11269336"/>
              <a:gd name="connsiteY241" fmla="*/ 2292721 h 2323145"/>
              <a:gd name="connsiteX242" fmla="*/ 533680 w 11269336"/>
              <a:gd name="connsiteY242" fmla="*/ 2310233 h 2323145"/>
              <a:gd name="connsiteX243" fmla="*/ 487366 w 11269336"/>
              <a:gd name="connsiteY243" fmla="*/ 2309053 h 2323145"/>
              <a:gd name="connsiteX244" fmla="*/ 416820 w 11269336"/>
              <a:gd name="connsiteY244" fmla="*/ 2305443 h 2323145"/>
              <a:gd name="connsiteX245" fmla="*/ 376805 w 11269336"/>
              <a:gd name="connsiteY245" fmla="*/ 2307647 h 2323145"/>
              <a:gd name="connsiteX246" fmla="*/ 266777 w 11269336"/>
              <a:gd name="connsiteY246" fmla="*/ 2309012 h 2323145"/>
              <a:gd name="connsiteX247" fmla="*/ 156013 w 11269336"/>
              <a:gd name="connsiteY247" fmla="*/ 2306832 h 2323145"/>
              <a:gd name="connsiteX248" fmla="*/ 87258 w 11269336"/>
              <a:gd name="connsiteY248" fmla="*/ 2285511 h 2323145"/>
              <a:gd name="connsiteX249" fmla="*/ 23798 w 11269336"/>
              <a:gd name="connsiteY249" fmla="*/ 2281822 h 2323145"/>
              <a:gd name="connsiteX250" fmla="*/ 0 w 11269336"/>
              <a:gd name="connsiteY250" fmla="*/ 2285369 h 2323145"/>
              <a:gd name="connsiteX251" fmla="*/ 0 w 11269336"/>
              <a:gd name="connsiteY251" fmla="*/ 0 h 2323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Lst>
            <a:rect l="l" t="t" r="r" b="b"/>
            <a:pathLst>
              <a:path w="11269336" h="2323145">
                <a:moveTo>
                  <a:pt x="0" y="0"/>
                </a:moveTo>
                <a:lnTo>
                  <a:pt x="11269336" y="0"/>
                </a:lnTo>
                <a:lnTo>
                  <a:pt x="11268645" y="511"/>
                </a:lnTo>
                <a:cubicBezTo>
                  <a:pt x="11257520" y="14091"/>
                  <a:pt x="11248967" y="32073"/>
                  <a:pt x="11230739" y="37096"/>
                </a:cubicBezTo>
                <a:cubicBezTo>
                  <a:pt x="11194283" y="47141"/>
                  <a:pt x="11124351" y="55013"/>
                  <a:pt x="11082485" y="78590"/>
                </a:cubicBezTo>
                <a:cubicBezTo>
                  <a:pt x="11064655" y="69818"/>
                  <a:pt x="11049588" y="97621"/>
                  <a:pt x="11031776" y="79197"/>
                </a:cubicBezTo>
                <a:cubicBezTo>
                  <a:pt x="11016683" y="85023"/>
                  <a:pt x="11009945" y="92832"/>
                  <a:pt x="10995894" y="83459"/>
                </a:cubicBezTo>
                <a:cubicBezTo>
                  <a:pt x="10971843" y="134740"/>
                  <a:pt x="10888992" y="106042"/>
                  <a:pt x="10861177" y="147419"/>
                </a:cubicBezTo>
                <a:cubicBezTo>
                  <a:pt x="10850370" y="129415"/>
                  <a:pt x="10807086" y="138624"/>
                  <a:pt x="10782732" y="135645"/>
                </a:cubicBezTo>
                <a:cubicBezTo>
                  <a:pt x="10869014" y="196205"/>
                  <a:pt x="10693356" y="147304"/>
                  <a:pt x="10660773" y="179312"/>
                </a:cubicBezTo>
                <a:cubicBezTo>
                  <a:pt x="10667385" y="121467"/>
                  <a:pt x="10595265" y="182241"/>
                  <a:pt x="10564442" y="160738"/>
                </a:cubicBezTo>
                <a:cubicBezTo>
                  <a:pt x="10544419" y="190949"/>
                  <a:pt x="10518436" y="167191"/>
                  <a:pt x="10490200" y="183533"/>
                </a:cubicBezTo>
                <a:cubicBezTo>
                  <a:pt x="10423905" y="202688"/>
                  <a:pt x="10362764" y="244779"/>
                  <a:pt x="10271351" y="243104"/>
                </a:cubicBezTo>
                <a:cubicBezTo>
                  <a:pt x="10247818" y="329775"/>
                  <a:pt x="10135674" y="303068"/>
                  <a:pt x="10061033" y="364937"/>
                </a:cubicBezTo>
                <a:cubicBezTo>
                  <a:pt x="10014289" y="383940"/>
                  <a:pt x="9930032" y="360289"/>
                  <a:pt x="9921770" y="406154"/>
                </a:cubicBezTo>
                <a:cubicBezTo>
                  <a:pt x="9894276" y="384665"/>
                  <a:pt x="9881945" y="430851"/>
                  <a:pt x="9858388" y="439489"/>
                </a:cubicBezTo>
                <a:cubicBezTo>
                  <a:pt x="9835642" y="426888"/>
                  <a:pt x="9828901" y="443125"/>
                  <a:pt x="9811914" y="449865"/>
                </a:cubicBezTo>
                <a:cubicBezTo>
                  <a:pt x="9801869" y="441287"/>
                  <a:pt x="9787055" y="444835"/>
                  <a:pt x="9784394" y="457816"/>
                </a:cubicBezTo>
                <a:cubicBezTo>
                  <a:pt x="9797169" y="483924"/>
                  <a:pt x="9656844" y="450179"/>
                  <a:pt x="9656836" y="469967"/>
                </a:cubicBezTo>
                <a:cubicBezTo>
                  <a:pt x="9589537" y="485301"/>
                  <a:pt x="9662097" y="527310"/>
                  <a:pt x="9561575" y="559978"/>
                </a:cubicBezTo>
                <a:cubicBezTo>
                  <a:pt x="9479149" y="599104"/>
                  <a:pt x="9215234" y="670585"/>
                  <a:pt x="9162278" y="704724"/>
                </a:cubicBezTo>
                <a:cubicBezTo>
                  <a:pt x="9173017" y="730567"/>
                  <a:pt x="9063215" y="727685"/>
                  <a:pt x="9062863" y="754656"/>
                </a:cubicBezTo>
                <a:cubicBezTo>
                  <a:pt x="9021608" y="774940"/>
                  <a:pt x="8924639" y="816390"/>
                  <a:pt x="8914746" y="826428"/>
                </a:cubicBezTo>
                <a:lnTo>
                  <a:pt x="8917778" y="835198"/>
                </a:lnTo>
                <a:lnTo>
                  <a:pt x="8905560" y="838358"/>
                </a:lnTo>
                <a:lnTo>
                  <a:pt x="8897564" y="834287"/>
                </a:lnTo>
                <a:lnTo>
                  <a:pt x="8878040" y="844150"/>
                </a:lnTo>
                <a:cubicBezTo>
                  <a:pt x="8861112" y="848992"/>
                  <a:pt x="8812843" y="856499"/>
                  <a:pt x="8795998" y="863337"/>
                </a:cubicBezTo>
                <a:cubicBezTo>
                  <a:pt x="8792888" y="873975"/>
                  <a:pt x="8786153" y="880792"/>
                  <a:pt x="8776970" y="885177"/>
                </a:cubicBezTo>
                <a:lnTo>
                  <a:pt x="8755719" y="889754"/>
                </a:lnTo>
                <a:lnTo>
                  <a:pt x="8743257" y="904723"/>
                </a:lnTo>
                <a:cubicBezTo>
                  <a:pt x="8737642" y="908108"/>
                  <a:pt x="8730651" y="908759"/>
                  <a:pt x="8721366" y="904711"/>
                </a:cubicBezTo>
                <a:cubicBezTo>
                  <a:pt x="8711895" y="915873"/>
                  <a:pt x="8676250" y="900745"/>
                  <a:pt x="8678353" y="926318"/>
                </a:cubicBezTo>
                <a:cubicBezTo>
                  <a:pt x="8658506" y="928813"/>
                  <a:pt x="8647569" y="933735"/>
                  <a:pt x="8636849" y="937900"/>
                </a:cubicBezTo>
                <a:lnTo>
                  <a:pt x="8620213" y="943068"/>
                </a:lnTo>
                <a:lnTo>
                  <a:pt x="8612581" y="952695"/>
                </a:lnTo>
                <a:cubicBezTo>
                  <a:pt x="8605836" y="959769"/>
                  <a:pt x="8598255" y="964412"/>
                  <a:pt x="8589038" y="963892"/>
                </a:cubicBezTo>
                <a:lnTo>
                  <a:pt x="8579950" y="960899"/>
                </a:lnTo>
                <a:cubicBezTo>
                  <a:pt x="8579740" y="962476"/>
                  <a:pt x="8579529" y="964053"/>
                  <a:pt x="8579319" y="965630"/>
                </a:cubicBezTo>
                <a:cubicBezTo>
                  <a:pt x="8579138" y="972972"/>
                  <a:pt x="8576531" y="980010"/>
                  <a:pt x="8547429" y="984506"/>
                </a:cubicBezTo>
                <a:cubicBezTo>
                  <a:pt x="8529238" y="1001725"/>
                  <a:pt x="8505565" y="1015840"/>
                  <a:pt x="8478704" y="1025490"/>
                </a:cubicBezTo>
                <a:cubicBezTo>
                  <a:pt x="8473109" y="1019545"/>
                  <a:pt x="8465819" y="1032194"/>
                  <a:pt x="8461421" y="1035512"/>
                </a:cubicBezTo>
                <a:cubicBezTo>
                  <a:pt x="8459739" y="1031087"/>
                  <a:pt x="8447663" y="1032074"/>
                  <a:pt x="8445003" y="1036851"/>
                </a:cubicBezTo>
                <a:cubicBezTo>
                  <a:pt x="8366593" y="1075951"/>
                  <a:pt x="8398773" y="1021402"/>
                  <a:pt x="8357350" y="1060213"/>
                </a:cubicBezTo>
                <a:cubicBezTo>
                  <a:pt x="8349366" y="1063843"/>
                  <a:pt x="8342208" y="1063367"/>
                  <a:pt x="8335565" y="1061151"/>
                </a:cubicBezTo>
                <a:lnTo>
                  <a:pt x="8325267" y="1055919"/>
                </a:lnTo>
                <a:lnTo>
                  <a:pt x="8293586" y="1076144"/>
                </a:lnTo>
                <a:cubicBezTo>
                  <a:pt x="8277595" y="1084193"/>
                  <a:pt x="8260401" y="1090863"/>
                  <a:pt x="8242405" y="1095960"/>
                </a:cubicBezTo>
                <a:cubicBezTo>
                  <a:pt x="8226373" y="1101227"/>
                  <a:pt x="8224213" y="1102052"/>
                  <a:pt x="8197391" y="1107746"/>
                </a:cubicBezTo>
                <a:cubicBezTo>
                  <a:pt x="8090266" y="1152133"/>
                  <a:pt x="8141491" y="1082372"/>
                  <a:pt x="8081474" y="1130125"/>
                </a:cubicBezTo>
                <a:cubicBezTo>
                  <a:pt x="8070634" y="1134173"/>
                  <a:pt x="8061619" y="1132810"/>
                  <a:pt x="8053585" y="1129169"/>
                </a:cubicBezTo>
                <a:lnTo>
                  <a:pt x="8038422" y="1119092"/>
                </a:lnTo>
                <a:lnTo>
                  <a:pt x="8029450" y="1125592"/>
                </a:lnTo>
                <a:cubicBezTo>
                  <a:pt x="7992226" y="1133484"/>
                  <a:pt x="7978616" y="1122765"/>
                  <a:pt x="7959552" y="1140188"/>
                </a:cubicBezTo>
                <a:cubicBezTo>
                  <a:pt x="7922008" y="1119572"/>
                  <a:pt x="7937737" y="1141786"/>
                  <a:pt x="7914188" y="1150862"/>
                </a:cubicBezTo>
                <a:cubicBezTo>
                  <a:pt x="7896037" y="1160155"/>
                  <a:pt x="7933463" y="1163411"/>
                  <a:pt x="7914918" y="1168758"/>
                </a:cubicBezTo>
                <a:cubicBezTo>
                  <a:pt x="7893102" y="1165887"/>
                  <a:pt x="7898453" y="1187420"/>
                  <a:pt x="7875510" y="1183153"/>
                </a:cubicBezTo>
                <a:cubicBezTo>
                  <a:pt x="7877354" y="1165743"/>
                  <a:pt x="7834286" y="1194789"/>
                  <a:pt x="7829932" y="1180782"/>
                </a:cubicBezTo>
                <a:cubicBezTo>
                  <a:pt x="7816047" y="1204874"/>
                  <a:pt x="7801901" y="1181513"/>
                  <a:pt x="7779182" y="1192665"/>
                </a:cubicBezTo>
                <a:cubicBezTo>
                  <a:pt x="7769446" y="1202686"/>
                  <a:pt x="7761564" y="1205661"/>
                  <a:pt x="7748774" y="1199586"/>
                </a:cubicBezTo>
                <a:cubicBezTo>
                  <a:pt x="7704339" y="1247771"/>
                  <a:pt x="7717626" y="1207638"/>
                  <a:pt x="7671846" y="1231966"/>
                </a:cubicBezTo>
                <a:cubicBezTo>
                  <a:pt x="7632956" y="1255682"/>
                  <a:pt x="7587383" y="1275180"/>
                  <a:pt x="7554146" y="1319748"/>
                </a:cubicBezTo>
                <a:cubicBezTo>
                  <a:pt x="7548775" y="1331557"/>
                  <a:pt x="7531272" y="1339155"/>
                  <a:pt x="7515052" y="1336718"/>
                </a:cubicBezTo>
                <a:cubicBezTo>
                  <a:pt x="7512260" y="1336298"/>
                  <a:pt x="7509613" y="1335590"/>
                  <a:pt x="7507193" y="1334617"/>
                </a:cubicBezTo>
                <a:cubicBezTo>
                  <a:pt x="7488273" y="1365207"/>
                  <a:pt x="7468925" y="1356298"/>
                  <a:pt x="7461694" y="1375866"/>
                </a:cubicBezTo>
                <a:cubicBezTo>
                  <a:pt x="7422434" y="1391917"/>
                  <a:pt x="7384603" y="1382819"/>
                  <a:pt x="7377571" y="1400128"/>
                </a:cubicBezTo>
                <a:cubicBezTo>
                  <a:pt x="7356236" y="1403926"/>
                  <a:pt x="7322509" y="1393138"/>
                  <a:pt x="7311261" y="1412652"/>
                </a:cubicBezTo>
                <a:cubicBezTo>
                  <a:pt x="7305349" y="1400071"/>
                  <a:pt x="7289966" y="1428039"/>
                  <a:pt x="7275307" y="1422171"/>
                </a:cubicBezTo>
                <a:cubicBezTo>
                  <a:pt x="7264529" y="1416601"/>
                  <a:pt x="7257348" y="1423786"/>
                  <a:pt x="7247783" y="1426330"/>
                </a:cubicBezTo>
                <a:cubicBezTo>
                  <a:pt x="7233839" y="1423056"/>
                  <a:pt x="7194363" y="1442037"/>
                  <a:pt x="7185047" y="1451812"/>
                </a:cubicBezTo>
                <a:cubicBezTo>
                  <a:pt x="7164447" y="1483396"/>
                  <a:pt x="7101577" y="1475742"/>
                  <a:pt x="7084117" y="1500281"/>
                </a:cubicBezTo>
                <a:cubicBezTo>
                  <a:pt x="7076899" y="1504821"/>
                  <a:pt x="7069494" y="1507565"/>
                  <a:pt x="7062011" y="1509183"/>
                </a:cubicBezTo>
                <a:lnTo>
                  <a:pt x="7040555" y="1511207"/>
                </a:lnTo>
                <a:lnTo>
                  <a:pt x="7033438" y="1506772"/>
                </a:lnTo>
                <a:lnTo>
                  <a:pt x="7020886" y="1510764"/>
                </a:lnTo>
                <a:lnTo>
                  <a:pt x="7017033" y="1510650"/>
                </a:lnTo>
                <a:lnTo>
                  <a:pt x="6995460" y="1511173"/>
                </a:lnTo>
                <a:cubicBezTo>
                  <a:pt x="7010208" y="1537643"/>
                  <a:pt x="6938512" y="1522467"/>
                  <a:pt x="6962144" y="1541508"/>
                </a:cubicBezTo>
                <a:cubicBezTo>
                  <a:pt x="6926351" y="1550586"/>
                  <a:pt x="6958236" y="1566326"/>
                  <a:pt x="6910674" y="1554793"/>
                </a:cubicBezTo>
                <a:cubicBezTo>
                  <a:pt x="6859225" y="1589274"/>
                  <a:pt x="6769015" y="1598548"/>
                  <a:pt x="6732152" y="1642538"/>
                </a:cubicBezTo>
                <a:cubicBezTo>
                  <a:pt x="6734901" y="1628031"/>
                  <a:pt x="6709146" y="1622413"/>
                  <a:pt x="6694106" y="1632377"/>
                </a:cubicBezTo>
                <a:cubicBezTo>
                  <a:pt x="6702628" y="1575914"/>
                  <a:pt x="6638899" y="1692862"/>
                  <a:pt x="6617223" y="1659889"/>
                </a:cubicBezTo>
                <a:cubicBezTo>
                  <a:pt x="6623246" y="1693349"/>
                  <a:pt x="6561228" y="1764690"/>
                  <a:pt x="6521138" y="1744340"/>
                </a:cubicBezTo>
                <a:cubicBezTo>
                  <a:pt x="6469831" y="1761656"/>
                  <a:pt x="6438109" y="1796731"/>
                  <a:pt x="6380677" y="1796883"/>
                </a:cubicBezTo>
                <a:cubicBezTo>
                  <a:pt x="6379865" y="1801686"/>
                  <a:pt x="6377810" y="1805986"/>
                  <a:pt x="6374897" y="1809910"/>
                </a:cubicBezTo>
                <a:lnTo>
                  <a:pt x="6364545" y="1820090"/>
                </a:lnTo>
                <a:lnTo>
                  <a:pt x="6362126" y="1819991"/>
                </a:lnTo>
                <a:cubicBezTo>
                  <a:pt x="6353055" y="1821720"/>
                  <a:pt x="6348796" y="1824537"/>
                  <a:pt x="6346673" y="1827824"/>
                </a:cubicBezTo>
                <a:lnTo>
                  <a:pt x="6345588" y="1832232"/>
                </a:lnTo>
                <a:lnTo>
                  <a:pt x="6335708" y="1838451"/>
                </a:lnTo>
                <a:lnTo>
                  <a:pt x="6318182" y="1852975"/>
                </a:lnTo>
                <a:lnTo>
                  <a:pt x="6313084" y="1853561"/>
                </a:lnTo>
                <a:lnTo>
                  <a:pt x="6283816" y="1872148"/>
                </a:lnTo>
                <a:lnTo>
                  <a:pt x="6282550" y="1871392"/>
                </a:lnTo>
                <a:cubicBezTo>
                  <a:pt x="6279041" y="1870121"/>
                  <a:pt x="6275192" y="1869982"/>
                  <a:pt x="6270527" y="1872208"/>
                </a:cubicBezTo>
                <a:cubicBezTo>
                  <a:pt x="6265029" y="1853962"/>
                  <a:pt x="6262790" y="1867903"/>
                  <a:pt x="6249518" y="1876079"/>
                </a:cubicBezTo>
                <a:cubicBezTo>
                  <a:pt x="6238019" y="1849564"/>
                  <a:pt x="6207959" y="1881750"/>
                  <a:pt x="6190386" y="1872478"/>
                </a:cubicBezTo>
                <a:cubicBezTo>
                  <a:pt x="6180893" y="1879083"/>
                  <a:pt x="6170646" y="1885584"/>
                  <a:pt x="6159777" y="1891745"/>
                </a:cubicBezTo>
                <a:lnTo>
                  <a:pt x="6153131" y="1895079"/>
                </a:lnTo>
                <a:lnTo>
                  <a:pt x="6152798" y="1894920"/>
                </a:lnTo>
                <a:cubicBezTo>
                  <a:pt x="6150925" y="1895166"/>
                  <a:pt x="6148578" y="1896082"/>
                  <a:pt x="6145388" y="1897990"/>
                </a:cubicBezTo>
                <a:lnTo>
                  <a:pt x="6141014" y="1901155"/>
                </a:lnTo>
                <a:lnTo>
                  <a:pt x="6128122" y="1907623"/>
                </a:lnTo>
                <a:lnTo>
                  <a:pt x="6122351" y="1908359"/>
                </a:lnTo>
                <a:cubicBezTo>
                  <a:pt x="6099508" y="1905910"/>
                  <a:pt x="6088334" y="1869006"/>
                  <a:pt x="6064750" y="1896394"/>
                </a:cubicBezTo>
                <a:cubicBezTo>
                  <a:pt x="6025977" y="1903785"/>
                  <a:pt x="5997095" y="1889190"/>
                  <a:pt x="5964230" y="1910038"/>
                </a:cubicBezTo>
                <a:cubicBezTo>
                  <a:pt x="5927910" y="1916874"/>
                  <a:pt x="5894873" y="1914928"/>
                  <a:pt x="5865399" y="1926966"/>
                </a:cubicBezTo>
                <a:cubicBezTo>
                  <a:pt x="5851644" y="1923038"/>
                  <a:pt x="5839380" y="1922808"/>
                  <a:pt x="5829951" y="1934755"/>
                </a:cubicBezTo>
                <a:cubicBezTo>
                  <a:pt x="5795498" y="1938369"/>
                  <a:pt x="5784532" y="1926246"/>
                  <a:pt x="5765285" y="1941322"/>
                </a:cubicBezTo>
                <a:cubicBezTo>
                  <a:pt x="5741789" y="1922874"/>
                  <a:pt x="5742385" y="1931607"/>
                  <a:pt x="5734750" y="1939793"/>
                </a:cubicBezTo>
                <a:lnTo>
                  <a:pt x="5733569" y="1940505"/>
                </a:lnTo>
                <a:lnTo>
                  <a:pt x="5730329" y="1937845"/>
                </a:lnTo>
                <a:lnTo>
                  <a:pt x="5724661" y="1937455"/>
                </a:lnTo>
                <a:lnTo>
                  <a:pt x="5710186" y="1941370"/>
                </a:lnTo>
                <a:lnTo>
                  <a:pt x="5704910" y="1943663"/>
                </a:lnTo>
                <a:cubicBezTo>
                  <a:pt x="5701213" y="1944937"/>
                  <a:pt x="5698678" y="1945391"/>
                  <a:pt x="5696836" y="1945271"/>
                </a:cubicBezTo>
                <a:lnTo>
                  <a:pt x="5696583" y="1945050"/>
                </a:lnTo>
                <a:lnTo>
                  <a:pt x="5689123" y="1947067"/>
                </a:lnTo>
                <a:cubicBezTo>
                  <a:pt x="5676655" y="1951072"/>
                  <a:pt x="5664639" y="1955533"/>
                  <a:pt x="5653291" y="1960245"/>
                </a:cubicBezTo>
                <a:cubicBezTo>
                  <a:pt x="5640346" y="1947636"/>
                  <a:pt x="5600180" y="1973739"/>
                  <a:pt x="5599385" y="1945198"/>
                </a:cubicBezTo>
                <a:cubicBezTo>
                  <a:pt x="5583913" y="1950736"/>
                  <a:pt x="5576590" y="1964134"/>
                  <a:pt x="5578300" y="1944963"/>
                </a:cubicBezTo>
                <a:cubicBezTo>
                  <a:pt x="5573104" y="1946266"/>
                  <a:pt x="5569560" y="1945382"/>
                  <a:pt x="5566758" y="1943441"/>
                </a:cubicBezTo>
                <a:lnTo>
                  <a:pt x="5565857" y="1942445"/>
                </a:lnTo>
                <a:lnTo>
                  <a:pt x="5531534" y="1955208"/>
                </a:lnTo>
                <a:lnTo>
                  <a:pt x="5526552" y="1954799"/>
                </a:lnTo>
                <a:lnTo>
                  <a:pt x="5504723" y="1965811"/>
                </a:lnTo>
                <a:lnTo>
                  <a:pt x="5493156" y="1970063"/>
                </a:lnTo>
                <a:lnTo>
                  <a:pt x="5490486" y="1974227"/>
                </a:lnTo>
                <a:cubicBezTo>
                  <a:pt x="5487271" y="1977077"/>
                  <a:pt x="5482233" y="1979045"/>
                  <a:pt x="5473107" y="1979001"/>
                </a:cubicBezTo>
                <a:lnTo>
                  <a:pt x="5470885" y="1978432"/>
                </a:lnTo>
                <a:lnTo>
                  <a:pt x="5457393" y="1986525"/>
                </a:lnTo>
                <a:cubicBezTo>
                  <a:pt x="5453194" y="1989853"/>
                  <a:pt x="5449663" y="1993721"/>
                  <a:pt x="5447102" y="1998329"/>
                </a:cubicBezTo>
                <a:cubicBezTo>
                  <a:pt x="5386283" y="2017364"/>
                  <a:pt x="5223545" y="2015483"/>
                  <a:pt x="5159151" y="2029640"/>
                </a:cubicBezTo>
                <a:cubicBezTo>
                  <a:pt x="5141359" y="2036610"/>
                  <a:pt x="5090827" y="2076822"/>
                  <a:pt x="5098838" y="2062961"/>
                </a:cubicBezTo>
                <a:cubicBezTo>
                  <a:pt x="5047883" y="2099457"/>
                  <a:pt x="4922007" y="2111466"/>
                  <a:pt x="4860988" y="2135698"/>
                </a:cubicBezTo>
                <a:cubicBezTo>
                  <a:pt x="4805413" y="2152292"/>
                  <a:pt x="4784714" y="2158665"/>
                  <a:pt x="4765388" y="2162525"/>
                </a:cubicBezTo>
                <a:cubicBezTo>
                  <a:pt x="4758560" y="2161978"/>
                  <a:pt x="4751823" y="2160531"/>
                  <a:pt x="4745033" y="2158859"/>
                </a:cubicBezTo>
                <a:lnTo>
                  <a:pt x="4741475" y="2157998"/>
                </a:lnTo>
                <a:lnTo>
                  <a:pt x="4728247" y="2159526"/>
                </a:lnTo>
                <a:lnTo>
                  <a:pt x="4723263" y="2153742"/>
                </a:lnTo>
                <a:lnTo>
                  <a:pt x="4593061" y="2171597"/>
                </a:lnTo>
                <a:lnTo>
                  <a:pt x="4405765" y="2199902"/>
                </a:lnTo>
                <a:cubicBezTo>
                  <a:pt x="4403942" y="2198353"/>
                  <a:pt x="4402457" y="2196614"/>
                  <a:pt x="4401354" y="2194745"/>
                </a:cubicBezTo>
                <a:lnTo>
                  <a:pt x="4366646" y="2198564"/>
                </a:lnTo>
                <a:lnTo>
                  <a:pt x="4354009" y="2204984"/>
                </a:lnTo>
                <a:lnTo>
                  <a:pt x="4348284" y="2205270"/>
                </a:lnTo>
                <a:lnTo>
                  <a:pt x="4333906" y="2205251"/>
                </a:lnTo>
                <a:cubicBezTo>
                  <a:pt x="4326429" y="2204713"/>
                  <a:pt x="4318024" y="2203940"/>
                  <a:pt x="4308819" y="2203822"/>
                </a:cubicBezTo>
                <a:lnTo>
                  <a:pt x="4301210" y="2204456"/>
                </a:lnTo>
                <a:lnTo>
                  <a:pt x="4283095" y="2198177"/>
                </a:lnTo>
                <a:cubicBezTo>
                  <a:pt x="4269863" y="2193337"/>
                  <a:pt x="4259612" y="2190345"/>
                  <a:pt x="4250119" y="2196342"/>
                </a:cubicBezTo>
                <a:cubicBezTo>
                  <a:pt x="4230702" y="2190559"/>
                  <a:pt x="4213171" y="2166890"/>
                  <a:pt x="4189203" y="2178994"/>
                </a:cubicBezTo>
                <a:cubicBezTo>
                  <a:pt x="4194512" y="2165594"/>
                  <a:pt x="4160734" y="2183257"/>
                  <a:pt x="4154035" y="2171950"/>
                </a:cubicBezTo>
                <a:cubicBezTo>
                  <a:pt x="4150098" y="2162547"/>
                  <a:pt x="4138934" y="2165714"/>
                  <a:pt x="4129569" y="2163850"/>
                </a:cubicBezTo>
                <a:cubicBezTo>
                  <a:pt x="4121391" y="2155090"/>
                  <a:pt x="4076089" y="2154737"/>
                  <a:pt x="4061250" y="2159236"/>
                </a:cubicBezTo>
                <a:cubicBezTo>
                  <a:pt x="4020618" y="2177811"/>
                  <a:pt x="3978175" y="2144465"/>
                  <a:pt x="3945480" y="2158279"/>
                </a:cubicBezTo>
                <a:cubicBezTo>
                  <a:pt x="3936362" y="2159139"/>
                  <a:pt x="3928502" y="2158369"/>
                  <a:pt x="3921468" y="2156588"/>
                </a:cubicBezTo>
                <a:lnTo>
                  <a:pt x="3903348" y="2149220"/>
                </a:lnTo>
                <a:lnTo>
                  <a:pt x="3901342" y="2142355"/>
                </a:lnTo>
                <a:lnTo>
                  <a:pt x="3888539" y="2140476"/>
                </a:lnTo>
                <a:lnTo>
                  <a:pt x="3885662" y="2138740"/>
                </a:lnTo>
                <a:cubicBezTo>
                  <a:pt x="3880178" y="2135398"/>
                  <a:pt x="3874645" y="2132286"/>
                  <a:pt x="3868627" y="2130023"/>
                </a:cubicBezTo>
                <a:cubicBezTo>
                  <a:pt x="3859240" y="2159198"/>
                  <a:pt x="3815892" y="2115590"/>
                  <a:pt x="3819177" y="2142111"/>
                </a:cubicBezTo>
                <a:cubicBezTo>
                  <a:pt x="3784478" y="2134756"/>
                  <a:pt x="3796708" y="2161930"/>
                  <a:pt x="3769100" y="2131731"/>
                </a:cubicBezTo>
                <a:cubicBezTo>
                  <a:pt x="3702423" y="2139704"/>
                  <a:pt x="3625642" y="2109386"/>
                  <a:pt x="3562752" y="2131785"/>
                </a:cubicBezTo>
                <a:cubicBezTo>
                  <a:pt x="3576244" y="2120400"/>
                  <a:pt x="3560801" y="2104591"/>
                  <a:pt x="3541402" y="2106821"/>
                </a:cubicBezTo>
                <a:cubicBezTo>
                  <a:pt x="3592232" y="2061584"/>
                  <a:pt x="3356194" y="2115384"/>
                  <a:pt x="3365341" y="2077638"/>
                </a:cubicBezTo>
                <a:cubicBezTo>
                  <a:pt x="3303594" y="2079161"/>
                  <a:pt x="3221644" y="2111487"/>
                  <a:pt x="3170922" y="2115957"/>
                </a:cubicBezTo>
                <a:cubicBezTo>
                  <a:pt x="3166532" y="2119769"/>
                  <a:pt x="3161579" y="2122617"/>
                  <a:pt x="3156256" y="2124773"/>
                </a:cubicBezTo>
                <a:lnTo>
                  <a:pt x="3140298" y="2129182"/>
                </a:lnTo>
                <a:lnTo>
                  <a:pt x="3138514" y="2128069"/>
                </a:lnTo>
                <a:cubicBezTo>
                  <a:pt x="3130169" y="2125710"/>
                  <a:pt x="3124679" y="2126336"/>
                  <a:pt x="3120467" y="2128281"/>
                </a:cubicBezTo>
                <a:lnTo>
                  <a:pt x="3116175" y="2131633"/>
                </a:lnTo>
                <a:lnTo>
                  <a:pt x="3103685" y="2132814"/>
                </a:lnTo>
                <a:lnTo>
                  <a:pt x="3078794" y="2137935"/>
                </a:lnTo>
                <a:lnTo>
                  <a:pt x="3074407" y="2136274"/>
                </a:lnTo>
                <a:lnTo>
                  <a:pt x="3037285" y="2139919"/>
                </a:lnTo>
                <a:lnTo>
                  <a:pt x="3036901" y="2138726"/>
                </a:lnTo>
                <a:cubicBezTo>
                  <a:pt x="3035193" y="2136135"/>
                  <a:pt x="3032337" y="2134379"/>
                  <a:pt x="3026996" y="2134322"/>
                </a:cubicBezTo>
                <a:cubicBezTo>
                  <a:pt x="3037063" y="2116196"/>
                  <a:pt x="3024412" y="2127308"/>
                  <a:pt x="3007772" y="2128742"/>
                </a:cubicBezTo>
                <a:cubicBezTo>
                  <a:pt x="3019697" y="2100910"/>
                  <a:pt x="2971305" y="2115987"/>
                  <a:pt x="2965030" y="2100494"/>
                </a:cubicBezTo>
                <a:cubicBezTo>
                  <a:pt x="2952539" y="2102174"/>
                  <a:pt x="2939545" y="2103445"/>
                  <a:pt x="2926342" y="2104155"/>
                </a:cubicBezTo>
                <a:lnTo>
                  <a:pt x="2918608" y="2104215"/>
                </a:lnTo>
                <a:cubicBezTo>
                  <a:pt x="2918564" y="2104122"/>
                  <a:pt x="2918519" y="2104030"/>
                  <a:pt x="2918475" y="2103937"/>
                </a:cubicBezTo>
                <a:cubicBezTo>
                  <a:pt x="2916840" y="2103354"/>
                  <a:pt x="2914314" y="2103149"/>
                  <a:pt x="2910360" y="2103444"/>
                </a:cubicBezTo>
                <a:lnTo>
                  <a:pt x="2904507" y="2104326"/>
                </a:lnTo>
                <a:lnTo>
                  <a:pt x="2889503" y="2104443"/>
                </a:lnTo>
                <a:lnTo>
                  <a:pt x="2884480" y="2102626"/>
                </a:lnTo>
                <a:lnTo>
                  <a:pt x="2882689" y="2099228"/>
                </a:lnTo>
                <a:lnTo>
                  <a:pt x="2881291" y="2099618"/>
                </a:lnTo>
                <a:cubicBezTo>
                  <a:pt x="2870663" y="2105606"/>
                  <a:pt x="2867338" y="2114210"/>
                  <a:pt x="2853979" y="2090388"/>
                </a:cubicBezTo>
                <a:cubicBezTo>
                  <a:pt x="2829652" y="2100099"/>
                  <a:pt x="2824975" y="2085577"/>
                  <a:pt x="2791790" y="2080332"/>
                </a:cubicBezTo>
                <a:cubicBezTo>
                  <a:pt x="2777850" y="2089504"/>
                  <a:pt x="2766709" y="2086170"/>
                  <a:pt x="2755844" y="2078874"/>
                </a:cubicBezTo>
                <a:cubicBezTo>
                  <a:pt x="2723488" y="2083049"/>
                  <a:pt x="2694065" y="2072780"/>
                  <a:pt x="2657742" y="2070179"/>
                </a:cubicBezTo>
                <a:cubicBezTo>
                  <a:pt x="2618372" y="2082020"/>
                  <a:pt x="2598368" y="2060559"/>
                  <a:pt x="2559549" y="2057873"/>
                </a:cubicBezTo>
                <a:cubicBezTo>
                  <a:pt x="2525789" y="2078403"/>
                  <a:pt x="2531908" y="2039838"/>
                  <a:pt x="2512054" y="2031671"/>
                </a:cubicBezTo>
                <a:lnTo>
                  <a:pt x="2506437" y="2030918"/>
                </a:lnTo>
                <a:lnTo>
                  <a:pt x="2491752" y="2033906"/>
                </a:lnTo>
                <a:lnTo>
                  <a:pt x="2486338" y="2035862"/>
                </a:lnTo>
                <a:cubicBezTo>
                  <a:pt x="2482568" y="2036899"/>
                  <a:pt x="2480011" y="2037191"/>
                  <a:pt x="2478186" y="2036953"/>
                </a:cubicBezTo>
                <a:lnTo>
                  <a:pt x="2477950" y="2036715"/>
                </a:lnTo>
                <a:lnTo>
                  <a:pt x="2470381" y="2038256"/>
                </a:lnTo>
                <a:cubicBezTo>
                  <a:pt x="2457686" y="2041461"/>
                  <a:pt x="2445410" y="2045155"/>
                  <a:pt x="2433781" y="2049140"/>
                </a:cubicBezTo>
                <a:cubicBezTo>
                  <a:pt x="2421781" y="2035703"/>
                  <a:pt x="2379959" y="2059234"/>
                  <a:pt x="2381172" y="2030645"/>
                </a:cubicBezTo>
                <a:cubicBezTo>
                  <a:pt x="2365380" y="2035192"/>
                  <a:pt x="2357148" y="2048120"/>
                  <a:pt x="2360198" y="2029059"/>
                </a:cubicBezTo>
                <a:cubicBezTo>
                  <a:pt x="2354933" y="2030031"/>
                  <a:pt x="2351467" y="2028919"/>
                  <a:pt x="2348815" y="2026798"/>
                </a:cubicBezTo>
                <a:lnTo>
                  <a:pt x="2347988" y="2025745"/>
                </a:lnTo>
                <a:lnTo>
                  <a:pt x="2312920" y="2036311"/>
                </a:lnTo>
                <a:lnTo>
                  <a:pt x="2307986" y="2035583"/>
                </a:lnTo>
                <a:lnTo>
                  <a:pt x="2285481" y="2045197"/>
                </a:lnTo>
                <a:lnTo>
                  <a:pt x="2273666" y="2048710"/>
                </a:lnTo>
                <a:lnTo>
                  <a:pt x="2270719" y="2052702"/>
                </a:lnTo>
                <a:cubicBezTo>
                  <a:pt x="2267315" y="2055347"/>
                  <a:pt x="2262161" y="2056992"/>
                  <a:pt x="2253080" y="2056363"/>
                </a:cubicBezTo>
                <a:lnTo>
                  <a:pt x="2250906" y="2055654"/>
                </a:lnTo>
                <a:lnTo>
                  <a:pt x="2236905" y="2062882"/>
                </a:lnTo>
                <a:cubicBezTo>
                  <a:pt x="2232493" y="2065942"/>
                  <a:pt x="2228705" y="2069583"/>
                  <a:pt x="2225830" y="2074027"/>
                </a:cubicBezTo>
                <a:cubicBezTo>
                  <a:pt x="2173117" y="2059597"/>
                  <a:pt x="2128486" y="2085502"/>
                  <a:pt x="2073776" y="2089244"/>
                </a:cubicBezTo>
                <a:cubicBezTo>
                  <a:pt x="2046050" y="2059365"/>
                  <a:pt x="1957570" y="2112693"/>
                  <a:pt x="1948256" y="2146616"/>
                </a:cubicBezTo>
                <a:cubicBezTo>
                  <a:pt x="1943005" y="2109192"/>
                  <a:pt x="1832736" y="2206239"/>
                  <a:pt x="1865582" y="2153738"/>
                </a:cubicBezTo>
                <a:cubicBezTo>
                  <a:pt x="1847376" y="2159567"/>
                  <a:pt x="1826258" y="2147592"/>
                  <a:pt x="1835210" y="2134244"/>
                </a:cubicBezTo>
                <a:cubicBezTo>
                  <a:pt x="1781916" y="2167476"/>
                  <a:pt x="1695112" y="2153556"/>
                  <a:pt x="1632661" y="2173882"/>
                </a:cubicBezTo>
                <a:cubicBezTo>
                  <a:pt x="1594177" y="2150642"/>
                  <a:pt x="1616426" y="2173975"/>
                  <a:pt x="1579590" y="2173680"/>
                </a:cubicBezTo>
                <a:cubicBezTo>
                  <a:pt x="1592812" y="2198112"/>
                  <a:pt x="1533818" y="2165220"/>
                  <a:pt x="1535601" y="2194590"/>
                </a:cubicBezTo>
                <a:cubicBezTo>
                  <a:pt x="1528840" y="2193608"/>
                  <a:pt x="1522236" y="2191728"/>
                  <a:pt x="1515594" y="2189622"/>
                </a:cubicBezTo>
                <a:lnTo>
                  <a:pt x="1512113" y="2188534"/>
                </a:lnTo>
                <a:lnTo>
                  <a:pt x="1498838" y="2189213"/>
                </a:lnTo>
                <a:lnTo>
                  <a:pt x="1494279" y="2183112"/>
                </a:lnTo>
                <a:lnTo>
                  <a:pt x="1473714" y="2179625"/>
                </a:lnTo>
                <a:cubicBezTo>
                  <a:pt x="1466138" y="2179292"/>
                  <a:pt x="1458132" y="2180071"/>
                  <a:pt x="1449503" y="2182633"/>
                </a:cubicBezTo>
                <a:lnTo>
                  <a:pt x="1266687" y="2212688"/>
                </a:lnTo>
                <a:cubicBezTo>
                  <a:pt x="1256792" y="2212722"/>
                  <a:pt x="1247024" y="2217857"/>
                  <a:pt x="1239614" y="2209727"/>
                </a:cubicBezTo>
                <a:cubicBezTo>
                  <a:pt x="1228778" y="2200326"/>
                  <a:pt x="1202276" y="2223497"/>
                  <a:pt x="1202436" y="2209817"/>
                </a:cubicBezTo>
                <a:cubicBezTo>
                  <a:pt x="1183471" y="2225854"/>
                  <a:pt x="1157340" y="2206849"/>
                  <a:pt x="1136097" y="2205112"/>
                </a:cubicBezTo>
                <a:cubicBezTo>
                  <a:pt x="1100396" y="2209415"/>
                  <a:pt x="1013922" y="2231219"/>
                  <a:pt x="988232" y="2235635"/>
                </a:cubicBezTo>
                <a:cubicBezTo>
                  <a:pt x="986445" y="2234079"/>
                  <a:pt x="984332" y="2232722"/>
                  <a:pt x="981959" y="2231607"/>
                </a:cubicBezTo>
                <a:cubicBezTo>
                  <a:pt x="968170" y="2225130"/>
                  <a:pt x="948759" y="2228043"/>
                  <a:pt x="938600" y="2238113"/>
                </a:cubicBezTo>
                <a:cubicBezTo>
                  <a:pt x="888371" y="2272824"/>
                  <a:pt x="837950" y="2280135"/>
                  <a:pt x="791788" y="2293224"/>
                </a:cubicBezTo>
                <a:cubicBezTo>
                  <a:pt x="739035" y="2305159"/>
                  <a:pt x="769009" y="2269676"/>
                  <a:pt x="706914" y="2305046"/>
                </a:cubicBezTo>
                <a:cubicBezTo>
                  <a:pt x="697882" y="2295919"/>
                  <a:pt x="689339" y="2296797"/>
                  <a:pt x="675971" y="2304030"/>
                </a:cubicBezTo>
                <a:cubicBezTo>
                  <a:pt x="650201" y="2309060"/>
                  <a:pt x="647591" y="2282853"/>
                  <a:pt x="624180" y="2302650"/>
                </a:cubicBezTo>
                <a:cubicBezTo>
                  <a:pt x="626400" y="2287987"/>
                  <a:pt x="574045" y="2305175"/>
                  <a:pt x="583453" y="2288788"/>
                </a:cubicBezTo>
                <a:cubicBezTo>
                  <a:pt x="564313" y="2278832"/>
                  <a:pt x="559671" y="2301039"/>
                  <a:pt x="540946" y="2292721"/>
                </a:cubicBezTo>
                <a:cubicBezTo>
                  <a:pt x="521576" y="2293191"/>
                  <a:pt x="554439" y="2305843"/>
                  <a:pt x="533680" y="2310233"/>
                </a:cubicBezTo>
                <a:cubicBezTo>
                  <a:pt x="508069" y="2313043"/>
                  <a:pt x="512638" y="2338541"/>
                  <a:pt x="487366" y="2309053"/>
                </a:cubicBezTo>
                <a:cubicBezTo>
                  <a:pt x="462164" y="2321083"/>
                  <a:pt x="454441" y="2307251"/>
                  <a:pt x="416820" y="2305443"/>
                </a:cubicBezTo>
                <a:cubicBezTo>
                  <a:pt x="403012" y="2315890"/>
                  <a:pt x="390105" y="2313733"/>
                  <a:pt x="376805" y="2307647"/>
                </a:cubicBezTo>
                <a:cubicBezTo>
                  <a:pt x="341751" y="2315035"/>
                  <a:pt x="307408" y="2307897"/>
                  <a:pt x="266777" y="2309012"/>
                </a:cubicBezTo>
                <a:cubicBezTo>
                  <a:pt x="225310" y="2324664"/>
                  <a:pt x="199419" y="2305548"/>
                  <a:pt x="156013" y="2306832"/>
                </a:cubicBezTo>
                <a:cubicBezTo>
                  <a:pt x="117457" y="2333851"/>
                  <a:pt x="122965" y="2279562"/>
                  <a:pt x="87258" y="2285511"/>
                </a:cubicBezTo>
                <a:cubicBezTo>
                  <a:pt x="38977" y="2309189"/>
                  <a:pt x="74043" y="2277969"/>
                  <a:pt x="23798" y="2281822"/>
                </a:cubicBezTo>
                <a:lnTo>
                  <a:pt x="0" y="2285369"/>
                </a:lnTo>
                <a:lnTo>
                  <a:pt x="0"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bg2"/>
              </a:solidFill>
            </a:endParaRPr>
          </a:p>
        </p:txBody>
      </p:sp>
      <p:sp>
        <p:nvSpPr>
          <p:cNvPr id="2" name="Title 1">
            <a:extLst>
              <a:ext uri="{FF2B5EF4-FFF2-40B4-BE49-F238E27FC236}">
                <a16:creationId xmlns:a16="http://schemas.microsoft.com/office/drawing/2014/main" id="{27BF6358-0A15-4220-BBA5-1A5CDA4104D6}"/>
              </a:ext>
            </a:extLst>
          </p:cNvPr>
          <p:cNvSpPr>
            <a:spLocks noGrp="1"/>
          </p:cNvSpPr>
          <p:nvPr>
            <p:ph type="title"/>
          </p:nvPr>
        </p:nvSpPr>
        <p:spPr>
          <a:xfrm>
            <a:off x="497973" y="393380"/>
            <a:ext cx="7655427" cy="739881"/>
          </a:xfrm>
          <a:prstGeom prst="ellipse">
            <a:avLst/>
          </a:prstGeom>
        </p:spPr>
        <p:txBody>
          <a:bodyPr vert="horz" lIns="91440" tIns="45720" rIns="91440" bIns="45720" rtlCol="0" anchor="b">
            <a:normAutofit/>
          </a:bodyPr>
          <a:lstStyle/>
          <a:p>
            <a:r>
              <a:rPr lang="en-US" sz="3100" dirty="0" err="1"/>
              <a:t>Ivars</a:t>
            </a:r>
            <a:r>
              <a:rPr lang="en-US" sz="3100" dirty="0"/>
              <a:t> liv </a:t>
            </a:r>
            <a:r>
              <a:rPr lang="en-US" sz="3100" dirty="0" err="1"/>
              <a:t>i</a:t>
            </a:r>
            <a:r>
              <a:rPr lang="en-US" sz="3100" dirty="0"/>
              <a:t> Sverige</a:t>
            </a:r>
          </a:p>
        </p:txBody>
      </p:sp>
      <p:sp>
        <p:nvSpPr>
          <p:cNvPr id="51" name="Freeform: Shape 50">
            <a:extLst>
              <a:ext uri="{FF2B5EF4-FFF2-40B4-BE49-F238E27FC236}">
                <a16:creationId xmlns:a16="http://schemas.microsoft.com/office/drawing/2014/main" id="{CFDF195F-784B-4D00-8C92-6FC1B0499E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07088" y="6277971"/>
            <a:ext cx="6884912" cy="580030"/>
          </a:xfrm>
          <a:custGeom>
            <a:avLst/>
            <a:gdLst>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127968 w 6884912"/>
              <a:gd name="connsiteY58" fmla="*/ 287613 h 1161397"/>
              <a:gd name="connsiteX59" fmla="*/ 3222191 w 6884912"/>
              <a:gd name="connsiteY59" fmla="*/ 307887 h 1161397"/>
              <a:gd name="connsiteX60" fmla="*/ 3227953 w 6884912"/>
              <a:gd name="connsiteY60" fmla="*/ 297650 h 1161397"/>
              <a:gd name="connsiteX61" fmla="*/ 3287859 w 6884912"/>
              <a:gd name="connsiteY61" fmla="*/ 287558 h 1161397"/>
              <a:gd name="connsiteX62" fmla="*/ 3510042 w 6884912"/>
              <a:gd name="connsiteY62" fmla="*/ 311820 h 1161397"/>
              <a:gd name="connsiteX63" fmla="*/ 3626773 w 6884912"/>
              <a:gd name="connsiteY63" fmla="*/ 290452 h 1161397"/>
              <a:gd name="connsiteX64" fmla="*/ 3666217 w 6884912"/>
              <a:gd name="connsiteY64" fmla="*/ 273255 h 1161397"/>
              <a:gd name="connsiteX65" fmla="*/ 3732427 w 6884912"/>
              <a:gd name="connsiteY65" fmla="*/ 245039 h 1161397"/>
              <a:gd name="connsiteX66" fmla="*/ 3777022 w 6884912"/>
              <a:gd name="connsiteY66" fmla="*/ 200276 h 1161397"/>
              <a:gd name="connsiteX67" fmla="*/ 3791246 w 6884912"/>
              <a:gd name="connsiteY67" fmla="*/ 189996 h 1161397"/>
              <a:gd name="connsiteX68" fmla="*/ 3819864 w 6884912"/>
              <a:gd name="connsiteY68" fmla="*/ 194605 h 1161397"/>
              <a:gd name="connsiteX69" fmla="*/ 3830398 w 6884912"/>
              <a:gd name="connsiteY69" fmla="*/ 188383 h 1161397"/>
              <a:gd name="connsiteX70" fmla="*/ 3834360 w 6884912"/>
              <a:gd name="connsiteY70" fmla="*/ 188992 h 1161397"/>
              <a:gd name="connsiteX71" fmla="*/ 3843715 w 6884912"/>
              <a:gd name="connsiteY71" fmla="*/ 188752 h 1161397"/>
              <a:gd name="connsiteX72" fmla="*/ 3842609 w 6884912"/>
              <a:gd name="connsiteY72" fmla="*/ 197386 h 1161397"/>
              <a:gd name="connsiteX73" fmla="*/ 3853961 w 6884912"/>
              <a:gd name="connsiteY73" fmla="*/ 213380 h 1161397"/>
              <a:gd name="connsiteX74" fmla="*/ 3907640 w 6884912"/>
              <a:gd name="connsiteY74" fmla="*/ 207568 h 1161397"/>
              <a:gd name="connsiteX75" fmla="*/ 3910449 w 6884912"/>
              <a:gd name="connsiteY75" fmla="*/ 197808 h 1161397"/>
              <a:gd name="connsiteX76" fmla="*/ 3917197 w 6884912"/>
              <a:gd name="connsiteY76" fmla="*/ 196121 h 1161397"/>
              <a:gd name="connsiteX77" fmla="*/ 3922400 w 6884912"/>
              <a:gd name="connsiteY77" fmla="*/ 205056 h 1161397"/>
              <a:gd name="connsiteX78" fmla="*/ 4013061 w 6884912"/>
              <a:gd name="connsiteY78" fmla="*/ 224874 h 1161397"/>
              <a:gd name="connsiteX79" fmla="*/ 4134285 w 6884912"/>
              <a:gd name="connsiteY79" fmla="*/ 235592 h 1161397"/>
              <a:gd name="connsiteX80" fmla="*/ 4220717 w 6884912"/>
              <a:gd name="connsiteY80" fmla="*/ 192946 h 1161397"/>
              <a:gd name="connsiteX81" fmla="*/ 4228802 w 6884912"/>
              <a:gd name="connsiteY81" fmla="*/ 201468 h 1161397"/>
              <a:gd name="connsiteX82" fmla="*/ 4289361 w 6884912"/>
              <a:gd name="connsiteY82" fmla="*/ 196642 h 1161397"/>
              <a:gd name="connsiteX83" fmla="*/ 4498913 w 6884912"/>
              <a:gd name="connsiteY83" fmla="*/ 118915 h 1161397"/>
              <a:gd name="connsiteX84" fmla="*/ 4617330 w 6884912"/>
              <a:gd name="connsiteY84" fmla="*/ 111163 h 1161397"/>
              <a:gd name="connsiteX85" fmla="*/ 4659778 w 6884912"/>
              <a:gd name="connsiteY85" fmla="*/ 118219 h 1161397"/>
              <a:gd name="connsiteX86" fmla="*/ 4730870 w 6884912"/>
              <a:gd name="connsiteY86" fmla="*/ 129432 h 1161397"/>
              <a:gd name="connsiteX87" fmla="*/ 4785037 w 6884912"/>
              <a:gd name="connsiteY87" fmla="*/ 161964 h 1161397"/>
              <a:gd name="connsiteX88" fmla="*/ 4844073 w 6884912"/>
              <a:gd name="connsiteY88" fmla="*/ 161768 h 1161397"/>
              <a:gd name="connsiteX89" fmla="*/ 4856454 w 6884912"/>
              <a:gd name="connsiteY89" fmla="*/ 130488 h 1161397"/>
              <a:gd name="connsiteX90" fmla="*/ 4920038 w 6884912"/>
              <a:gd name="connsiteY90" fmla="*/ 140418 h 1161397"/>
              <a:gd name="connsiteX91" fmla="*/ 5016639 w 6884912"/>
              <a:gd name="connsiteY91" fmla="*/ 158905 h 1161397"/>
              <a:gd name="connsiteX92" fmla="*/ 5072009 w 6884912"/>
              <a:gd name="connsiteY92" fmla="*/ 161502 h 1161397"/>
              <a:gd name="connsiteX93" fmla="*/ 5223626 w 6884912"/>
              <a:gd name="connsiteY93" fmla="*/ 177356 h 1161397"/>
              <a:gd name="connsiteX94" fmla="*/ 5375773 w 6884912"/>
              <a:gd name="connsiteY94" fmla="*/ 199913 h 1161397"/>
              <a:gd name="connsiteX95" fmla="*/ 5467502 w 6884912"/>
              <a:gd name="connsiteY95" fmla="*/ 250963 h 1161397"/>
              <a:gd name="connsiteX96" fmla="*/ 5592395 w 6884912"/>
              <a:gd name="connsiteY96" fmla="*/ 265434 h 1161397"/>
              <a:gd name="connsiteX97" fmla="*/ 5613532 w 6884912"/>
              <a:gd name="connsiteY97" fmla="*/ 273379 h 1161397"/>
              <a:gd name="connsiteX98" fmla="*/ 5642173 w 6884912"/>
              <a:gd name="connsiteY98" fmla="*/ 266904 h 1161397"/>
              <a:gd name="connsiteX99" fmla="*/ 5756910 w 6884912"/>
              <a:gd name="connsiteY99" fmla="*/ 239211 h 1161397"/>
              <a:gd name="connsiteX100" fmla="*/ 5846667 w 6884912"/>
              <a:gd name="connsiteY100" fmla="*/ 201786 h 1161397"/>
              <a:gd name="connsiteX101" fmla="*/ 5960732 w 6884912"/>
              <a:gd name="connsiteY101" fmla="*/ 220708 h 1161397"/>
              <a:gd name="connsiteX102" fmla="*/ 6029542 w 6884912"/>
              <a:gd name="connsiteY102" fmla="*/ 210339 h 1161397"/>
              <a:gd name="connsiteX103" fmla="*/ 6141123 w 6884912"/>
              <a:gd name="connsiteY103" fmla="*/ 159923 h 1161397"/>
              <a:gd name="connsiteX104" fmla="*/ 6290640 w 6884912"/>
              <a:gd name="connsiteY104" fmla="*/ 167441 h 1161397"/>
              <a:gd name="connsiteX105" fmla="*/ 6322806 w 6884912"/>
              <a:gd name="connsiteY105" fmla="*/ 213293 h 1161397"/>
              <a:gd name="connsiteX106" fmla="*/ 6364914 w 6884912"/>
              <a:gd name="connsiteY106" fmla="*/ 240140 h 1161397"/>
              <a:gd name="connsiteX107" fmla="*/ 6380420 w 6884912"/>
              <a:gd name="connsiteY107" fmla="*/ 173195 h 1161397"/>
              <a:gd name="connsiteX108" fmla="*/ 6507891 w 6884912"/>
              <a:gd name="connsiteY108" fmla="*/ 118474 h 1161397"/>
              <a:gd name="connsiteX109" fmla="*/ 6571807 w 6884912"/>
              <a:gd name="connsiteY109" fmla="*/ 98636 h 1161397"/>
              <a:gd name="connsiteX110" fmla="*/ 6671880 w 6884912"/>
              <a:gd name="connsiteY110" fmla="*/ 82931 h 1161397"/>
              <a:gd name="connsiteX111" fmla="*/ 6702266 w 6884912"/>
              <a:gd name="connsiteY111" fmla="*/ 75470 h 1161397"/>
              <a:gd name="connsiteX112" fmla="*/ 6845802 w 6884912"/>
              <a:gd name="connsiteY112" fmla="*/ 24496 h 116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6884912" h="1161397">
                <a:moveTo>
                  <a:pt x="6884912" y="0"/>
                </a:moveTo>
                <a:lnTo>
                  <a:pt x="6884912" y="1161397"/>
                </a:lnTo>
                <a:lnTo>
                  <a:pt x="0" y="1161397"/>
                </a:lnTo>
                <a:lnTo>
                  <a:pt x="27135" y="1147460"/>
                </a:lnTo>
                <a:cubicBezTo>
                  <a:pt x="57431" y="1167048"/>
                  <a:pt x="61886" y="1135904"/>
                  <a:pt x="115388" y="1159043"/>
                </a:cubicBezTo>
                <a:cubicBezTo>
                  <a:pt x="116121" y="1155340"/>
                  <a:pt x="117370" y="1151777"/>
                  <a:pt x="119094" y="1148463"/>
                </a:cubicBezTo>
                <a:cubicBezTo>
                  <a:pt x="129121" y="1129214"/>
                  <a:pt x="152727" y="1122391"/>
                  <a:pt x="171824" y="1133224"/>
                </a:cubicBezTo>
                <a:cubicBezTo>
                  <a:pt x="254344" y="1161369"/>
                  <a:pt x="315458" y="1143220"/>
                  <a:pt x="376455" y="1137381"/>
                </a:cubicBezTo>
                <a:cubicBezTo>
                  <a:pt x="443775" y="1125614"/>
                  <a:pt x="382885" y="1083927"/>
                  <a:pt x="478946" y="1106011"/>
                </a:cubicBezTo>
                <a:cubicBezTo>
                  <a:pt x="481662" y="1085172"/>
                  <a:pt x="491731" y="1081489"/>
                  <a:pt x="512111" y="1085599"/>
                </a:cubicBezTo>
                <a:cubicBezTo>
                  <a:pt x="544368" y="1078502"/>
                  <a:pt x="526559" y="1032754"/>
                  <a:pt x="567875" y="1051976"/>
                </a:cubicBezTo>
                <a:cubicBezTo>
                  <a:pt x="553871" y="1028602"/>
                  <a:pt x="624901" y="1025930"/>
                  <a:pt x="601644" y="1003997"/>
                </a:cubicBezTo>
                <a:cubicBezTo>
                  <a:pt x="614803" y="975652"/>
                  <a:pt x="637415" y="1010272"/>
                  <a:pt x="651408" y="984938"/>
                </a:cubicBezTo>
                <a:cubicBezTo>
                  <a:pt x="673042" y="974024"/>
                  <a:pt x="646948" y="1015207"/>
                  <a:pt x="673197" y="1010060"/>
                </a:cubicBezTo>
                <a:cubicBezTo>
                  <a:pt x="703527" y="999318"/>
                  <a:pt x="718626" y="1045053"/>
                  <a:pt x="723108" y="980081"/>
                </a:cubicBezTo>
                <a:cubicBezTo>
                  <a:pt x="760262" y="985126"/>
                  <a:pt x="757827" y="957145"/>
                  <a:pt x="797699" y="931362"/>
                </a:cubicBezTo>
                <a:cubicBezTo>
                  <a:pt x="821097" y="940623"/>
                  <a:pt x="833565" y="929189"/>
                  <a:pt x="843359" y="910894"/>
                </a:cubicBezTo>
                <a:cubicBezTo>
                  <a:pt x="887668" y="902160"/>
                  <a:pt x="919738" y="869376"/>
                  <a:pt x="965215" y="846701"/>
                </a:cubicBezTo>
                <a:cubicBezTo>
                  <a:pt x="1023081" y="848019"/>
                  <a:pt x="1036422" y="800154"/>
                  <a:pt x="1085080" y="776086"/>
                </a:cubicBezTo>
                <a:cubicBezTo>
                  <a:pt x="1140763" y="795544"/>
                  <a:pt x="1110309" y="730471"/>
                  <a:pt x="1131224" y="706160"/>
                </a:cubicBezTo>
                <a:lnTo>
                  <a:pt x="1138051" y="702034"/>
                </a:lnTo>
                <a:lnTo>
                  <a:pt x="1158800" y="700004"/>
                </a:lnTo>
                <a:lnTo>
                  <a:pt x="1166947" y="700762"/>
                </a:lnTo>
                <a:cubicBezTo>
                  <a:pt x="1172432" y="700717"/>
                  <a:pt x="1175913" y="699961"/>
                  <a:pt x="1178135" y="698631"/>
                </a:cubicBezTo>
                <a:lnTo>
                  <a:pt x="1178301" y="698094"/>
                </a:lnTo>
                <a:lnTo>
                  <a:pt x="1188995" y="697048"/>
                </a:lnTo>
                <a:cubicBezTo>
                  <a:pt x="1207294" y="696390"/>
                  <a:pt x="1225337" y="696802"/>
                  <a:pt x="1242716" y="698052"/>
                </a:cubicBezTo>
                <a:cubicBezTo>
                  <a:pt x="1250387" y="668345"/>
                  <a:pt x="1318259" y="689091"/>
                  <a:pt x="1299977" y="639196"/>
                </a:cubicBezTo>
                <a:cubicBezTo>
                  <a:pt x="1323072" y="639367"/>
                  <a:pt x="1341279" y="658105"/>
                  <a:pt x="1326190" y="625955"/>
                </a:cubicBezTo>
                <a:cubicBezTo>
                  <a:pt x="1333572" y="625050"/>
                  <a:pt x="1337406" y="621362"/>
                  <a:pt x="1339600" y="616295"/>
                </a:cubicBezTo>
                <a:lnTo>
                  <a:pt x="1340054" y="614022"/>
                </a:lnTo>
                <a:lnTo>
                  <a:pt x="1391606" y="615229"/>
                </a:lnTo>
                <a:lnTo>
                  <a:pt x="1397565" y="611490"/>
                </a:lnTo>
                <a:lnTo>
                  <a:pt x="1432302" y="617267"/>
                </a:lnTo>
                <a:lnTo>
                  <a:pt x="1449644" y="617591"/>
                </a:lnTo>
                <a:lnTo>
                  <a:pt x="1455793" y="623174"/>
                </a:lnTo>
                <a:cubicBezTo>
                  <a:pt x="1461744" y="626151"/>
                  <a:pt x="1469373" y="626493"/>
                  <a:pt x="1480758" y="620863"/>
                </a:cubicBezTo>
                <a:lnTo>
                  <a:pt x="1483154" y="618527"/>
                </a:lnTo>
                <a:lnTo>
                  <a:pt x="1505495" y="624325"/>
                </a:lnTo>
                <a:cubicBezTo>
                  <a:pt x="1512992" y="627532"/>
                  <a:pt x="1520025" y="632078"/>
                  <a:pt x="1526340" y="638496"/>
                </a:cubicBezTo>
                <a:cubicBezTo>
                  <a:pt x="1586113" y="586768"/>
                  <a:pt x="1659006" y="610309"/>
                  <a:pt x="1731986" y="589682"/>
                </a:cubicBezTo>
                <a:cubicBezTo>
                  <a:pt x="1750397" y="523106"/>
                  <a:pt x="1896056" y="573257"/>
                  <a:pt x="1927935" y="628540"/>
                </a:cubicBezTo>
                <a:cubicBezTo>
                  <a:pt x="1912854" y="559823"/>
                  <a:pt x="2112261" y="676347"/>
                  <a:pt x="2039075" y="599964"/>
                </a:cubicBezTo>
                <a:cubicBezTo>
                  <a:pt x="2066036" y="601198"/>
                  <a:pt x="2086366" y="569532"/>
                  <a:pt x="2066980" y="550413"/>
                </a:cubicBezTo>
                <a:cubicBezTo>
                  <a:pt x="2155364" y="582582"/>
                  <a:pt x="2259548" y="514786"/>
                  <a:pt x="2352236" y="519602"/>
                </a:cubicBezTo>
                <a:cubicBezTo>
                  <a:pt x="2388450" y="459394"/>
                  <a:pt x="2373298" y="511682"/>
                  <a:pt x="2420791" y="492826"/>
                </a:cubicBezTo>
                <a:cubicBezTo>
                  <a:pt x="2417962" y="542563"/>
                  <a:pt x="2475071" y="455098"/>
                  <a:pt x="2489932" y="507864"/>
                </a:cubicBezTo>
                <a:cubicBezTo>
                  <a:pt x="2498105" y="502761"/>
                  <a:pt x="2505553" y="496153"/>
                  <a:pt x="2512917" y="489127"/>
                </a:cubicBezTo>
                <a:lnTo>
                  <a:pt x="2516783" y="485473"/>
                </a:lnTo>
                <a:lnTo>
                  <a:pt x="2534360" y="480064"/>
                </a:lnTo>
                <a:lnTo>
                  <a:pt x="2536691" y="467018"/>
                </a:lnTo>
                <a:lnTo>
                  <a:pt x="2561265" y="450623"/>
                </a:lnTo>
                <a:cubicBezTo>
                  <a:pt x="2570872" y="446262"/>
                  <a:pt x="2581686" y="443655"/>
                  <a:pt x="2594349" y="443884"/>
                </a:cubicBezTo>
                <a:cubicBezTo>
                  <a:pt x="2640435" y="464638"/>
                  <a:pt x="2696955" y="396361"/>
                  <a:pt x="2754324" y="424766"/>
                </a:cubicBezTo>
                <a:cubicBezTo>
                  <a:pt x="2775130" y="430896"/>
                  <a:pt x="2837731" y="423458"/>
                  <a:pt x="2848470" y="405966"/>
                </a:cubicBezTo>
                <a:cubicBezTo>
                  <a:pt x="2861295" y="401100"/>
                  <a:pt x="2876936" y="405309"/>
                  <a:pt x="2881772" y="387260"/>
                </a:cubicBezTo>
                <a:cubicBezTo>
                  <a:pt x="2890299" y="365261"/>
                  <a:pt x="2938134" y="392997"/>
                  <a:pt x="2929932" y="368912"/>
                </a:cubicBezTo>
                <a:cubicBezTo>
                  <a:pt x="2963844" y="387799"/>
                  <a:pt x="2986550" y="341223"/>
                  <a:pt x="3013020" y="327578"/>
                </a:cubicBezTo>
                <a:cubicBezTo>
                  <a:pt x="3040041" y="346996"/>
                  <a:pt x="3068934" y="299222"/>
                  <a:pt x="3127968" y="287613"/>
                </a:cubicBezTo>
                <a:cubicBezTo>
                  <a:pt x="3157770" y="310215"/>
                  <a:pt x="3167695" y="279445"/>
                  <a:pt x="3222191" y="307887"/>
                </a:cubicBezTo>
                <a:cubicBezTo>
                  <a:pt x="3223593" y="304249"/>
                  <a:pt x="3225533" y="300801"/>
                  <a:pt x="3227953" y="297650"/>
                </a:cubicBezTo>
                <a:cubicBezTo>
                  <a:pt x="3242008" y="279345"/>
                  <a:pt x="3268831" y="274825"/>
                  <a:pt x="3287859" y="287558"/>
                </a:cubicBezTo>
                <a:cubicBezTo>
                  <a:pt x="3373144" y="323866"/>
                  <a:pt x="3442657" y="311681"/>
                  <a:pt x="3510042" y="311820"/>
                </a:cubicBezTo>
                <a:cubicBezTo>
                  <a:pt x="3585274" y="306641"/>
                  <a:pt x="3525753" y="258887"/>
                  <a:pt x="3626773" y="290452"/>
                </a:cubicBezTo>
                <a:cubicBezTo>
                  <a:pt x="3633124" y="269835"/>
                  <a:pt x="3644693" y="267134"/>
                  <a:pt x="3666217" y="273255"/>
                </a:cubicBezTo>
                <a:cubicBezTo>
                  <a:pt x="3702502" y="269310"/>
                  <a:pt x="3690563" y="221720"/>
                  <a:pt x="3732427" y="245039"/>
                </a:cubicBezTo>
                <a:cubicBezTo>
                  <a:pt x="3720985" y="220241"/>
                  <a:pt x="3798776" y="224539"/>
                  <a:pt x="3777022" y="200276"/>
                </a:cubicBezTo>
                <a:cubicBezTo>
                  <a:pt x="3781759" y="193499"/>
                  <a:pt x="3786499" y="190723"/>
                  <a:pt x="3791246" y="189996"/>
                </a:cubicBezTo>
                <a:cubicBezTo>
                  <a:pt x="3800740" y="188542"/>
                  <a:pt x="3810265" y="195284"/>
                  <a:pt x="3819864" y="194605"/>
                </a:cubicBezTo>
                <a:lnTo>
                  <a:pt x="3830398" y="188383"/>
                </a:lnTo>
                <a:lnTo>
                  <a:pt x="3834360" y="188992"/>
                </a:lnTo>
                <a:lnTo>
                  <a:pt x="3843715" y="188752"/>
                </a:lnTo>
                <a:lnTo>
                  <a:pt x="3842609" y="197386"/>
                </a:lnTo>
                <a:cubicBezTo>
                  <a:pt x="3840673" y="205638"/>
                  <a:pt x="3839248" y="214671"/>
                  <a:pt x="3853961" y="213380"/>
                </a:cubicBezTo>
                <a:cubicBezTo>
                  <a:pt x="3884396" y="206569"/>
                  <a:pt x="3895082" y="241941"/>
                  <a:pt x="3907640" y="207568"/>
                </a:cubicBezTo>
                <a:lnTo>
                  <a:pt x="3910449" y="197808"/>
                </a:lnTo>
                <a:lnTo>
                  <a:pt x="3917197" y="196121"/>
                </a:lnTo>
                <a:cubicBezTo>
                  <a:pt x="3920833" y="196372"/>
                  <a:pt x="3922919" y="198717"/>
                  <a:pt x="3922400" y="205056"/>
                </a:cubicBezTo>
                <a:cubicBezTo>
                  <a:pt x="3950680" y="178467"/>
                  <a:pt x="3984062" y="218098"/>
                  <a:pt x="4013061" y="224874"/>
                </a:cubicBezTo>
                <a:cubicBezTo>
                  <a:pt x="4034530" y="199451"/>
                  <a:pt x="4074202" y="238734"/>
                  <a:pt x="4134285" y="235592"/>
                </a:cubicBezTo>
                <a:cubicBezTo>
                  <a:pt x="4157674" y="206403"/>
                  <a:pt x="4174806" y="233822"/>
                  <a:pt x="4220717" y="192946"/>
                </a:cubicBezTo>
                <a:cubicBezTo>
                  <a:pt x="4222964" y="196132"/>
                  <a:pt x="4225687" y="199002"/>
                  <a:pt x="4228802" y="201468"/>
                </a:cubicBezTo>
                <a:cubicBezTo>
                  <a:pt x="4246898" y="215792"/>
                  <a:pt x="4274013" y="213632"/>
                  <a:pt x="4289361" y="196642"/>
                </a:cubicBezTo>
                <a:cubicBezTo>
                  <a:pt x="4363212" y="140627"/>
                  <a:pt x="4433598" y="135488"/>
                  <a:pt x="4498913" y="118915"/>
                </a:cubicBezTo>
                <a:cubicBezTo>
                  <a:pt x="4573135" y="105586"/>
                  <a:pt x="4527062" y="166416"/>
                  <a:pt x="4617330" y="111163"/>
                </a:cubicBezTo>
                <a:cubicBezTo>
                  <a:pt x="4628518" y="129608"/>
                  <a:pt x="4640397" y="129405"/>
                  <a:pt x="4659778" y="118219"/>
                </a:cubicBezTo>
                <a:cubicBezTo>
                  <a:pt x="4695929" y="113193"/>
                  <a:pt x="4695958" y="162259"/>
                  <a:pt x="4730870" y="129432"/>
                </a:cubicBezTo>
                <a:cubicBezTo>
                  <a:pt x="4725822" y="156271"/>
                  <a:pt x="4800214" y="133127"/>
                  <a:pt x="4785037" y="161964"/>
                </a:cubicBezTo>
                <a:cubicBezTo>
                  <a:pt x="4810025" y="183633"/>
                  <a:pt x="4819434" y="143205"/>
                  <a:pt x="4844073" y="161768"/>
                </a:cubicBezTo>
                <a:cubicBezTo>
                  <a:pt x="4870797" y="164132"/>
                  <a:pt x="4827288" y="135164"/>
                  <a:pt x="4856454" y="130488"/>
                </a:cubicBezTo>
                <a:cubicBezTo>
                  <a:pt x="4892086" y="129553"/>
                  <a:pt x="4889263" y="81477"/>
                  <a:pt x="4920038" y="140418"/>
                </a:cubicBezTo>
                <a:cubicBezTo>
                  <a:pt x="4956358" y="122308"/>
                  <a:pt x="4965108" y="149263"/>
                  <a:pt x="5016639" y="158905"/>
                </a:cubicBezTo>
                <a:cubicBezTo>
                  <a:pt x="5037063" y="141828"/>
                  <a:pt x="5054534" y="147986"/>
                  <a:pt x="5072009" y="161502"/>
                </a:cubicBezTo>
                <a:cubicBezTo>
                  <a:pt x="5121260" y="153653"/>
                  <a:pt x="5167555" y="172635"/>
                  <a:pt x="5223626" y="177356"/>
                </a:cubicBezTo>
                <a:cubicBezTo>
                  <a:pt x="5282824" y="155243"/>
                  <a:pt x="5315859" y="195041"/>
                  <a:pt x="5375773" y="199913"/>
                </a:cubicBezTo>
                <a:cubicBezTo>
                  <a:pt x="5432511" y="156218"/>
                  <a:pt x="5417550" y="256036"/>
                  <a:pt x="5467502" y="250963"/>
                </a:cubicBezTo>
                <a:cubicBezTo>
                  <a:pt x="5547124" y="209975"/>
                  <a:pt x="5467171" y="283839"/>
                  <a:pt x="5592395" y="265434"/>
                </a:cubicBezTo>
                <a:cubicBezTo>
                  <a:pt x="5599201" y="258867"/>
                  <a:pt x="5614752" y="264706"/>
                  <a:pt x="5613532" y="273379"/>
                </a:cubicBezTo>
                <a:cubicBezTo>
                  <a:pt x="5621390" y="270408"/>
                  <a:pt x="5639720" y="253173"/>
                  <a:pt x="5642173" y="266904"/>
                </a:cubicBezTo>
                <a:cubicBezTo>
                  <a:pt x="5682296" y="267049"/>
                  <a:pt x="5721812" y="257513"/>
                  <a:pt x="5756910" y="239211"/>
                </a:cubicBezTo>
                <a:cubicBezTo>
                  <a:pt x="5834998" y="260050"/>
                  <a:pt x="5790596" y="197229"/>
                  <a:pt x="5846667" y="201786"/>
                </a:cubicBezTo>
                <a:cubicBezTo>
                  <a:pt x="5892444" y="227312"/>
                  <a:pt x="5908324" y="204527"/>
                  <a:pt x="5960732" y="220708"/>
                </a:cubicBezTo>
                <a:cubicBezTo>
                  <a:pt x="5977124" y="175349"/>
                  <a:pt x="6009640" y="223654"/>
                  <a:pt x="6029542" y="210339"/>
                </a:cubicBezTo>
                <a:cubicBezTo>
                  <a:pt x="6063108" y="261420"/>
                  <a:pt x="6107411" y="160034"/>
                  <a:pt x="6141123" y="159923"/>
                </a:cubicBezTo>
                <a:cubicBezTo>
                  <a:pt x="6198068" y="167749"/>
                  <a:pt x="6260628" y="219715"/>
                  <a:pt x="6290640" y="167441"/>
                </a:cubicBezTo>
                <a:cubicBezTo>
                  <a:pt x="6295193" y="188689"/>
                  <a:pt x="6290494" y="217816"/>
                  <a:pt x="6322806" y="213293"/>
                </a:cubicBezTo>
                <a:cubicBezTo>
                  <a:pt x="6335911" y="223881"/>
                  <a:pt x="6338726" y="256581"/>
                  <a:pt x="6364914" y="240140"/>
                </a:cubicBezTo>
                <a:cubicBezTo>
                  <a:pt x="6331888" y="211628"/>
                  <a:pt x="6385856" y="207033"/>
                  <a:pt x="6380420" y="173195"/>
                </a:cubicBezTo>
                <a:cubicBezTo>
                  <a:pt x="6420580" y="151473"/>
                  <a:pt x="6513519" y="179296"/>
                  <a:pt x="6507891" y="118474"/>
                </a:cubicBezTo>
                <a:cubicBezTo>
                  <a:pt x="6519398" y="82452"/>
                  <a:pt x="6571830" y="137398"/>
                  <a:pt x="6571807" y="98636"/>
                </a:cubicBezTo>
                <a:cubicBezTo>
                  <a:pt x="6594702" y="123421"/>
                  <a:pt x="6634676" y="82071"/>
                  <a:pt x="6671880" y="82931"/>
                </a:cubicBezTo>
                <a:cubicBezTo>
                  <a:pt x="6678855" y="65407"/>
                  <a:pt x="6687415" y="66196"/>
                  <a:pt x="6702266" y="75470"/>
                </a:cubicBezTo>
                <a:cubicBezTo>
                  <a:pt x="6747004" y="78450"/>
                  <a:pt x="6798307" y="53072"/>
                  <a:pt x="6845802" y="24496"/>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3A0580EC-CF3C-46D0-D7C1-453F7F08B2C5}"/>
              </a:ext>
            </a:extLst>
          </p:cNvPr>
          <p:cNvPicPr>
            <a:picLocks noChangeAspect="1"/>
          </p:cNvPicPr>
          <p:nvPr/>
        </p:nvPicPr>
        <p:blipFill>
          <a:blip r:embed="rId3"/>
          <a:stretch>
            <a:fillRect/>
          </a:stretch>
        </p:blipFill>
        <p:spPr>
          <a:xfrm>
            <a:off x="10094495" y="6386292"/>
            <a:ext cx="1862381" cy="393966"/>
          </a:xfrm>
          <a:prstGeom prst="rect">
            <a:avLst/>
          </a:prstGeom>
        </p:spPr>
      </p:pic>
      <p:pic>
        <p:nvPicPr>
          <p:cNvPr id="6" name="Content Placeholder 5" descr="A person and child standing next to a dog&#10;&#10;Description automatically generated">
            <a:extLst>
              <a:ext uri="{FF2B5EF4-FFF2-40B4-BE49-F238E27FC236}">
                <a16:creationId xmlns:a16="http://schemas.microsoft.com/office/drawing/2014/main" id="{F89B4E1B-15AC-FBB0-2748-C11A7E93C03A}"/>
              </a:ext>
            </a:extLst>
          </p:cNvPr>
          <p:cNvPicPr>
            <a:picLocks noGrp="1" noChangeAspect="1"/>
          </p:cNvPicPr>
          <p:nvPr>
            <p:ph sz="half" idx="1"/>
          </p:nvPr>
        </p:nvPicPr>
        <p:blipFill>
          <a:blip r:embed="rId4">
            <a:extLst>
              <a:ext uri="{28A0092B-C50C-407E-A947-70E740481C1C}">
                <a14:useLocalDpi xmlns:a14="http://schemas.microsoft.com/office/drawing/2010/main" val="0"/>
              </a:ext>
            </a:extLst>
          </a:blip>
          <a:stretch>
            <a:fillRect/>
          </a:stretch>
        </p:blipFill>
        <p:spPr>
          <a:xfrm>
            <a:off x="2063873" y="2402019"/>
            <a:ext cx="2643980" cy="3942537"/>
          </a:xfrm>
        </p:spPr>
      </p:pic>
      <p:pic>
        <p:nvPicPr>
          <p:cNvPr id="12" name="Picture 11">
            <a:extLst>
              <a:ext uri="{FF2B5EF4-FFF2-40B4-BE49-F238E27FC236}">
                <a16:creationId xmlns:a16="http://schemas.microsoft.com/office/drawing/2014/main" id="{DFDEBEB9-FBF1-2947-7E3C-A81B3EF186DB}"/>
              </a:ext>
            </a:extLst>
          </p:cNvPr>
          <p:cNvPicPr>
            <a:picLocks noChangeAspect="1"/>
          </p:cNvPicPr>
          <p:nvPr/>
        </p:nvPicPr>
        <p:blipFill>
          <a:blip r:embed="rId5"/>
          <a:stretch>
            <a:fillRect/>
          </a:stretch>
        </p:blipFill>
        <p:spPr>
          <a:xfrm>
            <a:off x="6906531" y="2158101"/>
            <a:ext cx="3723391" cy="2541798"/>
          </a:xfrm>
          <a:prstGeom prst="rect">
            <a:avLst/>
          </a:prstGeom>
        </p:spPr>
      </p:pic>
    </p:spTree>
    <p:extLst>
      <p:ext uri="{BB962C8B-B14F-4D97-AF65-F5344CB8AC3E}">
        <p14:creationId xmlns:p14="http://schemas.microsoft.com/office/powerpoint/2010/main" val="36859508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7" name="Rectangle 46">
            <a:extLst>
              <a:ext uri="{FF2B5EF4-FFF2-40B4-BE49-F238E27FC236}">
                <a16:creationId xmlns:a16="http://schemas.microsoft.com/office/drawing/2014/main" id="{78BA5F19-D5E1-4ECC-BEC2-DF7AEDFD7C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Freeform: Shape 48">
            <a:extLst>
              <a:ext uri="{FF2B5EF4-FFF2-40B4-BE49-F238E27FC236}">
                <a16:creationId xmlns:a16="http://schemas.microsoft.com/office/drawing/2014/main" id="{50CC88A9-A661-4C48-866E-8734E511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1269336" cy="2008639"/>
          </a:xfrm>
          <a:custGeom>
            <a:avLst/>
            <a:gdLst>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296127 w 11269336"/>
              <a:gd name="connsiteY139" fmla="*/ 2023208 h 2323145"/>
              <a:gd name="connsiteX140" fmla="*/ 5174645 w 11269336"/>
              <a:gd name="connsiteY140" fmla="*/ 2088358 h 2323145"/>
              <a:gd name="connsiteX141" fmla="*/ 5092476 w 11269336"/>
              <a:gd name="connsiteY141" fmla="*/ 2100737 h 2323145"/>
              <a:gd name="connsiteX142" fmla="*/ 5060738 w 11269336"/>
              <a:gd name="connsiteY142" fmla="*/ 2083274 h 2323145"/>
              <a:gd name="connsiteX143" fmla="*/ 4860988 w 11269336"/>
              <a:gd name="connsiteY143" fmla="*/ 2135698 h 2323145"/>
              <a:gd name="connsiteX144" fmla="*/ 4807902 w 11269336"/>
              <a:gd name="connsiteY144" fmla="*/ 2138894 h 2323145"/>
              <a:gd name="connsiteX145" fmla="*/ 4765388 w 11269336"/>
              <a:gd name="connsiteY145" fmla="*/ 2162525 h 2323145"/>
              <a:gd name="connsiteX146" fmla="*/ 4745033 w 11269336"/>
              <a:gd name="connsiteY146" fmla="*/ 2158859 h 2323145"/>
              <a:gd name="connsiteX147" fmla="*/ 4741475 w 11269336"/>
              <a:gd name="connsiteY147" fmla="*/ 2157998 h 2323145"/>
              <a:gd name="connsiteX148" fmla="*/ 4728247 w 11269336"/>
              <a:gd name="connsiteY148" fmla="*/ 2159526 h 2323145"/>
              <a:gd name="connsiteX149" fmla="*/ 4723263 w 11269336"/>
              <a:gd name="connsiteY149" fmla="*/ 2153742 h 2323145"/>
              <a:gd name="connsiteX150" fmla="*/ 4702453 w 11269336"/>
              <a:gd name="connsiteY150" fmla="*/ 2151586 h 2323145"/>
              <a:gd name="connsiteX151" fmla="*/ 4678455 w 11269336"/>
              <a:gd name="connsiteY151" fmla="*/ 2156131 h 2323145"/>
              <a:gd name="connsiteX152" fmla="*/ 4593061 w 11269336"/>
              <a:gd name="connsiteY152" fmla="*/ 2171597 h 2323145"/>
              <a:gd name="connsiteX153" fmla="*/ 4579902 w 11269336"/>
              <a:gd name="connsiteY153" fmla="*/ 2177927 h 2323145"/>
              <a:gd name="connsiteX154" fmla="*/ 4533444 w 11269336"/>
              <a:gd name="connsiteY154" fmla="*/ 2181200 h 2323145"/>
              <a:gd name="connsiteX155" fmla="*/ 4492832 w 11269336"/>
              <a:gd name="connsiteY155" fmla="*/ 2188033 h 2323145"/>
              <a:gd name="connsiteX156" fmla="*/ 4467257 w 11269336"/>
              <a:gd name="connsiteY156" fmla="*/ 2196121 h 2323145"/>
              <a:gd name="connsiteX157" fmla="*/ 4459937 w 11269336"/>
              <a:gd name="connsiteY157" fmla="*/ 2195182 h 2323145"/>
              <a:gd name="connsiteX158" fmla="*/ 4433312 w 11269336"/>
              <a:gd name="connsiteY158" fmla="*/ 2199004 h 2323145"/>
              <a:gd name="connsiteX159" fmla="*/ 4420601 w 11269336"/>
              <a:gd name="connsiteY159" fmla="*/ 2205158 h 2323145"/>
              <a:gd name="connsiteX160" fmla="*/ 4405765 w 11269336"/>
              <a:gd name="connsiteY160" fmla="*/ 2199902 h 2323145"/>
              <a:gd name="connsiteX161" fmla="*/ 4401354 w 11269336"/>
              <a:gd name="connsiteY161" fmla="*/ 2194745 h 2323145"/>
              <a:gd name="connsiteX162" fmla="*/ 4383151 w 11269336"/>
              <a:gd name="connsiteY162" fmla="*/ 2201140 h 2323145"/>
              <a:gd name="connsiteX163" fmla="*/ 4366646 w 11269336"/>
              <a:gd name="connsiteY163" fmla="*/ 2198564 h 2323145"/>
              <a:gd name="connsiteX164" fmla="*/ 4354009 w 11269336"/>
              <a:gd name="connsiteY164" fmla="*/ 2204984 h 2323145"/>
              <a:gd name="connsiteX165" fmla="*/ 4348284 w 11269336"/>
              <a:gd name="connsiteY165" fmla="*/ 2205270 h 2323145"/>
              <a:gd name="connsiteX166" fmla="*/ 4333906 w 11269336"/>
              <a:gd name="connsiteY166" fmla="*/ 2205251 h 2323145"/>
              <a:gd name="connsiteX167" fmla="*/ 4308819 w 11269336"/>
              <a:gd name="connsiteY167" fmla="*/ 2203822 h 2323145"/>
              <a:gd name="connsiteX168" fmla="*/ 4301210 w 11269336"/>
              <a:gd name="connsiteY168" fmla="*/ 2204456 h 2323145"/>
              <a:gd name="connsiteX169" fmla="*/ 4283095 w 11269336"/>
              <a:gd name="connsiteY169" fmla="*/ 2198177 h 2323145"/>
              <a:gd name="connsiteX170" fmla="*/ 4250119 w 11269336"/>
              <a:gd name="connsiteY170" fmla="*/ 2196342 h 2323145"/>
              <a:gd name="connsiteX171" fmla="*/ 4189203 w 11269336"/>
              <a:gd name="connsiteY171" fmla="*/ 2178994 h 2323145"/>
              <a:gd name="connsiteX172" fmla="*/ 4154035 w 11269336"/>
              <a:gd name="connsiteY172" fmla="*/ 2171950 h 2323145"/>
              <a:gd name="connsiteX173" fmla="*/ 4129569 w 11269336"/>
              <a:gd name="connsiteY173" fmla="*/ 2163850 h 2323145"/>
              <a:gd name="connsiteX174" fmla="*/ 4061250 w 11269336"/>
              <a:gd name="connsiteY174" fmla="*/ 2159236 h 2323145"/>
              <a:gd name="connsiteX175" fmla="*/ 3945480 w 11269336"/>
              <a:gd name="connsiteY175" fmla="*/ 2158279 h 2323145"/>
              <a:gd name="connsiteX176" fmla="*/ 3921468 w 11269336"/>
              <a:gd name="connsiteY176" fmla="*/ 2156588 h 2323145"/>
              <a:gd name="connsiteX177" fmla="*/ 3903348 w 11269336"/>
              <a:gd name="connsiteY177" fmla="*/ 2149220 h 2323145"/>
              <a:gd name="connsiteX178" fmla="*/ 3901342 w 11269336"/>
              <a:gd name="connsiteY178" fmla="*/ 2142355 h 2323145"/>
              <a:gd name="connsiteX179" fmla="*/ 3888539 w 11269336"/>
              <a:gd name="connsiteY179" fmla="*/ 2140476 h 2323145"/>
              <a:gd name="connsiteX180" fmla="*/ 3885662 w 11269336"/>
              <a:gd name="connsiteY180" fmla="*/ 2138740 h 2323145"/>
              <a:gd name="connsiteX181" fmla="*/ 3868627 w 11269336"/>
              <a:gd name="connsiteY181" fmla="*/ 2130023 h 2323145"/>
              <a:gd name="connsiteX182" fmla="*/ 3819177 w 11269336"/>
              <a:gd name="connsiteY182" fmla="*/ 2142111 h 2323145"/>
              <a:gd name="connsiteX183" fmla="*/ 3769100 w 11269336"/>
              <a:gd name="connsiteY183" fmla="*/ 2131731 h 2323145"/>
              <a:gd name="connsiteX184" fmla="*/ 3562752 w 11269336"/>
              <a:gd name="connsiteY184" fmla="*/ 2131785 h 2323145"/>
              <a:gd name="connsiteX185" fmla="*/ 3541402 w 11269336"/>
              <a:gd name="connsiteY185" fmla="*/ 2106821 h 2323145"/>
              <a:gd name="connsiteX186" fmla="*/ 3460591 w 11269336"/>
              <a:gd name="connsiteY186" fmla="*/ 2097951 h 2323145"/>
              <a:gd name="connsiteX187" fmla="*/ 3320348 w 11269336"/>
              <a:gd name="connsiteY187" fmla="*/ 2130191 h 2323145"/>
              <a:gd name="connsiteX188" fmla="*/ 3170922 w 11269336"/>
              <a:gd name="connsiteY188" fmla="*/ 2115957 h 2323145"/>
              <a:gd name="connsiteX189" fmla="*/ 3156256 w 11269336"/>
              <a:gd name="connsiteY189" fmla="*/ 2124773 h 2323145"/>
              <a:gd name="connsiteX190" fmla="*/ 3140298 w 11269336"/>
              <a:gd name="connsiteY190" fmla="*/ 2129182 h 2323145"/>
              <a:gd name="connsiteX191" fmla="*/ 3138514 w 11269336"/>
              <a:gd name="connsiteY191" fmla="*/ 2128069 h 2323145"/>
              <a:gd name="connsiteX192" fmla="*/ 3120467 w 11269336"/>
              <a:gd name="connsiteY192" fmla="*/ 2128281 h 2323145"/>
              <a:gd name="connsiteX193" fmla="*/ 3116175 w 11269336"/>
              <a:gd name="connsiteY193" fmla="*/ 2131633 h 2323145"/>
              <a:gd name="connsiteX194" fmla="*/ 3103685 w 11269336"/>
              <a:gd name="connsiteY194" fmla="*/ 2132814 h 2323145"/>
              <a:gd name="connsiteX195" fmla="*/ 3078794 w 11269336"/>
              <a:gd name="connsiteY195" fmla="*/ 2137935 h 2323145"/>
              <a:gd name="connsiteX196" fmla="*/ 3074407 w 11269336"/>
              <a:gd name="connsiteY196" fmla="*/ 2136274 h 2323145"/>
              <a:gd name="connsiteX197" fmla="*/ 3037285 w 11269336"/>
              <a:gd name="connsiteY197" fmla="*/ 2139919 h 2323145"/>
              <a:gd name="connsiteX198" fmla="*/ 3036901 w 11269336"/>
              <a:gd name="connsiteY198" fmla="*/ 2138726 h 2323145"/>
              <a:gd name="connsiteX199" fmla="*/ 3026996 w 11269336"/>
              <a:gd name="connsiteY199" fmla="*/ 2134322 h 2323145"/>
              <a:gd name="connsiteX200" fmla="*/ 3007772 w 11269336"/>
              <a:gd name="connsiteY200" fmla="*/ 2128742 h 2323145"/>
              <a:gd name="connsiteX201" fmla="*/ 2965030 w 11269336"/>
              <a:gd name="connsiteY201" fmla="*/ 2100494 h 2323145"/>
              <a:gd name="connsiteX202" fmla="*/ 2926342 w 11269336"/>
              <a:gd name="connsiteY202" fmla="*/ 2104155 h 2323145"/>
              <a:gd name="connsiteX203" fmla="*/ 2918608 w 11269336"/>
              <a:gd name="connsiteY203" fmla="*/ 2104215 h 2323145"/>
              <a:gd name="connsiteX204" fmla="*/ 2918475 w 11269336"/>
              <a:gd name="connsiteY204" fmla="*/ 2103937 h 2323145"/>
              <a:gd name="connsiteX205" fmla="*/ 2910360 w 11269336"/>
              <a:gd name="connsiteY205" fmla="*/ 2103444 h 2323145"/>
              <a:gd name="connsiteX206" fmla="*/ 2904507 w 11269336"/>
              <a:gd name="connsiteY206" fmla="*/ 2104326 h 2323145"/>
              <a:gd name="connsiteX207" fmla="*/ 2889503 w 11269336"/>
              <a:gd name="connsiteY207" fmla="*/ 2104443 h 2323145"/>
              <a:gd name="connsiteX208" fmla="*/ 2884480 w 11269336"/>
              <a:gd name="connsiteY208" fmla="*/ 2102626 h 2323145"/>
              <a:gd name="connsiteX209" fmla="*/ 2882689 w 11269336"/>
              <a:gd name="connsiteY209" fmla="*/ 2099228 h 2323145"/>
              <a:gd name="connsiteX210" fmla="*/ 2881291 w 11269336"/>
              <a:gd name="connsiteY210" fmla="*/ 2099618 h 2323145"/>
              <a:gd name="connsiteX211" fmla="*/ 2853979 w 11269336"/>
              <a:gd name="connsiteY211" fmla="*/ 2090388 h 2323145"/>
              <a:gd name="connsiteX212" fmla="*/ 2791790 w 11269336"/>
              <a:gd name="connsiteY212" fmla="*/ 2080332 h 2323145"/>
              <a:gd name="connsiteX213" fmla="*/ 2755844 w 11269336"/>
              <a:gd name="connsiteY213" fmla="*/ 2078874 h 2323145"/>
              <a:gd name="connsiteX214" fmla="*/ 2657742 w 11269336"/>
              <a:gd name="connsiteY214" fmla="*/ 2070179 h 2323145"/>
              <a:gd name="connsiteX215" fmla="*/ 2559549 w 11269336"/>
              <a:gd name="connsiteY215" fmla="*/ 2057873 h 2323145"/>
              <a:gd name="connsiteX216" fmla="*/ 2512054 w 11269336"/>
              <a:gd name="connsiteY216" fmla="*/ 2031671 h 2323145"/>
              <a:gd name="connsiteX217" fmla="*/ 2506437 w 11269336"/>
              <a:gd name="connsiteY217" fmla="*/ 2030918 h 2323145"/>
              <a:gd name="connsiteX218" fmla="*/ 2491752 w 11269336"/>
              <a:gd name="connsiteY218" fmla="*/ 2033906 h 2323145"/>
              <a:gd name="connsiteX219" fmla="*/ 2486338 w 11269336"/>
              <a:gd name="connsiteY219" fmla="*/ 2035862 h 2323145"/>
              <a:gd name="connsiteX220" fmla="*/ 2478186 w 11269336"/>
              <a:gd name="connsiteY220" fmla="*/ 2036953 h 2323145"/>
              <a:gd name="connsiteX221" fmla="*/ 2477950 w 11269336"/>
              <a:gd name="connsiteY221" fmla="*/ 2036715 h 2323145"/>
              <a:gd name="connsiteX222" fmla="*/ 2470381 w 11269336"/>
              <a:gd name="connsiteY222" fmla="*/ 2038256 h 2323145"/>
              <a:gd name="connsiteX223" fmla="*/ 2433781 w 11269336"/>
              <a:gd name="connsiteY223" fmla="*/ 2049140 h 2323145"/>
              <a:gd name="connsiteX224" fmla="*/ 2381172 w 11269336"/>
              <a:gd name="connsiteY224" fmla="*/ 2030645 h 2323145"/>
              <a:gd name="connsiteX225" fmla="*/ 2360198 w 11269336"/>
              <a:gd name="connsiteY225" fmla="*/ 2029059 h 2323145"/>
              <a:gd name="connsiteX226" fmla="*/ 2348815 w 11269336"/>
              <a:gd name="connsiteY226" fmla="*/ 2026798 h 2323145"/>
              <a:gd name="connsiteX227" fmla="*/ 2347988 w 11269336"/>
              <a:gd name="connsiteY227" fmla="*/ 2025745 h 2323145"/>
              <a:gd name="connsiteX228" fmla="*/ 2312920 w 11269336"/>
              <a:gd name="connsiteY228" fmla="*/ 2036311 h 2323145"/>
              <a:gd name="connsiteX229" fmla="*/ 2307986 w 11269336"/>
              <a:gd name="connsiteY229" fmla="*/ 2035583 h 2323145"/>
              <a:gd name="connsiteX230" fmla="*/ 2285481 w 11269336"/>
              <a:gd name="connsiteY230" fmla="*/ 2045197 h 2323145"/>
              <a:gd name="connsiteX231" fmla="*/ 2273666 w 11269336"/>
              <a:gd name="connsiteY231" fmla="*/ 2048710 h 2323145"/>
              <a:gd name="connsiteX232" fmla="*/ 2270719 w 11269336"/>
              <a:gd name="connsiteY232" fmla="*/ 2052702 h 2323145"/>
              <a:gd name="connsiteX233" fmla="*/ 2253080 w 11269336"/>
              <a:gd name="connsiteY233" fmla="*/ 2056363 h 2323145"/>
              <a:gd name="connsiteX234" fmla="*/ 2250906 w 11269336"/>
              <a:gd name="connsiteY234" fmla="*/ 2055654 h 2323145"/>
              <a:gd name="connsiteX235" fmla="*/ 2236905 w 11269336"/>
              <a:gd name="connsiteY235" fmla="*/ 2062882 h 2323145"/>
              <a:gd name="connsiteX236" fmla="*/ 2225830 w 11269336"/>
              <a:gd name="connsiteY236" fmla="*/ 2074027 h 2323145"/>
              <a:gd name="connsiteX237" fmla="*/ 2073776 w 11269336"/>
              <a:gd name="connsiteY237" fmla="*/ 2089244 h 2323145"/>
              <a:gd name="connsiteX238" fmla="*/ 1948256 w 11269336"/>
              <a:gd name="connsiteY238" fmla="*/ 2146616 h 2323145"/>
              <a:gd name="connsiteX239" fmla="*/ 1865582 w 11269336"/>
              <a:gd name="connsiteY239" fmla="*/ 2153738 h 2323145"/>
              <a:gd name="connsiteX240" fmla="*/ 1835210 w 11269336"/>
              <a:gd name="connsiteY240" fmla="*/ 2134244 h 2323145"/>
              <a:gd name="connsiteX241" fmla="*/ 1632661 w 11269336"/>
              <a:gd name="connsiteY241" fmla="*/ 2173882 h 2323145"/>
              <a:gd name="connsiteX242" fmla="*/ 1579590 w 11269336"/>
              <a:gd name="connsiteY242" fmla="*/ 2173680 h 2323145"/>
              <a:gd name="connsiteX243" fmla="*/ 1535601 w 11269336"/>
              <a:gd name="connsiteY243" fmla="*/ 2194590 h 2323145"/>
              <a:gd name="connsiteX244" fmla="*/ 1515594 w 11269336"/>
              <a:gd name="connsiteY244" fmla="*/ 2189622 h 2323145"/>
              <a:gd name="connsiteX245" fmla="*/ 1512113 w 11269336"/>
              <a:gd name="connsiteY245" fmla="*/ 2188534 h 2323145"/>
              <a:gd name="connsiteX246" fmla="*/ 1498838 w 11269336"/>
              <a:gd name="connsiteY246" fmla="*/ 2189213 h 2323145"/>
              <a:gd name="connsiteX247" fmla="*/ 1494279 w 11269336"/>
              <a:gd name="connsiteY247" fmla="*/ 2183112 h 2323145"/>
              <a:gd name="connsiteX248" fmla="*/ 1473714 w 11269336"/>
              <a:gd name="connsiteY248" fmla="*/ 2179625 h 2323145"/>
              <a:gd name="connsiteX249" fmla="*/ 1449503 w 11269336"/>
              <a:gd name="connsiteY249" fmla="*/ 2182633 h 2323145"/>
              <a:gd name="connsiteX250" fmla="*/ 1335495 w 11269336"/>
              <a:gd name="connsiteY250" fmla="*/ 2203940 h 2323145"/>
              <a:gd name="connsiteX251" fmla="*/ 1266687 w 11269336"/>
              <a:gd name="connsiteY251" fmla="*/ 2212688 h 2323145"/>
              <a:gd name="connsiteX252" fmla="*/ 1239614 w 11269336"/>
              <a:gd name="connsiteY252" fmla="*/ 2209727 h 2323145"/>
              <a:gd name="connsiteX253" fmla="*/ 1202436 w 11269336"/>
              <a:gd name="connsiteY253" fmla="*/ 2209817 h 2323145"/>
              <a:gd name="connsiteX254" fmla="*/ 1136097 w 11269336"/>
              <a:gd name="connsiteY254" fmla="*/ 2205112 h 2323145"/>
              <a:gd name="connsiteX255" fmla="*/ 1048229 w 11269336"/>
              <a:gd name="connsiteY255" fmla="*/ 2207249 h 2323145"/>
              <a:gd name="connsiteX256" fmla="*/ 988232 w 11269336"/>
              <a:gd name="connsiteY256" fmla="*/ 2235635 h 2323145"/>
              <a:gd name="connsiteX257" fmla="*/ 981959 w 11269336"/>
              <a:gd name="connsiteY257" fmla="*/ 2231607 h 2323145"/>
              <a:gd name="connsiteX258" fmla="*/ 938600 w 11269336"/>
              <a:gd name="connsiteY258" fmla="*/ 2238113 h 2323145"/>
              <a:gd name="connsiteX259" fmla="*/ 791788 w 11269336"/>
              <a:gd name="connsiteY259" fmla="*/ 2293224 h 2323145"/>
              <a:gd name="connsiteX260" fmla="*/ 706914 w 11269336"/>
              <a:gd name="connsiteY260" fmla="*/ 2305046 h 2323145"/>
              <a:gd name="connsiteX261" fmla="*/ 675971 w 11269336"/>
              <a:gd name="connsiteY261" fmla="*/ 2304030 h 2323145"/>
              <a:gd name="connsiteX262" fmla="*/ 624180 w 11269336"/>
              <a:gd name="connsiteY262" fmla="*/ 2302650 h 2323145"/>
              <a:gd name="connsiteX263" fmla="*/ 583453 w 11269336"/>
              <a:gd name="connsiteY263" fmla="*/ 2288788 h 2323145"/>
              <a:gd name="connsiteX264" fmla="*/ 540946 w 11269336"/>
              <a:gd name="connsiteY264" fmla="*/ 2292721 h 2323145"/>
              <a:gd name="connsiteX265" fmla="*/ 533680 w 11269336"/>
              <a:gd name="connsiteY265" fmla="*/ 2310233 h 2323145"/>
              <a:gd name="connsiteX266" fmla="*/ 487366 w 11269336"/>
              <a:gd name="connsiteY266" fmla="*/ 2309053 h 2323145"/>
              <a:gd name="connsiteX267" fmla="*/ 416820 w 11269336"/>
              <a:gd name="connsiteY267" fmla="*/ 2305443 h 2323145"/>
              <a:gd name="connsiteX268" fmla="*/ 376805 w 11269336"/>
              <a:gd name="connsiteY268" fmla="*/ 2307647 h 2323145"/>
              <a:gd name="connsiteX269" fmla="*/ 266777 w 11269336"/>
              <a:gd name="connsiteY269" fmla="*/ 2309012 h 2323145"/>
              <a:gd name="connsiteX270" fmla="*/ 156013 w 11269336"/>
              <a:gd name="connsiteY270" fmla="*/ 2306832 h 2323145"/>
              <a:gd name="connsiteX271" fmla="*/ 87258 w 11269336"/>
              <a:gd name="connsiteY271" fmla="*/ 2285511 h 2323145"/>
              <a:gd name="connsiteX272" fmla="*/ 23798 w 11269336"/>
              <a:gd name="connsiteY272" fmla="*/ 2281822 h 2323145"/>
              <a:gd name="connsiteX273" fmla="*/ 0 w 11269336"/>
              <a:gd name="connsiteY273" fmla="*/ 2285369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296127 w 11269336"/>
              <a:gd name="connsiteY139" fmla="*/ 2023208 h 2323145"/>
              <a:gd name="connsiteX140" fmla="*/ 5092476 w 11269336"/>
              <a:gd name="connsiteY140" fmla="*/ 2100737 h 2323145"/>
              <a:gd name="connsiteX141" fmla="*/ 5060738 w 11269336"/>
              <a:gd name="connsiteY141" fmla="*/ 2083274 h 2323145"/>
              <a:gd name="connsiteX142" fmla="*/ 4860988 w 11269336"/>
              <a:gd name="connsiteY142" fmla="*/ 2135698 h 2323145"/>
              <a:gd name="connsiteX143" fmla="*/ 4807902 w 11269336"/>
              <a:gd name="connsiteY143" fmla="*/ 2138894 h 2323145"/>
              <a:gd name="connsiteX144" fmla="*/ 4765388 w 11269336"/>
              <a:gd name="connsiteY144" fmla="*/ 2162525 h 2323145"/>
              <a:gd name="connsiteX145" fmla="*/ 4745033 w 11269336"/>
              <a:gd name="connsiteY145" fmla="*/ 2158859 h 2323145"/>
              <a:gd name="connsiteX146" fmla="*/ 4741475 w 11269336"/>
              <a:gd name="connsiteY146" fmla="*/ 2157998 h 2323145"/>
              <a:gd name="connsiteX147" fmla="*/ 4728247 w 11269336"/>
              <a:gd name="connsiteY147" fmla="*/ 2159526 h 2323145"/>
              <a:gd name="connsiteX148" fmla="*/ 4723263 w 11269336"/>
              <a:gd name="connsiteY148" fmla="*/ 2153742 h 2323145"/>
              <a:gd name="connsiteX149" fmla="*/ 4702453 w 11269336"/>
              <a:gd name="connsiteY149" fmla="*/ 2151586 h 2323145"/>
              <a:gd name="connsiteX150" fmla="*/ 4678455 w 11269336"/>
              <a:gd name="connsiteY150" fmla="*/ 2156131 h 2323145"/>
              <a:gd name="connsiteX151" fmla="*/ 4593061 w 11269336"/>
              <a:gd name="connsiteY151" fmla="*/ 2171597 h 2323145"/>
              <a:gd name="connsiteX152" fmla="*/ 4579902 w 11269336"/>
              <a:gd name="connsiteY152" fmla="*/ 2177927 h 2323145"/>
              <a:gd name="connsiteX153" fmla="*/ 4533444 w 11269336"/>
              <a:gd name="connsiteY153" fmla="*/ 2181200 h 2323145"/>
              <a:gd name="connsiteX154" fmla="*/ 4492832 w 11269336"/>
              <a:gd name="connsiteY154" fmla="*/ 2188033 h 2323145"/>
              <a:gd name="connsiteX155" fmla="*/ 4467257 w 11269336"/>
              <a:gd name="connsiteY155" fmla="*/ 2196121 h 2323145"/>
              <a:gd name="connsiteX156" fmla="*/ 4459937 w 11269336"/>
              <a:gd name="connsiteY156" fmla="*/ 2195182 h 2323145"/>
              <a:gd name="connsiteX157" fmla="*/ 4433312 w 11269336"/>
              <a:gd name="connsiteY157" fmla="*/ 2199004 h 2323145"/>
              <a:gd name="connsiteX158" fmla="*/ 4420601 w 11269336"/>
              <a:gd name="connsiteY158" fmla="*/ 2205158 h 2323145"/>
              <a:gd name="connsiteX159" fmla="*/ 4405765 w 11269336"/>
              <a:gd name="connsiteY159" fmla="*/ 2199902 h 2323145"/>
              <a:gd name="connsiteX160" fmla="*/ 4401354 w 11269336"/>
              <a:gd name="connsiteY160" fmla="*/ 2194745 h 2323145"/>
              <a:gd name="connsiteX161" fmla="*/ 4383151 w 11269336"/>
              <a:gd name="connsiteY161" fmla="*/ 2201140 h 2323145"/>
              <a:gd name="connsiteX162" fmla="*/ 4366646 w 11269336"/>
              <a:gd name="connsiteY162" fmla="*/ 2198564 h 2323145"/>
              <a:gd name="connsiteX163" fmla="*/ 4354009 w 11269336"/>
              <a:gd name="connsiteY163" fmla="*/ 2204984 h 2323145"/>
              <a:gd name="connsiteX164" fmla="*/ 4348284 w 11269336"/>
              <a:gd name="connsiteY164" fmla="*/ 2205270 h 2323145"/>
              <a:gd name="connsiteX165" fmla="*/ 4333906 w 11269336"/>
              <a:gd name="connsiteY165" fmla="*/ 2205251 h 2323145"/>
              <a:gd name="connsiteX166" fmla="*/ 4308819 w 11269336"/>
              <a:gd name="connsiteY166" fmla="*/ 2203822 h 2323145"/>
              <a:gd name="connsiteX167" fmla="*/ 4301210 w 11269336"/>
              <a:gd name="connsiteY167" fmla="*/ 2204456 h 2323145"/>
              <a:gd name="connsiteX168" fmla="*/ 4283095 w 11269336"/>
              <a:gd name="connsiteY168" fmla="*/ 2198177 h 2323145"/>
              <a:gd name="connsiteX169" fmla="*/ 4250119 w 11269336"/>
              <a:gd name="connsiteY169" fmla="*/ 2196342 h 2323145"/>
              <a:gd name="connsiteX170" fmla="*/ 4189203 w 11269336"/>
              <a:gd name="connsiteY170" fmla="*/ 2178994 h 2323145"/>
              <a:gd name="connsiteX171" fmla="*/ 4154035 w 11269336"/>
              <a:gd name="connsiteY171" fmla="*/ 2171950 h 2323145"/>
              <a:gd name="connsiteX172" fmla="*/ 4129569 w 11269336"/>
              <a:gd name="connsiteY172" fmla="*/ 2163850 h 2323145"/>
              <a:gd name="connsiteX173" fmla="*/ 4061250 w 11269336"/>
              <a:gd name="connsiteY173" fmla="*/ 2159236 h 2323145"/>
              <a:gd name="connsiteX174" fmla="*/ 3945480 w 11269336"/>
              <a:gd name="connsiteY174" fmla="*/ 2158279 h 2323145"/>
              <a:gd name="connsiteX175" fmla="*/ 3921468 w 11269336"/>
              <a:gd name="connsiteY175" fmla="*/ 2156588 h 2323145"/>
              <a:gd name="connsiteX176" fmla="*/ 3903348 w 11269336"/>
              <a:gd name="connsiteY176" fmla="*/ 2149220 h 2323145"/>
              <a:gd name="connsiteX177" fmla="*/ 3901342 w 11269336"/>
              <a:gd name="connsiteY177" fmla="*/ 2142355 h 2323145"/>
              <a:gd name="connsiteX178" fmla="*/ 3888539 w 11269336"/>
              <a:gd name="connsiteY178" fmla="*/ 2140476 h 2323145"/>
              <a:gd name="connsiteX179" fmla="*/ 3885662 w 11269336"/>
              <a:gd name="connsiteY179" fmla="*/ 2138740 h 2323145"/>
              <a:gd name="connsiteX180" fmla="*/ 3868627 w 11269336"/>
              <a:gd name="connsiteY180" fmla="*/ 2130023 h 2323145"/>
              <a:gd name="connsiteX181" fmla="*/ 3819177 w 11269336"/>
              <a:gd name="connsiteY181" fmla="*/ 2142111 h 2323145"/>
              <a:gd name="connsiteX182" fmla="*/ 3769100 w 11269336"/>
              <a:gd name="connsiteY182" fmla="*/ 2131731 h 2323145"/>
              <a:gd name="connsiteX183" fmla="*/ 3562752 w 11269336"/>
              <a:gd name="connsiteY183" fmla="*/ 2131785 h 2323145"/>
              <a:gd name="connsiteX184" fmla="*/ 3541402 w 11269336"/>
              <a:gd name="connsiteY184" fmla="*/ 2106821 h 2323145"/>
              <a:gd name="connsiteX185" fmla="*/ 3460591 w 11269336"/>
              <a:gd name="connsiteY185" fmla="*/ 2097951 h 2323145"/>
              <a:gd name="connsiteX186" fmla="*/ 3320348 w 11269336"/>
              <a:gd name="connsiteY186" fmla="*/ 2130191 h 2323145"/>
              <a:gd name="connsiteX187" fmla="*/ 3170922 w 11269336"/>
              <a:gd name="connsiteY187" fmla="*/ 2115957 h 2323145"/>
              <a:gd name="connsiteX188" fmla="*/ 3156256 w 11269336"/>
              <a:gd name="connsiteY188" fmla="*/ 2124773 h 2323145"/>
              <a:gd name="connsiteX189" fmla="*/ 3140298 w 11269336"/>
              <a:gd name="connsiteY189" fmla="*/ 2129182 h 2323145"/>
              <a:gd name="connsiteX190" fmla="*/ 3138514 w 11269336"/>
              <a:gd name="connsiteY190" fmla="*/ 2128069 h 2323145"/>
              <a:gd name="connsiteX191" fmla="*/ 3120467 w 11269336"/>
              <a:gd name="connsiteY191" fmla="*/ 2128281 h 2323145"/>
              <a:gd name="connsiteX192" fmla="*/ 3116175 w 11269336"/>
              <a:gd name="connsiteY192" fmla="*/ 2131633 h 2323145"/>
              <a:gd name="connsiteX193" fmla="*/ 3103685 w 11269336"/>
              <a:gd name="connsiteY193" fmla="*/ 2132814 h 2323145"/>
              <a:gd name="connsiteX194" fmla="*/ 3078794 w 11269336"/>
              <a:gd name="connsiteY194" fmla="*/ 2137935 h 2323145"/>
              <a:gd name="connsiteX195" fmla="*/ 3074407 w 11269336"/>
              <a:gd name="connsiteY195" fmla="*/ 2136274 h 2323145"/>
              <a:gd name="connsiteX196" fmla="*/ 3037285 w 11269336"/>
              <a:gd name="connsiteY196" fmla="*/ 2139919 h 2323145"/>
              <a:gd name="connsiteX197" fmla="*/ 3036901 w 11269336"/>
              <a:gd name="connsiteY197" fmla="*/ 2138726 h 2323145"/>
              <a:gd name="connsiteX198" fmla="*/ 3026996 w 11269336"/>
              <a:gd name="connsiteY198" fmla="*/ 2134322 h 2323145"/>
              <a:gd name="connsiteX199" fmla="*/ 3007772 w 11269336"/>
              <a:gd name="connsiteY199" fmla="*/ 2128742 h 2323145"/>
              <a:gd name="connsiteX200" fmla="*/ 2965030 w 11269336"/>
              <a:gd name="connsiteY200" fmla="*/ 2100494 h 2323145"/>
              <a:gd name="connsiteX201" fmla="*/ 2926342 w 11269336"/>
              <a:gd name="connsiteY201" fmla="*/ 2104155 h 2323145"/>
              <a:gd name="connsiteX202" fmla="*/ 2918608 w 11269336"/>
              <a:gd name="connsiteY202" fmla="*/ 2104215 h 2323145"/>
              <a:gd name="connsiteX203" fmla="*/ 2918475 w 11269336"/>
              <a:gd name="connsiteY203" fmla="*/ 2103937 h 2323145"/>
              <a:gd name="connsiteX204" fmla="*/ 2910360 w 11269336"/>
              <a:gd name="connsiteY204" fmla="*/ 2103444 h 2323145"/>
              <a:gd name="connsiteX205" fmla="*/ 2904507 w 11269336"/>
              <a:gd name="connsiteY205" fmla="*/ 2104326 h 2323145"/>
              <a:gd name="connsiteX206" fmla="*/ 2889503 w 11269336"/>
              <a:gd name="connsiteY206" fmla="*/ 2104443 h 2323145"/>
              <a:gd name="connsiteX207" fmla="*/ 2884480 w 11269336"/>
              <a:gd name="connsiteY207" fmla="*/ 2102626 h 2323145"/>
              <a:gd name="connsiteX208" fmla="*/ 2882689 w 11269336"/>
              <a:gd name="connsiteY208" fmla="*/ 2099228 h 2323145"/>
              <a:gd name="connsiteX209" fmla="*/ 2881291 w 11269336"/>
              <a:gd name="connsiteY209" fmla="*/ 2099618 h 2323145"/>
              <a:gd name="connsiteX210" fmla="*/ 2853979 w 11269336"/>
              <a:gd name="connsiteY210" fmla="*/ 2090388 h 2323145"/>
              <a:gd name="connsiteX211" fmla="*/ 2791790 w 11269336"/>
              <a:gd name="connsiteY211" fmla="*/ 2080332 h 2323145"/>
              <a:gd name="connsiteX212" fmla="*/ 2755844 w 11269336"/>
              <a:gd name="connsiteY212" fmla="*/ 2078874 h 2323145"/>
              <a:gd name="connsiteX213" fmla="*/ 2657742 w 11269336"/>
              <a:gd name="connsiteY213" fmla="*/ 2070179 h 2323145"/>
              <a:gd name="connsiteX214" fmla="*/ 2559549 w 11269336"/>
              <a:gd name="connsiteY214" fmla="*/ 2057873 h 2323145"/>
              <a:gd name="connsiteX215" fmla="*/ 2512054 w 11269336"/>
              <a:gd name="connsiteY215" fmla="*/ 2031671 h 2323145"/>
              <a:gd name="connsiteX216" fmla="*/ 2506437 w 11269336"/>
              <a:gd name="connsiteY216" fmla="*/ 2030918 h 2323145"/>
              <a:gd name="connsiteX217" fmla="*/ 2491752 w 11269336"/>
              <a:gd name="connsiteY217" fmla="*/ 2033906 h 2323145"/>
              <a:gd name="connsiteX218" fmla="*/ 2486338 w 11269336"/>
              <a:gd name="connsiteY218" fmla="*/ 2035862 h 2323145"/>
              <a:gd name="connsiteX219" fmla="*/ 2478186 w 11269336"/>
              <a:gd name="connsiteY219" fmla="*/ 2036953 h 2323145"/>
              <a:gd name="connsiteX220" fmla="*/ 2477950 w 11269336"/>
              <a:gd name="connsiteY220" fmla="*/ 2036715 h 2323145"/>
              <a:gd name="connsiteX221" fmla="*/ 2470381 w 11269336"/>
              <a:gd name="connsiteY221" fmla="*/ 2038256 h 2323145"/>
              <a:gd name="connsiteX222" fmla="*/ 2433781 w 11269336"/>
              <a:gd name="connsiteY222" fmla="*/ 2049140 h 2323145"/>
              <a:gd name="connsiteX223" fmla="*/ 2381172 w 11269336"/>
              <a:gd name="connsiteY223" fmla="*/ 2030645 h 2323145"/>
              <a:gd name="connsiteX224" fmla="*/ 2360198 w 11269336"/>
              <a:gd name="connsiteY224" fmla="*/ 2029059 h 2323145"/>
              <a:gd name="connsiteX225" fmla="*/ 2348815 w 11269336"/>
              <a:gd name="connsiteY225" fmla="*/ 2026798 h 2323145"/>
              <a:gd name="connsiteX226" fmla="*/ 2347988 w 11269336"/>
              <a:gd name="connsiteY226" fmla="*/ 2025745 h 2323145"/>
              <a:gd name="connsiteX227" fmla="*/ 2312920 w 11269336"/>
              <a:gd name="connsiteY227" fmla="*/ 2036311 h 2323145"/>
              <a:gd name="connsiteX228" fmla="*/ 2307986 w 11269336"/>
              <a:gd name="connsiteY228" fmla="*/ 2035583 h 2323145"/>
              <a:gd name="connsiteX229" fmla="*/ 2285481 w 11269336"/>
              <a:gd name="connsiteY229" fmla="*/ 2045197 h 2323145"/>
              <a:gd name="connsiteX230" fmla="*/ 2273666 w 11269336"/>
              <a:gd name="connsiteY230" fmla="*/ 2048710 h 2323145"/>
              <a:gd name="connsiteX231" fmla="*/ 2270719 w 11269336"/>
              <a:gd name="connsiteY231" fmla="*/ 2052702 h 2323145"/>
              <a:gd name="connsiteX232" fmla="*/ 2253080 w 11269336"/>
              <a:gd name="connsiteY232" fmla="*/ 2056363 h 2323145"/>
              <a:gd name="connsiteX233" fmla="*/ 2250906 w 11269336"/>
              <a:gd name="connsiteY233" fmla="*/ 2055654 h 2323145"/>
              <a:gd name="connsiteX234" fmla="*/ 2236905 w 11269336"/>
              <a:gd name="connsiteY234" fmla="*/ 2062882 h 2323145"/>
              <a:gd name="connsiteX235" fmla="*/ 2225830 w 11269336"/>
              <a:gd name="connsiteY235" fmla="*/ 2074027 h 2323145"/>
              <a:gd name="connsiteX236" fmla="*/ 2073776 w 11269336"/>
              <a:gd name="connsiteY236" fmla="*/ 2089244 h 2323145"/>
              <a:gd name="connsiteX237" fmla="*/ 1948256 w 11269336"/>
              <a:gd name="connsiteY237" fmla="*/ 2146616 h 2323145"/>
              <a:gd name="connsiteX238" fmla="*/ 1865582 w 11269336"/>
              <a:gd name="connsiteY238" fmla="*/ 2153738 h 2323145"/>
              <a:gd name="connsiteX239" fmla="*/ 1835210 w 11269336"/>
              <a:gd name="connsiteY239" fmla="*/ 2134244 h 2323145"/>
              <a:gd name="connsiteX240" fmla="*/ 1632661 w 11269336"/>
              <a:gd name="connsiteY240" fmla="*/ 2173882 h 2323145"/>
              <a:gd name="connsiteX241" fmla="*/ 1579590 w 11269336"/>
              <a:gd name="connsiteY241" fmla="*/ 2173680 h 2323145"/>
              <a:gd name="connsiteX242" fmla="*/ 1535601 w 11269336"/>
              <a:gd name="connsiteY242" fmla="*/ 2194590 h 2323145"/>
              <a:gd name="connsiteX243" fmla="*/ 1515594 w 11269336"/>
              <a:gd name="connsiteY243" fmla="*/ 2189622 h 2323145"/>
              <a:gd name="connsiteX244" fmla="*/ 1512113 w 11269336"/>
              <a:gd name="connsiteY244" fmla="*/ 2188534 h 2323145"/>
              <a:gd name="connsiteX245" fmla="*/ 1498838 w 11269336"/>
              <a:gd name="connsiteY245" fmla="*/ 2189213 h 2323145"/>
              <a:gd name="connsiteX246" fmla="*/ 1494279 w 11269336"/>
              <a:gd name="connsiteY246" fmla="*/ 2183112 h 2323145"/>
              <a:gd name="connsiteX247" fmla="*/ 1473714 w 11269336"/>
              <a:gd name="connsiteY247" fmla="*/ 2179625 h 2323145"/>
              <a:gd name="connsiteX248" fmla="*/ 1449503 w 11269336"/>
              <a:gd name="connsiteY248" fmla="*/ 2182633 h 2323145"/>
              <a:gd name="connsiteX249" fmla="*/ 1335495 w 11269336"/>
              <a:gd name="connsiteY249" fmla="*/ 2203940 h 2323145"/>
              <a:gd name="connsiteX250" fmla="*/ 1266687 w 11269336"/>
              <a:gd name="connsiteY250" fmla="*/ 2212688 h 2323145"/>
              <a:gd name="connsiteX251" fmla="*/ 1239614 w 11269336"/>
              <a:gd name="connsiteY251" fmla="*/ 2209727 h 2323145"/>
              <a:gd name="connsiteX252" fmla="*/ 1202436 w 11269336"/>
              <a:gd name="connsiteY252" fmla="*/ 2209817 h 2323145"/>
              <a:gd name="connsiteX253" fmla="*/ 1136097 w 11269336"/>
              <a:gd name="connsiteY253" fmla="*/ 2205112 h 2323145"/>
              <a:gd name="connsiteX254" fmla="*/ 1048229 w 11269336"/>
              <a:gd name="connsiteY254" fmla="*/ 2207249 h 2323145"/>
              <a:gd name="connsiteX255" fmla="*/ 988232 w 11269336"/>
              <a:gd name="connsiteY255" fmla="*/ 2235635 h 2323145"/>
              <a:gd name="connsiteX256" fmla="*/ 981959 w 11269336"/>
              <a:gd name="connsiteY256" fmla="*/ 2231607 h 2323145"/>
              <a:gd name="connsiteX257" fmla="*/ 938600 w 11269336"/>
              <a:gd name="connsiteY257" fmla="*/ 2238113 h 2323145"/>
              <a:gd name="connsiteX258" fmla="*/ 791788 w 11269336"/>
              <a:gd name="connsiteY258" fmla="*/ 2293224 h 2323145"/>
              <a:gd name="connsiteX259" fmla="*/ 706914 w 11269336"/>
              <a:gd name="connsiteY259" fmla="*/ 2305046 h 2323145"/>
              <a:gd name="connsiteX260" fmla="*/ 675971 w 11269336"/>
              <a:gd name="connsiteY260" fmla="*/ 2304030 h 2323145"/>
              <a:gd name="connsiteX261" fmla="*/ 624180 w 11269336"/>
              <a:gd name="connsiteY261" fmla="*/ 2302650 h 2323145"/>
              <a:gd name="connsiteX262" fmla="*/ 583453 w 11269336"/>
              <a:gd name="connsiteY262" fmla="*/ 2288788 h 2323145"/>
              <a:gd name="connsiteX263" fmla="*/ 540946 w 11269336"/>
              <a:gd name="connsiteY263" fmla="*/ 2292721 h 2323145"/>
              <a:gd name="connsiteX264" fmla="*/ 533680 w 11269336"/>
              <a:gd name="connsiteY264" fmla="*/ 2310233 h 2323145"/>
              <a:gd name="connsiteX265" fmla="*/ 487366 w 11269336"/>
              <a:gd name="connsiteY265" fmla="*/ 2309053 h 2323145"/>
              <a:gd name="connsiteX266" fmla="*/ 416820 w 11269336"/>
              <a:gd name="connsiteY266" fmla="*/ 2305443 h 2323145"/>
              <a:gd name="connsiteX267" fmla="*/ 376805 w 11269336"/>
              <a:gd name="connsiteY267" fmla="*/ 2307647 h 2323145"/>
              <a:gd name="connsiteX268" fmla="*/ 266777 w 11269336"/>
              <a:gd name="connsiteY268" fmla="*/ 2309012 h 2323145"/>
              <a:gd name="connsiteX269" fmla="*/ 156013 w 11269336"/>
              <a:gd name="connsiteY269" fmla="*/ 2306832 h 2323145"/>
              <a:gd name="connsiteX270" fmla="*/ 87258 w 11269336"/>
              <a:gd name="connsiteY270" fmla="*/ 2285511 h 2323145"/>
              <a:gd name="connsiteX271" fmla="*/ 23798 w 11269336"/>
              <a:gd name="connsiteY271" fmla="*/ 2281822 h 2323145"/>
              <a:gd name="connsiteX272" fmla="*/ 0 w 11269336"/>
              <a:gd name="connsiteY272" fmla="*/ 2285369 h 2323145"/>
              <a:gd name="connsiteX273" fmla="*/ 0 w 11269336"/>
              <a:gd name="connsiteY273"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092476 w 11269336"/>
              <a:gd name="connsiteY139" fmla="*/ 2100737 h 2323145"/>
              <a:gd name="connsiteX140" fmla="*/ 5060738 w 11269336"/>
              <a:gd name="connsiteY140" fmla="*/ 208327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460591 w 11269336"/>
              <a:gd name="connsiteY184" fmla="*/ 2097951 h 2323145"/>
              <a:gd name="connsiteX185" fmla="*/ 3320348 w 11269336"/>
              <a:gd name="connsiteY185" fmla="*/ 2130191 h 2323145"/>
              <a:gd name="connsiteX186" fmla="*/ 3170922 w 11269336"/>
              <a:gd name="connsiteY186" fmla="*/ 2115957 h 2323145"/>
              <a:gd name="connsiteX187" fmla="*/ 3156256 w 11269336"/>
              <a:gd name="connsiteY187" fmla="*/ 2124773 h 2323145"/>
              <a:gd name="connsiteX188" fmla="*/ 3140298 w 11269336"/>
              <a:gd name="connsiteY188" fmla="*/ 2129182 h 2323145"/>
              <a:gd name="connsiteX189" fmla="*/ 3138514 w 11269336"/>
              <a:gd name="connsiteY189" fmla="*/ 2128069 h 2323145"/>
              <a:gd name="connsiteX190" fmla="*/ 3120467 w 11269336"/>
              <a:gd name="connsiteY190" fmla="*/ 2128281 h 2323145"/>
              <a:gd name="connsiteX191" fmla="*/ 3116175 w 11269336"/>
              <a:gd name="connsiteY191" fmla="*/ 2131633 h 2323145"/>
              <a:gd name="connsiteX192" fmla="*/ 3103685 w 11269336"/>
              <a:gd name="connsiteY192" fmla="*/ 2132814 h 2323145"/>
              <a:gd name="connsiteX193" fmla="*/ 3078794 w 11269336"/>
              <a:gd name="connsiteY193" fmla="*/ 2137935 h 2323145"/>
              <a:gd name="connsiteX194" fmla="*/ 3074407 w 11269336"/>
              <a:gd name="connsiteY194" fmla="*/ 2136274 h 2323145"/>
              <a:gd name="connsiteX195" fmla="*/ 3037285 w 11269336"/>
              <a:gd name="connsiteY195" fmla="*/ 2139919 h 2323145"/>
              <a:gd name="connsiteX196" fmla="*/ 3036901 w 11269336"/>
              <a:gd name="connsiteY196" fmla="*/ 2138726 h 2323145"/>
              <a:gd name="connsiteX197" fmla="*/ 3026996 w 11269336"/>
              <a:gd name="connsiteY197" fmla="*/ 2134322 h 2323145"/>
              <a:gd name="connsiteX198" fmla="*/ 3007772 w 11269336"/>
              <a:gd name="connsiteY198" fmla="*/ 2128742 h 2323145"/>
              <a:gd name="connsiteX199" fmla="*/ 2965030 w 11269336"/>
              <a:gd name="connsiteY199" fmla="*/ 2100494 h 2323145"/>
              <a:gd name="connsiteX200" fmla="*/ 2926342 w 11269336"/>
              <a:gd name="connsiteY200" fmla="*/ 2104155 h 2323145"/>
              <a:gd name="connsiteX201" fmla="*/ 2918608 w 11269336"/>
              <a:gd name="connsiteY201" fmla="*/ 2104215 h 2323145"/>
              <a:gd name="connsiteX202" fmla="*/ 2918475 w 11269336"/>
              <a:gd name="connsiteY202" fmla="*/ 2103937 h 2323145"/>
              <a:gd name="connsiteX203" fmla="*/ 2910360 w 11269336"/>
              <a:gd name="connsiteY203" fmla="*/ 2103444 h 2323145"/>
              <a:gd name="connsiteX204" fmla="*/ 2904507 w 11269336"/>
              <a:gd name="connsiteY204" fmla="*/ 2104326 h 2323145"/>
              <a:gd name="connsiteX205" fmla="*/ 2889503 w 11269336"/>
              <a:gd name="connsiteY205" fmla="*/ 2104443 h 2323145"/>
              <a:gd name="connsiteX206" fmla="*/ 2884480 w 11269336"/>
              <a:gd name="connsiteY206" fmla="*/ 2102626 h 2323145"/>
              <a:gd name="connsiteX207" fmla="*/ 2882689 w 11269336"/>
              <a:gd name="connsiteY207" fmla="*/ 2099228 h 2323145"/>
              <a:gd name="connsiteX208" fmla="*/ 2881291 w 11269336"/>
              <a:gd name="connsiteY208" fmla="*/ 2099618 h 2323145"/>
              <a:gd name="connsiteX209" fmla="*/ 2853979 w 11269336"/>
              <a:gd name="connsiteY209" fmla="*/ 2090388 h 2323145"/>
              <a:gd name="connsiteX210" fmla="*/ 2791790 w 11269336"/>
              <a:gd name="connsiteY210" fmla="*/ 2080332 h 2323145"/>
              <a:gd name="connsiteX211" fmla="*/ 2755844 w 11269336"/>
              <a:gd name="connsiteY211" fmla="*/ 2078874 h 2323145"/>
              <a:gd name="connsiteX212" fmla="*/ 2657742 w 11269336"/>
              <a:gd name="connsiteY212" fmla="*/ 2070179 h 2323145"/>
              <a:gd name="connsiteX213" fmla="*/ 2559549 w 11269336"/>
              <a:gd name="connsiteY213" fmla="*/ 2057873 h 2323145"/>
              <a:gd name="connsiteX214" fmla="*/ 2512054 w 11269336"/>
              <a:gd name="connsiteY214" fmla="*/ 2031671 h 2323145"/>
              <a:gd name="connsiteX215" fmla="*/ 2506437 w 11269336"/>
              <a:gd name="connsiteY215" fmla="*/ 2030918 h 2323145"/>
              <a:gd name="connsiteX216" fmla="*/ 2491752 w 11269336"/>
              <a:gd name="connsiteY216" fmla="*/ 2033906 h 2323145"/>
              <a:gd name="connsiteX217" fmla="*/ 2486338 w 11269336"/>
              <a:gd name="connsiteY217" fmla="*/ 2035862 h 2323145"/>
              <a:gd name="connsiteX218" fmla="*/ 2478186 w 11269336"/>
              <a:gd name="connsiteY218" fmla="*/ 2036953 h 2323145"/>
              <a:gd name="connsiteX219" fmla="*/ 2477950 w 11269336"/>
              <a:gd name="connsiteY219" fmla="*/ 2036715 h 2323145"/>
              <a:gd name="connsiteX220" fmla="*/ 2470381 w 11269336"/>
              <a:gd name="connsiteY220" fmla="*/ 2038256 h 2323145"/>
              <a:gd name="connsiteX221" fmla="*/ 2433781 w 11269336"/>
              <a:gd name="connsiteY221" fmla="*/ 2049140 h 2323145"/>
              <a:gd name="connsiteX222" fmla="*/ 2381172 w 11269336"/>
              <a:gd name="connsiteY222" fmla="*/ 2030645 h 2323145"/>
              <a:gd name="connsiteX223" fmla="*/ 2360198 w 11269336"/>
              <a:gd name="connsiteY223" fmla="*/ 2029059 h 2323145"/>
              <a:gd name="connsiteX224" fmla="*/ 2348815 w 11269336"/>
              <a:gd name="connsiteY224" fmla="*/ 2026798 h 2323145"/>
              <a:gd name="connsiteX225" fmla="*/ 2347988 w 11269336"/>
              <a:gd name="connsiteY225" fmla="*/ 2025745 h 2323145"/>
              <a:gd name="connsiteX226" fmla="*/ 2312920 w 11269336"/>
              <a:gd name="connsiteY226" fmla="*/ 2036311 h 2323145"/>
              <a:gd name="connsiteX227" fmla="*/ 2307986 w 11269336"/>
              <a:gd name="connsiteY227" fmla="*/ 2035583 h 2323145"/>
              <a:gd name="connsiteX228" fmla="*/ 2285481 w 11269336"/>
              <a:gd name="connsiteY228" fmla="*/ 2045197 h 2323145"/>
              <a:gd name="connsiteX229" fmla="*/ 2273666 w 11269336"/>
              <a:gd name="connsiteY229" fmla="*/ 2048710 h 2323145"/>
              <a:gd name="connsiteX230" fmla="*/ 2270719 w 11269336"/>
              <a:gd name="connsiteY230" fmla="*/ 2052702 h 2323145"/>
              <a:gd name="connsiteX231" fmla="*/ 2253080 w 11269336"/>
              <a:gd name="connsiteY231" fmla="*/ 2056363 h 2323145"/>
              <a:gd name="connsiteX232" fmla="*/ 2250906 w 11269336"/>
              <a:gd name="connsiteY232" fmla="*/ 2055654 h 2323145"/>
              <a:gd name="connsiteX233" fmla="*/ 2236905 w 11269336"/>
              <a:gd name="connsiteY233" fmla="*/ 2062882 h 2323145"/>
              <a:gd name="connsiteX234" fmla="*/ 2225830 w 11269336"/>
              <a:gd name="connsiteY234" fmla="*/ 2074027 h 2323145"/>
              <a:gd name="connsiteX235" fmla="*/ 2073776 w 11269336"/>
              <a:gd name="connsiteY235" fmla="*/ 2089244 h 2323145"/>
              <a:gd name="connsiteX236" fmla="*/ 1948256 w 11269336"/>
              <a:gd name="connsiteY236" fmla="*/ 2146616 h 2323145"/>
              <a:gd name="connsiteX237" fmla="*/ 1865582 w 11269336"/>
              <a:gd name="connsiteY237" fmla="*/ 2153738 h 2323145"/>
              <a:gd name="connsiteX238" fmla="*/ 1835210 w 11269336"/>
              <a:gd name="connsiteY238" fmla="*/ 2134244 h 2323145"/>
              <a:gd name="connsiteX239" fmla="*/ 1632661 w 11269336"/>
              <a:gd name="connsiteY239" fmla="*/ 2173882 h 2323145"/>
              <a:gd name="connsiteX240" fmla="*/ 1579590 w 11269336"/>
              <a:gd name="connsiteY240" fmla="*/ 2173680 h 2323145"/>
              <a:gd name="connsiteX241" fmla="*/ 1535601 w 11269336"/>
              <a:gd name="connsiteY241" fmla="*/ 2194590 h 2323145"/>
              <a:gd name="connsiteX242" fmla="*/ 1515594 w 11269336"/>
              <a:gd name="connsiteY242" fmla="*/ 2189622 h 2323145"/>
              <a:gd name="connsiteX243" fmla="*/ 1512113 w 11269336"/>
              <a:gd name="connsiteY243" fmla="*/ 2188534 h 2323145"/>
              <a:gd name="connsiteX244" fmla="*/ 1498838 w 11269336"/>
              <a:gd name="connsiteY244" fmla="*/ 2189213 h 2323145"/>
              <a:gd name="connsiteX245" fmla="*/ 1494279 w 11269336"/>
              <a:gd name="connsiteY245" fmla="*/ 2183112 h 2323145"/>
              <a:gd name="connsiteX246" fmla="*/ 1473714 w 11269336"/>
              <a:gd name="connsiteY246" fmla="*/ 2179625 h 2323145"/>
              <a:gd name="connsiteX247" fmla="*/ 1449503 w 11269336"/>
              <a:gd name="connsiteY247" fmla="*/ 2182633 h 2323145"/>
              <a:gd name="connsiteX248" fmla="*/ 1335495 w 11269336"/>
              <a:gd name="connsiteY248" fmla="*/ 2203940 h 2323145"/>
              <a:gd name="connsiteX249" fmla="*/ 1266687 w 11269336"/>
              <a:gd name="connsiteY249" fmla="*/ 2212688 h 2323145"/>
              <a:gd name="connsiteX250" fmla="*/ 1239614 w 11269336"/>
              <a:gd name="connsiteY250" fmla="*/ 2209727 h 2323145"/>
              <a:gd name="connsiteX251" fmla="*/ 1202436 w 11269336"/>
              <a:gd name="connsiteY251" fmla="*/ 2209817 h 2323145"/>
              <a:gd name="connsiteX252" fmla="*/ 1136097 w 11269336"/>
              <a:gd name="connsiteY252" fmla="*/ 2205112 h 2323145"/>
              <a:gd name="connsiteX253" fmla="*/ 1048229 w 11269336"/>
              <a:gd name="connsiteY253" fmla="*/ 2207249 h 2323145"/>
              <a:gd name="connsiteX254" fmla="*/ 988232 w 11269336"/>
              <a:gd name="connsiteY254" fmla="*/ 2235635 h 2323145"/>
              <a:gd name="connsiteX255" fmla="*/ 981959 w 11269336"/>
              <a:gd name="connsiteY255" fmla="*/ 2231607 h 2323145"/>
              <a:gd name="connsiteX256" fmla="*/ 938600 w 11269336"/>
              <a:gd name="connsiteY256" fmla="*/ 2238113 h 2323145"/>
              <a:gd name="connsiteX257" fmla="*/ 791788 w 11269336"/>
              <a:gd name="connsiteY257" fmla="*/ 2293224 h 2323145"/>
              <a:gd name="connsiteX258" fmla="*/ 706914 w 11269336"/>
              <a:gd name="connsiteY258" fmla="*/ 2305046 h 2323145"/>
              <a:gd name="connsiteX259" fmla="*/ 675971 w 11269336"/>
              <a:gd name="connsiteY259" fmla="*/ 2304030 h 2323145"/>
              <a:gd name="connsiteX260" fmla="*/ 624180 w 11269336"/>
              <a:gd name="connsiteY260" fmla="*/ 2302650 h 2323145"/>
              <a:gd name="connsiteX261" fmla="*/ 583453 w 11269336"/>
              <a:gd name="connsiteY261" fmla="*/ 2288788 h 2323145"/>
              <a:gd name="connsiteX262" fmla="*/ 540946 w 11269336"/>
              <a:gd name="connsiteY262" fmla="*/ 2292721 h 2323145"/>
              <a:gd name="connsiteX263" fmla="*/ 533680 w 11269336"/>
              <a:gd name="connsiteY263" fmla="*/ 2310233 h 2323145"/>
              <a:gd name="connsiteX264" fmla="*/ 487366 w 11269336"/>
              <a:gd name="connsiteY264" fmla="*/ 2309053 h 2323145"/>
              <a:gd name="connsiteX265" fmla="*/ 416820 w 11269336"/>
              <a:gd name="connsiteY265" fmla="*/ 2305443 h 2323145"/>
              <a:gd name="connsiteX266" fmla="*/ 376805 w 11269336"/>
              <a:gd name="connsiteY266" fmla="*/ 2307647 h 2323145"/>
              <a:gd name="connsiteX267" fmla="*/ 266777 w 11269336"/>
              <a:gd name="connsiteY267" fmla="*/ 2309012 h 2323145"/>
              <a:gd name="connsiteX268" fmla="*/ 156013 w 11269336"/>
              <a:gd name="connsiteY268" fmla="*/ 2306832 h 2323145"/>
              <a:gd name="connsiteX269" fmla="*/ 87258 w 11269336"/>
              <a:gd name="connsiteY269" fmla="*/ 2285511 h 2323145"/>
              <a:gd name="connsiteX270" fmla="*/ 23798 w 11269336"/>
              <a:gd name="connsiteY270" fmla="*/ 2281822 h 2323145"/>
              <a:gd name="connsiteX271" fmla="*/ 0 w 11269336"/>
              <a:gd name="connsiteY271" fmla="*/ 2285369 h 2323145"/>
              <a:gd name="connsiteX272" fmla="*/ 0 w 11269336"/>
              <a:gd name="connsiteY27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60738 w 11269336"/>
              <a:gd name="connsiteY140" fmla="*/ 208327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460591 w 11269336"/>
              <a:gd name="connsiteY184" fmla="*/ 2097951 h 2323145"/>
              <a:gd name="connsiteX185" fmla="*/ 3320348 w 11269336"/>
              <a:gd name="connsiteY185" fmla="*/ 2130191 h 2323145"/>
              <a:gd name="connsiteX186" fmla="*/ 3170922 w 11269336"/>
              <a:gd name="connsiteY186" fmla="*/ 2115957 h 2323145"/>
              <a:gd name="connsiteX187" fmla="*/ 3156256 w 11269336"/>
              <a:gd name="connsiteY187" fmla="*/ 2124773 h 2323145"/>
              <a:gd name="connsiteX188" fmla="*/ 3140298 w 11269336"/>
              <a:gd name="connsiteY188" fmla="*/ 2129182 h 2323145"/>
              <a:gd name="connsiteX189" fmla="*/ 3138514 w 11269336"/>
              <a:gd name="connsiteY189" fmla="*/ 2128069 h 2323145"/>
              <a:gd name="connsiteX190" fmla="*/ 3120467 w 11269336"/>
              <a:gd name="connsiteY190" fmla="*/ 2128281 h 2323145"/>
              <a:gd name="connsiteX191" fmla="*/ 3116175 w 11269336"/>
              <a:gd name="connsiteY191" fmla="*/ 2131633 h 2323145"/>
              <a:gd name="connsiteX192" fmla="*/ 3103685 w 11269336"/>
              <a:gd name="connsiteY192" fmla="*/ 2132814 h 2323145"/>
              <a:gd name="connsiteX193" fmla="*/ 3078794 w 11269336"/>
              <a:gd name="connsiteY193" fmla="*/ 2137935 h 2323145"/>
              <a:gd name="connsiteX194" fmla="*/ 3074407 w 11269336"/>
              <a:gd name="connsiteY194" fmla="*/ 2136274 h 2323145"/>
              <a:gd name="connsiteX195" fmla="*/ 3037285 w 11269336"/>
              <a:gd name="connsiteY195" fmla="*/ 2139919 h 2323145"/>
              <a:gd name="connsiteX196" fmla="*/ 3036901 w 11269336"/>
              <a:gd name="connsiteY196" fmla="*/ 2138726 h 2323145"/>
              <a:gd name="connsiteX197" fmla="*/ 3026996 w 11269336"/>
              <a:gd name="connsiteY197" fmla="*/ 2134322 h 2323145"/>
              <a:gd name="connsiteX198" fmla="*/ 3007772 w 11269336"/>
              <a:gd name="connsiteY198" fmla="*/ 2128742 h 2323145"/>
              <a:gd name="connsiteX199" fmla="*/ 2965030 w 11269336"/>
              <a:gd name="connsiteY199" fmla="*/ 2100494 h 2323145"/>
              <a:gd name="connsiteX200" fmla="*/ 2926342 w 11269336"/>
              <a:gd name="connsiteY200" fmla="*/ 2104155 h 2323145"/>
              <a:gd name="connsiteX201" fmla="*/ 2918608 w 11269336"/>
              <a:gd name="connsiteY201" fmla="*/ 2104215 h 2323145"/>
              <a:gd name="connsiteX202" fmla="*/ 2918475 w 11269336"/>
              <a:gd name="connsiteY202" fmla="*/ 2103937 h 2323145"/>
              <a:gd name="connsiteX203" fmla="*/ 2910360 w 11269336"/>
              <a:gd name="connsiteY203" fmla="*/ 2103444 h 2323145"/>
              <a:gd name="connsiteX204" fmla="*/ 2904507 w 11269336"/>
              <a:gd name="connsiteY204" fmla="*/ 2104326 h 2323145"/>
              <a:gd name="connsiteX205" fmla="*/ 2889503 w 11269336"/>
              <a:gd name="connsiteY205" fmla="*/ 2104443 h 2323145"/>
              <a:gd name="connsiteX206" fmla="*/ 2884480 w 11269336"/>
              <a:gd name="connsiteY206" fmla="*/ 2102626 h 2323145"/>
              <a:gd name="connsiteX207" fmla="*/ 2882689 w 11269336"/>
              <a:gd name="connsiteY207" fmla="*/ 2099228 h 2323145"/>
              <a:gd name="connsiteX208" fmla="*/ 2881291 w 11269336"/>
              <a:gd name="connsiteY208" fmla="*/ 2099618 h 2323145"/>
              <a:gd name="connsiteX209" fmla="*/ 2853979 w 11269336"/>
              <a:gd name="connsiteY209" fmla="*/ 2090388 h 2323145"/>
              <a:gd name="connsiteX210" fmla="*/ 2791790 w 11269336"/>
              <a:gd name="connsiteY210" fmla="*/ 2080332 h 2323145"/>
              <a:gd name="connsiteX211" fmla="*/ 2755844 w 11269336"/>
              <a:gd name="connsiteY211" fmla="*/ 2078874 h 2323145"/>
              <a:gd name="connsiteX212" fmla="*/ 2657742 w 11269336"/>
              <a:gd name="connsiteY212" fmla="*/ 2070179 h 2323145"/>
              <a:gd name="connsiteX213" fmla="*/ 2559549 w 11269336"/>
              <a:gd name="connsiteY213" fmla="*/ 2057873 h 2323145"/>
              <a:gd name="connsiteX214" fmla="*/ 2512054 w 11269336"/>
              <a:gd name="connsiteY214" fmla="*/ 2031671 h 2323145"/>
              <a:gd name="connsiteX215" fmla="*/ 2506437 w 11269336"/>
              <a:gd name="connsiteY215" fmla="*/ 2030918 h 2323145"/>
              <a:gd name="connsiteX216" fmla="*/ 2491752 w 11269336"/>
              <a:gd name="connsiteY216" fmla="*/ 2033906 h 2323145"/>
              <a:gd name="connsiteX217" fmla="*/ 2486338 w 11269336"/>
              <a:gd name="connsiteY217" fmla="*/ 2035862 h 2323145"/>
              <a:gd name="connsiteX218" fmla="*/ 2478186 w 11269336"/>
              <a:gd name="connsiteY218" fmla="*/ 2036953 h 2323145"/>
              <a:gd name="connsiteX219" fmla="*/ 2477950 w 11269336"/>
              <a:gd name="connsiteY219" fmla="*/ 2036715 h 2323145"/>
              <a:gd name="connsiteX220" fmla="*/ 2470381 w 11269336"/>
              <a:gd name="connsiteY220" fmla="*/ 2038256 h 2323145"/>
              <a:gd name="connsiteX221" fmla="*/ 2433781 w 11269336"/>
              <a:gd name="connsiteY221" fmla="*/ 2049140 h 2323145"/>
              <a:gd name="connsiteX222" fmla="*/ 2381172 w 11269336"/>
              <a:gd name="connsiteY222" fmla="*/ 2030645 h 2323145"/>
              <a:gd name="connsiteX223" fmla="*/ 2360198 w 11269336"/>
              <a:gd name="connsiteY223" fmla="*/ 2029059 h 2323145"/>
              <a:gd name="connsiteX224" fmla="*/ 2348815 w 11269336"/>
              <a:gd name="connsiteY224" fmla="*/ 2026798 h 2323145"/>
              <a:gd name="connsiteX225" fmla="*/ 2347988 w 11269336"/>
              <a:gd name="connsiteY225" fmla="*/ 2025745 h 2323145"/>
              <a:gd name="connsiteX226" fmla="*/ 2312920 w 11269336"/>
              <a:gd name="connsiteY226" fmla="*/ 2036311 h 2323145"/>
              <a:gd name="connsiteX227" fmla="*/ 2307986 w 11269336"/>
              <a:gd name="connsiteY227" fmla="*/ 2035583 h 2323145"/>
              <a:gd name="connsiteX228" fmla="*/ 2285481 w 11269336"/>
              <a:gd name="connsiteY228" fmla="*/ 2045197 h 2323145"/>
              <a:gd name="connsiteX229" fmla="*/ 2273666 w 11269336"/>
              <a:gd name="connsiteY229" fmla="*/ 2048710 h 2323145"/>
              <a:gd name="connsiteX230" fmla="*/ 2270719 w 11269336"/>
              <a:gd name="connsiteY230" fmla="*/ 2052702 h 2323145"/>
              <a:gd name="connsiteX231" fmla="*/ 2253080 w 11269336"/>
              <a:gd name="connsiteY231" fmla="*/ 2056363 h 2323145"/>
              <a:gd name="connsiteX232" fmla="*/ 2250906 w 11269336"/>
              <a:gd name="connsiteY232" fmla="*/ 2055654 h 2323145"/>
              <a:gd name="connsiteX233" fmla="*/ 2236905 w 11269336"/>
              <a:gd name="connsiteY233" fmla="*/ 2062882 h 2323145"/>
              <a:gd name="connsiteX234" fmla="*/ 2225830 w 11269336"/>
              <a:gd name="connsiteY234" fmla="*/ 2074027 h 2323145"/>
              <a:gd name="connsiteX235" fmla="*/ 2073776 w 11269336"/>
              <a:gd name="connsiteY235" fmla="*/ 2089244 h 2323145"/>
              <a:gd name="connsiteX236" fmla="*/ 1948256 w 11269336"/>
              <a:gd name="connsiteY236" fmla="*/ 2146616 h 2323145"/>
              <a:gd name="connsiteX237" fmla="*/ 1865582 w 11269336"/>
              <a:gd name="connsiteY237" fmla="*/ 2153738 h 2323145"/>
              <a:gd name="connsiteX238" fmla="*/ 1835210 w 11269336"/>
              <a:gd name="connsiteY238" fmla="*/ 2134244 h 2323145"/>
              <a:gd name="connsiteX239" fmla="*/ 1632661 w 11269336"/>
              <a:gd name="connsiteY239" fmla="*/ 2173882 h 2323145"/>
              <a:gd name="connsiteX240" fmla="*/ 1579590 w 11269336"/>
              <a:gd name="connsiteY240" fmla="*/ 2173680 h 2323145"/>
              <a:gd name="connsiteX241" fmla="*/ 1535601 w 11269336"/>
              <a:gd name="connsiteY241" fmla="*/ 2194590 h 2323145"/>
              <a:gd name="connsiteX242" fmla="*/ 1515594 w 11269336"/>
              <a:gd name="connsiteY242" fmla="*/ 2189622 h 2323145"/>
              <a:gd name="connsiteX243" fmla="*/ 1512113 w 11269336"/>
              <a:gd name="connsiteY243" fmla="*/ 2188534 h 2323145"/>
              <a:gd name="connsiteX244" fmla="*/ 1498838 w 11269336"/>
              <a:gd name="connsiteY244" fmla="*/ 2189213 h 2323145"/>
              <a:gd name="connsiteX245" fmla="*/ 1494279 w 11269336"/>
              <a:gd name="connsiteY245" fmla="*/ 2183112 h 2323145"/>
              <a:gd name="connsiteX246" fmla="*/ 1473714 w 11269336"/>
              <a:gd name="connsiteY246" fmla="*/ 2179625 h 2323145"/>
              <a:gd name="connsiteX247" fmla="*/ 1449503 w 11269336"/>
              <a:gd name="connsiteY247" fmla="*/ 2182633 h 2323145"/>
              <a:gd name="connsiteX248" fmla="*/ 1335495 w 11269336"/>
              <a:gd name="connsiteY248" fmla="*/ 2203940 h 2323145"/>
              <a:gd name="connsiteX249" fmla="*/ 1266687 w 11269336"/>
              <a:gd name="connsiteY249" fmla="*/ 2212688 h 2323145"/>
              <a:gd name="connsiteX250" fmla="*/ 1239614 w 11269336"/>
              <a:gd name="connsiteY250" fmla="*/ 2209727 h 2323145"/>
              <a:gd name="connsiteX251" fmla="*/ 1202436 w 11269336"/>
              <a:gd name="connsiteY251" fmla="*/ 2209817 h 2323145"/>
              <a:gd name="connsiteX252" fmla="*/ 1136097 w 11269336"/>
              <a:gd name="connsiteY252" fmla="*/ 2205112 h 2323145"/>
              <a:gd name="connsiteX253" fmla="*/ 1048229 w 11269336"/>
              <a:gd name="connsiteY253" fmla="*/ 2207249 h 2323145"/>
              <a:gd name="connsiteX254" fmla="*/ 988232 w 11269336"/>
              <a:gd name="connsiteY254" fmla="*/ 2235635 h 2323145"/>
              <a:gd name="connsiteX255" fmla="*/ 981959 w 11269336"/>
              <a:gd name="connsiteY255" fmla="*/ 2231607 h 2323145"/>
              <a:gd name="connsiteX256" fmla="*/ 938600 w 11269336"/>
              <a:gd name="connsiteY256" fmla="*/ 2238113 h 2323145"/>
              <a:gd name="connsiteX257" fmla="*/ 791788 w 11269336"/>
              <a:gd name="connsiteY257" fmla="*/ 2293224 h 2323145"/>
              <a:gd name="connsiteX258" fmla="*/ 706914 w 11269336"/>
              <a:gd name="connsiteY258" fmla="*/ 2305046 h 2323145"/>
              <a:gd name="connsiteX259" fmla="*/ 675971 w 11269336"/>
              <a:gd name="connsiteY259" fmla="*/ 2304030 h 2323145"/>
              <a:gd name="connsiteX260" fmla="*/ 624180 w 11269336"/>
              <a:gd name="connsiteY260" fmla="*/ 2302650 h 2323145"/>
              <a:gd name="connsiteX261" fmla="*/ 583453 w 11269336"/>
              <a:gd name="connsiteY261" fmla="*/ 2288788 h 2323145"/>
              <a:gd name="connsiteX262" fmla="*/ 540946 w 11269336"/>
              <a:gd name="connsiteY262" fmla="*/ 2292721 h 2323145"/>
              <a:gd name="connsiteX263" fmla="*/ 533680 w 11269336"/>
              <a:gd name="connsiteY263" fmla="*/ 2310233 h 2323145"/>
              <a:gd name="connsiteX264" fmla="*/ 487366 w 11269336"/>
              <a:gd name="connsiteY264" fmla="*/ 2309053 h 2323145"/>
              <a:gd name="connsiteX265" fmla="*/ 416820 w 11269336"/>
              <a:gd name="connsiteY265" fmla="*/ 2305443 h 2323145"/>
              <a:gd name="connsiteX266" fmla="*/ 376805 w 11269336"/>
              <a:gd name="connsiteY266" fmla="*/ 2307647 h 2323145"/>
              <a:gd name="connsiteX267" fmla="*/ 266777 w 11269336"/>
              <a:gd name="connsiteY267" fmla="*/ 2309012 h 2323145"/>
              <a:gd name="connsiteX268" fmla="*/ 156013 w 11269336"/>
              <a:gd name="connsiteY268" fmla="*/ 2306832 h 2323145"/>
              <a:gd name="connsiteX269" fmla="*/ 87258 w 11269336"/>
              <a:gd name="connsiteY269" fmla="*/ 2285511 h 2323145"/>
              <a:gd name="connsiteX270" fmla="*/ 23798 w 11269336"/>
              <a:gd name="connsiteY270" fmla="*/ 2281822 h 2323145"/>
              <a:gd name="connsiteX271" fmla="*/ 0 w 11269336"/>
              <a:gd name="connsiteY271" fmla="*/ 2285369 h 2323145"/>
              <a:gd name="connsiteX272" fmla="*/ 0 w 11269336"/>
              <a:gd name="connsiteY27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41688 w 11269336"/>
              <a:gd name="connsiteY140" fmla="*/ 202233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460591 w 11269336"/>
              <a:gd name="connsiteY184" fmla="*/ 2097951 h 2323145"/>
              <a:gd name="connsiteX185" fmla="*/ 3320348 w 11269336"/>
              <a:gd name="connsiteY185" fmla="*/ 2130191 h 2323145"/>
              <a:gd name="connsiteX186" fmla="*/ 3170922 w 11269336"/>
              <a:gd name="connsiteY186" fmla="*/ 2115957 h 2323145"/>
              <a:gd name="connsiteX187" fmla="*/ 3156256 w 11269336"/>
              <a:gd name="connsiteY187" fmla="*/ 2124773 h 2323145"/>
              <a:gd name="connsiteX188" fmla="*/ 3140298 w 11269336"/>
              <a:gd name="connsiteY188" fmla="*/ 2129182 h 2323145"/>
              <a:gd name="connsiteX189" fmla="*/ 3138514 w 11269336"/>
              <a:gd name="connsiteY189" fmla="*/ 2128069 h 2323145"/>
              <a:gd name="connsiteX190" fmla="*/ 3120467 w 11269336"/>
              <a:gd name="connsiteY190" fmla="*/ 2128281 h 2323145"/>
              <a:gd name="connsiteX191" fmla="*/ 3116175 w 11269336"/>
              <a:gd name="connsiteY191" fmla="*/ 2131633 h 2323145"/>
              <a:gd name="connsiteX192" fmla="*/ 3103685 w 11269336"/>
              <a:gd name="connsiteY192" fmla="*/ 2132814 h 2323145"/>
              <a:gd name="connsiteX193" fmla="*/ 3078794 w 11269336"/>
              <a:gd name="connsiteY193" fmla="*/ 2137935 h 2323145"/>
              <a:gd name="connsiteX194" fmla="*/ 3074407 w 11269336"/>
              <a:gd name="connsiteY194" fmla="*/ 2136274 h 2323145"/>
              <a:gd name="connsiteX195" fmla="*/ 3037285 w 11269336"/>
              <a:gd name="connsiteY195" fmla="*/ 2139919 h 2323145"/>
              <a:gd name="connsiteX196" fmla="*/ 3036901 w 11269336"/>
              <a:gd name="connsiteY196" fmla="*/ 2138726 h 2323145"/>
              <a:gd name="connsiteX197" fmla="*/ 3026996 w 11269336"/>
              <a:gd name="connsiteY197" fmla="*/ 2134322 h 2323145"/>
              <a:gd name="connsiteX198" fmla="*/ 3007772 w 11269336"/>
              <a:gd name="connsiteY198" fmla="*/ 2128742 h 2323145"/>
              <a:gd name="connsiteX199" fmla="*/ 2965030 w 11269336"/>
              <a:gd name="connsiteY199" fmla="*/ 2100494 h 2323145"/>
              <a:gd name="connsiteX200" fmla="*/ 2926342 w 11269336"/>
              <a:gd name="connsiteY200" fmla="*/ 2104155 h 2323145"/>
              <a:gd name="connsiteX201" fmla="*/ 2918608 w 11269336"/>
              <a:gd name="connsiteY201" fmla="*/ 2104215 h 2323145"/>
              <a:gd name="connsiteX202" fmla="*/ 2918475 w 11269336"/>
              <a:gd name="connsiteY202" fmla="*/ 2103937 h 2323145"/>
              <a:gd name="connsiteX203" fmla="*/ 2910360 w 11269336"/>
              <a:gd name="connsiteY203" fmla="*/ 2103444 h 2323145"/>
              <a:gd name="connsiteX204" fmla="*/ 2904507 w 11269336"/>
              <a:gd name="connsiteY204" fmla="*/ 2104326 h 2323145"/>
              <a:gd name="connsiteX205" fmla="*/ 2889503 w 11269336"/>
              <a:gd name="connsiteY205" fmla="*/ 2104443 h 2323145"/>
              <a:gd name="connsiteX206" fmla="*/ 2884480 w 11269336"/>
              <a:gd name="connsiteY206" fmla="*/ 2102626 h 2323145"/>
              <a:gd name="connsiteX207" fmla="*/ 2882689 w 11269336"/>
              <a:gd name="connsiteY207" fmla="*/ 2099228 h 2323145"/>
              <a:gd name="connsiteX208" fmla="*/ 2881291 w 11269336"/>
              <a:gd name="connsiteY208" fmla="*/ 2099618 h 2323145"/>
              <a:gd name="connsiteX209" fmla="*/ 2853979 w 11269336"/>
              <a:gd name="connsiteY209" fmla="*/ 2090388 h 2323145"/>
              <a:gd name="connsiteX210" fmla="*/ 2791790 w 11269336"/>
              <a:gd name="connsiteY210" fmla="*/ 2080332 h 2323145"/>
              <a:gd name="connsiteX211" fmla="*/ 2755844 w 11269336"/>
              <a:gd name="connsiteY211" fmla="*/ 2078874 h 2323145"/>
              <a:gd name="connsiteX212" fmla="*/ 2657742 w 11269336"/>
              <a:gd name="connsiteY212" fmla="*/ 2070179 h 2323145"/>
              <a:gd name="connsiteX213" fmla="*/ 2559549 w 11269336"/>
              <a:gd name="connsiteY213" fmla="*/ 2057873 h 2323145"/>
              <a:gd name="connsiteX214" fmla="*/ 2512054 w 11269336"/>
              <a:gd name="connsiteY214" fmla="*/ 2031671 h 2323145"/>
              <a:gd name="connsiteX215" fmla="*/ 2506437 w 11269336"/>
              <a:gd name="connsiteY215" fmla="*/ 2030918 h 2323145"/>
              <a:gd name="connsiteX216" fmla="*/ 2491752 w 11269336"/>
              <a:gd name="connsiteY216" fmla="*/ 2033906 h 2323145"/>
              <a:gd name="connsiteX217" fmla="*/ 2486338 w 11269336"/>
              <a:gd name="connsiteY217" fmla="*/ 2035862 h 2323145"/>
              <a:gd name="connsiteX218" fmla="*/ 2478186 w 11269336"/>
              <a:gd name="connsiteY218" fmla="*/ 2036953 h 2323145"/>
              <a:gd name="connsiteX219" fmla="*/ 2477950 w 11269336"/>
              <a:gd name="connsiteY219" fmla="*/ 2036715 h 2323145"/>
              <a:gd name="connsiteX220" fmla="*/ 2470381 w 11269336"/>
              <a:gd name="connsiteY220" fmla="*/ 2038256 h 2323145"/>
              <a:gd name="connsiteX221" fmla="*/ 2433781 w 11269336"/>
              <a:gd name="connsiteY221" fmla="*/ 2049140 h 2323145"/>
              <a:gd name="connsiteX222" fmla="*/ 2381172 w 11269336"/>
              <a:gd name="connsiteY222" fmla="*/ 2030645 h 2323145"/>
              <a:gd name="connsiteX223" fmla="*/ 2360198 w 11269336"/>
              <a:gd name="connsiteY223" fmla="*/ 2029059 h 2323145"/>
              <a:gd name="connsiteX224" fmla="*/ 2348815 w 11269336"/>
              <a:gd name="connsiteY224" fmla="*/ 2026798 h 2323145"/>
              <a:gd name="connsiteX225" fmla="*/ 2347988 w 11269336"/>
              <a:gd name="connsiteY225" fmla="*/ 2025745 h 2323145"/>
              <a:gd name="connsiteX226" fmla="*/ 2312920 w 11269336"/>
              <a:gd name="connsiteY226" fmla="*/ 2036311 h 2323145"/>
              <a:gd name="connsiteX227" fmla="*/ 2307986 w 11269336"/>
              <a:gd name="connsiteY227" fmla="*/ 2035583 h 2323145"/>
              <a:gd name="connsiteX228" fmla="*/ 2285481 w 11269336"/>
              <a:gd name="connsiteY228" fmla="*/ 2045197 h 2323145"/>
              <a:gd name="connsiteX229" fmla="*/ 2273666 w 11269336"/>
              <a:gd name="connsiteY229" fmla="*/ 2048710 h 2323145"/>
              <a:gd name="connsiteX230" fmla="*/ 2270719 w 11269336"/>
              <a:gd name="connsiteY230" fmla="*/ 2052702 h 2323145"/>
              <a:gd name="connsiteX231" fmla="*/ 2253080 w 11269336"/>
              <a:gd name="connsiteY231" fmla="*/ 2056363 h 2323145"/>
              <a:gd name="connsiteX232" fmla="*/ 2250906 w 11269336"/>
              <a:gd name="connsiteY232" fmla="*/ 2055654 h 2323145"/>
              <a:gd name="connsiteX233" fmla="*/ 2236905 w 11269336"/>
              <a:gd name="connsiteY233" fmla="*/ 2062882 h 2323145"/>
              <a:gd name="connsiteX234" fmla="*/ 2225830 w 11269336"/>
              <a:gd name="connsiteY234" fmla="*/ 2074027 h 2323145"/>
              <a:gd name="connsiteX235" fmla="*/ 2073776 w 11269336"/>
              <a:gd name="connsiteY235" fmla="*/ 2089244 h 2323145"/>
              <a:gd name="connsiteX236" fmla="*/ 1948256 w 11269336"/>
              <a:gd name="connsiteY236" fmla="*/ 2146616 h 2323145"/>
              <a:gd name="connsiteX237" fmla="*/ 1865582 w 11269336"/>
              <a:gd name="connsiteY237" fmla="*/ 2153738 h 2323145"/>
              <a:gd name="connsiteX238" fmla="*/ 1835210 w 11269336"/>
              <a:gd name="connsiteY238" fmla="*/ 2134244 h 2323145"/>
              <a:gd name="connsiteX239" fmla="*/ 1632661 w 11269336"/>
              <a:gd name="connsiteY239" fmla="*/ 2173882 h 2323145"/>
              <a:gd name="connsiteX240" fmla="*/ 1579590 w 11269336"/>
              <a:gd name="connsiteY240" fmla="*/ 2173680 h 2323145"/>
              <a:gd name="connsiteX241" fmla="*/ 1535601 w 11269336"/>
              <a:gd name="connsiteY241" fmla="*/ 2194590 h 2323145"/>
              <a:gd name="connsiteX242" fmla="*/ 1515594 w 11269336"/>
              <a:gd name="connsiteY242" fmla="*/ 2189622 h 2323145"/>
              <a:gd name="connsiteX243" fmla="*/ 1512113 w 11269336"/>
              <a:gd name="connsiteY243" fmla="*/ 2188534 h 2323145"/>
              <a:gd name="connsiteX244" fmla="*/ 1498838 w 11269336"/>
              <a:gd name="connsiteY244" fmla="*/ 2189213 h 2323145"/>
              <a:gd name="connsiteX245" fmla="*/ 1494279 w 11269336"/>
              <a:gd name="connsiteY245" fmla="*/ 2183112 h 2323145"/>
              <a:gd name="connsiteX246" fmla="*/ 1473714 w 11269336"/>
              <a:gd name="connsiteY246" fmla="*/ 2179625 h 2323145"/>
              <a:gd name="connsiteX247" fmla="*/ 1449503 w 11269336"/>
              <a:gd name="connsiteY247" fmla="*/ 2182633 h 2323145"/>
              <a:gd name="connsiteX248" fmla="*/ 1335495 w 11269336"/>
              <a:gd name="connsiteY248" fmla="*/ 2203940 h 2323145"/>
              <a:gd name="connsiteX249" fmla="*/ 1266687 w 11269336"/>
              <a:gd name="connsiteY249" fmla="*/ 2212688 h 2323145"/>
              <a:gd name="connsiteX250" fmla="*/ 1239614 w 11269336"/>
              <a:gd name="connsiteY250" fmla="*/ 2209727 h 2323145"/>
              <a:gd name="connsiteX251" fmla="*/ 1202436 w 11269336"/>
              <a:gd name="connsiteY251" fmla="*/ 2209817 h 2323145"/>
              <a:gd name="connsiteX252" fmla="*/ 1136097 w 11269336"/>
              <a:gd name="connsiteY252" fmla="*/ 2205112 h 2323145"/>
              <a:gd name="connsiteX253" fmla="*/ 1048229 w 11269336"/>
              <a:gd name="connsiteY253" fmla="*/ 2207249 h 2323145"/>
              <a:gd name="connsiteX254" fmla="*/ 988232 w 11269336"/>
              <a:gd name="connsiteY254" fmla="*/ 2235635 h 2323145"/>
              <a:gd name="connsiteX255" fmla="*/ 981959 w 11269336"/>
              <a:gd name="connsiteY255" fmla="*/ 2231607 h 2323145"/>
              <a:gd name="connsiteX256" fmla="*/ 938600 w 11269336"/>
              <a:gd name="connsiteY256" fmla="*/ 2238113 h 2323145"/>
              <a:gd name="connsiteX257" fmla="*/ 791788 w 11269336"/>
              <a:gd name="connsiteY257" fmla="*/ 2293224 h 2323145"/>
              <a:gd name="connsiteX258" fmla="*/ 706914 w 11269336"/>
              <a:gd name="connsiteY258" fmla="*/ 2305046 h 2323145"/>
              <a:gd name="connsiteX259" fmla="*/ 675971 w 11269336"/>
              <a:gd name="connsiteY259" fmla="*/ 2304030 h 2323145"/>
              <a:gd name="connsiteX260" fmla="*/ 624180 w 11269336"/>
              <a:gd name="connsiteY260" fmla="*/ 2302650 h 2323145"/>
              <a:gd name="connsiteX261" fmla="*/ 583453 w 11269336"/>
              <a:gd name="connsiteY261" fmla="*/ 2288788 h 2323145"/>
              <a:gd name="connsiteX262" fmla="*/ 540946 w 11269336"/>
              <a:gd name="connsiteY262" fmla="*/ 2292721 h 2323145"/>
              <a:gd name="connsiteX263" fmla="*/ 533680 w 11269336"/>
              <a:gd name="connsiteY263" fmla="*/ 2310233 h 2323145"/>
              <a:gd name="connsiteX264" fmla="*/ 487366 w 11269336"/>
              <a:gd name="connsiteY264" fmla="*/ 2309053 h 2323145"/>
              <a:gd name="connsiteX265" fmla="*/ 416820 w 11269336"/>
              <a:gd name="connsiteY265" fmla="*/ 2305443 h 2323145"/>
              <a:gd name="connsiteX266" fmla="*/ 376805 w 11269336"/>
              <a:gd name="connsiteY266" fmla="*/ 2307647 h 2323145"/>
              <a:gd name="connsiteX267" fmla="*/ 266777 w 11269336"/>
              <a:gd name="connsiteY267" fmla="*/ 2309012 h 2323145"/>
              <a:gd name="connsiteX268" fmla="*/ 156013 w 11269336"/>
              <a:gd name="connsiteY268" fmla="*/ 2306832 h 2323145"/>
              <a:gd name="connsiteX269" fmla="*/ 87258 w 11269336"/>
              <a:gd name="connsiteY269" fmla="*/ 2285511 h 2323145"/>
              <a:gd name="connsiteX270" fmla="*/ 23798 w 11269336"/>
              <a:gd name="connsiteY270" fmla="*/ 2281822 h 2323145"/>
              <a:gd name="connsiteX271" fmla="*/ 0 w 11269336"/>
              <a:gd name="connsiteY271" fmla="*/ 2285369 h 2323145"/>
              <a:gd name="connsiteX272" fmla="*/ 0 w 11269336"/>
              <a:gd name="connsiteY27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41688 w 11269336"/>
              <a:gd name="connsiteY140" fmla="*/ 202233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460591 w 11269336"/>
              <a:gd name="connsiteY184" fmla="*/ 2097951 h 2323145"/>
              <a:gd name="connsiteX185" fmla="*/ 3170922 w 11269336"/>
              <a:gd name="connsiteY185" fmla="*/ 2115957 h 2323145"/>
              <a:gd name="connsiteX186" fmla="*/ 3156256 w 11269336"/>
              <a:gd name="connsiteY186" fmla="*/ 2124773 h 2323145"/>
              <a:gd name="connsiteX187" fmla="*/ 3140298 w 11269336"/>
              <a:gd name="connsiteY187" fmla="*/ 2129182 h 2323145"/>
              <a:gd name="connsiteX188" fmla="*/ 3138514 w 11269336"/>
              <a:gd name="connsiteY188" fmla="*/ 2128069 h 2323145"/>
              <a:gd name="connsiteX189" fmla="*/ 3120467 w 11269336"/>
              <a:gd name="connsiteY189" fmla="*/ 2128281 h 2323145"/>
              <a:gd name="connsiteX190" fmla="*/ 3116175 w 11269336"/>
              <a:gd name="connsiteY190" fmla="*/ 2131633 h 2323145"/>
              <a:gd name="connsiteX191" fmla="*/ 3103685 w 11269336"/>
              <a:gd name="connsiteY191" fmla="*/ 2132814 h 2323145"/>
              <a:gd name="connsiteX192" fmla="*/ 3078794 w 11269336"/>
              <a:gd name="connsiteY192" fmla="*/ 2137935 h 2323145"/>
              <a:gd name="connsiteX193" fmla="*/ 3074407 w 11269336"/>
              <a:gd name="connsiteY193" fmla="*/ 2136274 h 2323145"/>
              <a:gd name="connsiteX194" fmla="*/ 3037285 w 11269336"/>
              <a:gd name="connsiteY194" fmla="*/ 2139919 h 2323145"/>
              <a:gd name="connsiteX195" fmla="*/ 3036901 w 11269336"/>
              <a:gd name="connsiteY195" fmla="*/ 2138726 h 2323145"/>
              <a:gd name="connsiteX196" fmla="*/ 3026996 w 11269336"/>
              <a:gd name="connsiteY196" fmla="*/ 2134322 h 2323145"/>
              <a:gd name="connsiteX197" fmla="*/ 3007772 w 11269336"/>
              <a:gd name="connsiteY197" fmla="*/ 2128742 h 2323145"/>
              <a:gd name="connsiteX198" fmla="*/ 2965030 w 11269336"/>
              <a:gd name="connsiteY198" fmla="*/ 2100494 h 2323145"/>
              <a:gd name="connsiteX199" fmla="*/ 2926342 w 11269336"/>
              <a:gd name="connsiteY199" fmla="*/ 2104155 h 2323145"/>
              <a:gd name="connsiteX200" fmla="*/ 2918608 w 11269336"/>
              <a:gd name="connsiteY200" fmla="*/ 2104215 h 2323145"/>
              <a:gd name="connsiteX201" fmla="*/ 2918475 w 11269336"/>
              <a:gd name="connsiteY201" fmla="*/ 2103937 h 2323145"/>
              <a:gd name="connsiteX202" fmla="*/ 2910360 w 11269336"/>
              <a:gd name="connsiteY202" fmla="*/ 2103444 h 2323145"/>
              <a:gd name="connsiteX203" fmla="*/ 2904507 w 11269336"/>
              <a:gd name="connsiteY203" fmla="*/ 2104326 h 2323145"/>
              <a:gd name="connsiteX204" fmla="*/ 2889503 w 11269336"/>
              <a:gd name="connsiteY204" fmla="*/ 2104443 h 2323145"/>
              <a:gd name="connsiteX205" fmla="*/ 2884480 w 11269336"/>
              <a:gd name="connsiteY205" fmla="*/ 2102626 h 2323145"/>
              <a:gd name="connsiteX206" fmla="*/ 2882689 w 11269336"/>
              <a:gd name="connsiteY206" fmla="*/ 2099228 h 2323145"/>
              <a:gd name="connsiteX207" fmla="*/ 2881291 w 11269336"/>
              <a:gd name="connsiteY207" fmla="*/ 2099618 h 2323145"/>
              <a:gd name="connsiteX208" fmla="*/ 2853979 w 11269336"/>
              <a:gd name="connsiteY208" fmla="*/ 2090388 h 2323145"/>
              <a:gd name="connsiteX209" fmla="*/ 2791790 w 11269336"/>
              <a:gd name="connsiteY209" fmla="*/ 2080332 h 2323145"/>
              <a:gd name="connsiteX210" fmla="*/ 2755844 w 11269336"/>
              <a:gd name="connsiteY210" fmla="*/ 2078874 h 2323145"/>
              <a:gd name="connsiteX211" fmla="*/ 2657742 w 11269336"/>
              <a:gd name="connsiteY211" fmla="*/ 2070179 h 2323145"/>
              <a:gd name="connsiteX212" fmla="*/ 2559549 w 11269336"/>
              <a:gd name="connsiteY212" fmla="*/ 2057873 h 2323145"/>
              <a:gd name="connsiteX213" fmla="*/ 2512054 w 11269336"/>
              <a:gd name="connsiteY213" fmla="*/ 2031671 h 2323145"/>
              <a:gd name="connsiteX214" fmla="*/ 2506437 w 11269336"/>
              <a:gd name="connsiteY214" fmla="*/ 2030918 h 2323145"/>
              <a:gd name="connsiteX215" fmla="*/ 2491752 w 11269336"/>
              <a:gd name="connsiteY215" fmla="*/ 2033906 h 2323145"/>
              <a:gd name="connsiteX216" fmla="*/ 2486338 w 11269336"/>
              <a:gd name="connsiteY216" fmla="*/ 2035862 h 2323145"/>
              <a:gd name="connsiteX217" fmla="*/ 2478186 w 11269336"/>
              <a:gd name="connsiteY217" fmla="*/ 2036953 h 2323145"/>
              <a:gd name="connsiteX218" fmla="*/ 2477950 w 11269336"/>
              <a:gd name="connsiteY218" fmla="*/ 2036715 h 2323145"/>
              <a:gd name="connsiteX219" fmla="*/ 2470381 w 11269336"/>
              <a:gd name="connsiteY219" fmla="*/ 2038256 h 2323145"/>
              <a:gd name="connsiteX220" fmla="*/ 2433781 w 11269336"/>
              <a:gd name="connsiteY220" fmla="*/ 2049140 h 2323145"/>
              <a:gd name="connsiteX221" fmla="*/ 2381172 w 11269336"/>
              <a:gd name="connsiteY221" fmla="*/ 2030645 h 2323145"/>
              <a:gd name="connsiteX222" fmla="*/ 2360198 w 11269336"/>
              <a:gd name="connsiteY222" fmla="*/ 2029059 h 2323145"/>
              <a:gd name="connsiteX223" fmla="*/ 2348815 w 11269336"/>
              <a:gd name="connsiteY223" fmla="*/ 2026798 h 2323145"/>
              <a:gd name="connsiteX224" fmla="*/ 2347988 w 11269336"/>
              <a:gd name="connsiteY224" fmla="*/ 2025745 h 2323145"/>
              <a:gd name="connsiteX225" fmla="*/ 2312920 w 11269336"/>
              <a:gd name="connsiteY225" fmla="*/ 2036311 h 2323145"/>
              <a:gd name="connsiteX226" fmla="*/ 2307986 w 11269336"/>
              <a:gd name="connsiteY226" fmla="*/ 2035583 h 2323145"/>
              <a:gd name="connsiteX227" fmla="*/ 2285481 w 11269336"/>
              <a:gd name="connsiteY227" fmla="*/ 2045197 h 2323145"/>
              <a:gd name="connsiteX228" fmla="*/ 2273666 w 11269336"/>
              <a:gd name="connsiteY228" fmla="*/ 2048710 h 2323145"/>
              <a:gd name="connsiteX229" fmla="*/ 2270719 w 11269336"/>
              <a:gd name="connsiteY229" fmla="*/ 2052702 h 2323145"/>
              <a:gd name="connsiteX230" fmla="*/ 2253080 w 11269336"/>
              <a:gd name="connsiteY230" fmla="*/ 2056363 h 2323145"/>
              <a:gd name="connsiteX231" fmla="*/ 2250906 w 11269336"/>
              <a:gd name="connsiteY231" fmla="*/ 2055654 h 2323145"/>
              <a:gd name="connsiteX232" fmla="*/ 2236905 w 11269336"/>
              <a:gd name="connsiteY232" fmla="*/ 2062882 h 2323145"/>
              <a:gd name="connsiteX233" fmla="*/ 2225830 w 11269336"/>
              <a:gd name="connsiteY233" fmla="*/ 2074027 h 2323145"/>
              <a:gd name="connsiteX234" fmla="*/ 2073776 w 11269336"/>
              <a:gd name="connsiteY234" fmla="*/ 2089244 h 2323145"/>
              <a:gd name="connsiteX235" fmla="*/ 1948256 w 11269336"/>
              <a:gd name="connsiteY235" fmla="*/ 2146616 h 2323145"/>
              <a:gd name="connsiteX236" fmla="*/ 1865582 w 11269336"/>
              <a:gd name="connsiteY236" fmla="*/ 2153738 h 2323145"/>
              <a:gd name="connsiteX237" fmla="*/ 1835210 w 11269336"/>
              <a:gd name="connsiteY237" fmla="*/ 2134244 h 2323145"/>
              <a:gd name="connsiteX238" fmla="*/ 1632661 w 11269336"/>
              <a:gd name="connsiteY238" fmla="*/ 2173882 h 2323145"/>
              <a:gd name="connsiteX239" fmla="*/ 1579590 w 11269336"/>
              <a:gd name="connsiteY239" fmla="*/ 2173680 h 2323145"/>
              <a:gd name="connsiteX240" fmla="*/ 1535601 w 11269336"/>
              <a:gd name="connsiteY240" fmla="*/ 2194590 h 2323145"/>
              <a:gd name="connsiteX241" fmla="*/ 1515594 w 11269336"/>
              <a:gd name="connsiteY241" fmla="*/ 2189622 h 2323145"/>
              <a:gd name="connsiteX242" fmla="*/ 1512113 w 11269336"/>
              <a:gd name="connsiteY242" fmla="*/ 2188534 h 2323145"/>
              <a:gd name="connsiteX243" fmla="*/ 1498838 w 11269336"/>
              <a:gd name="connsiteY243" fmla="*/ 2189213 h 2323145"/>
              <a:gd name="connsiteX244" fmla="*/ 1494279 w 11269336"/>
              <a:gd name="connsiteY244" fmla="*/ 2183112 h 2323145"/>
              <a:gd name="connsiteX245" fmla="*/ 1473714 w 11269336"/>
              <a:gd name="connsiteY245" fmla="*/ 2179625 h 2323145"/>
              <a:gd name="connsiteX246" fmla="*/ 1449503 w 11269336"/>
              <a:gd name="connsiteY246" fmla="*/ 2182633 h 2323145"/>
              <a:gd name="connsiteX247" fmla="*/ 1335495 w 11269336"/>
              <a:gd name="connsiteY247" fmla="*/ 2203940 h 2323145"/>
              <a:gd name="connsiteX248" fmla="*/ 1266687 w 11269336"/>
              <a:gd name="connsiteY248" fmla="*/ 2212688 h 2323145"/>
              <a:gd name="connsiteX249" fmla="*/ 1239614 w 11269336"/>
              <a:gd name="connsiteY249" fmla="*/ 2209727 h 2323145"/>
              <a:gd name="connsiteX250" fmla="*/ 1202436 w 11269336"/>
              <a:gd name="connsiteY250" fmla="*/ 2209817 h 2323145"/>
              <a:gd name="connsiteX251" fmla="*/ 1136097 w 11269336"/>
              <a:gd name="connsiteY251" fmla="*/ 2205112 h 2323145"/>
              <a:gd name="connsiteX252" fmla="*/ 1048229 w 11269336"/>
              <a:gd name="connsiteY252" fmla="*/ 2207249 h 2323145"/>
              <a:gd name="connsiteX253" fmla="*/ 988232 w 11269336"/>
              <a:gd name="connsiteY253" fmla="*/ 2235635 h 2323145"/>
              <a:gd name="connsiteX254" fmla="*/ 981959 w 11269336"/>
              <a:gd name="connsiteY254" fmla="*/ 2231607 h 2323145"/>
              <a:gd name="connsiteX255" fmla="*/ 938600 w 11269336"/>
              <a:gd name="connsiteY255" fmla="*/ 2238113 h 2323145"/>
              <a:gd name="connsiteX256" fmla="*/ 791788 w 11269336"/>
              <a:gd name="connsiteY256" fmla="*/ 2293224 h 2323145"/>
              <a:gd name="connsiteX257" fmla="*/ 706914 w 11269336"/>
              <a:gd name="connsiteY257" fmla="*/ 2305046 h 2323145"/>
              <a:gd name="connsiteX258" fmla="*/ 675971 w 11269336"/>
              <a:gd name="connsiteY258" fmla="*/ 2304030 h 2323145"/>
              <a:gd name="connsiteX259" fmla="*/ 624180 w 11269336"/>
              <a:gd name="connsiteY259" fmla="*/ 2302650 h 2323145"/>
              <a:gd name="connsiteX260" fmla="*/ 583453 w 11269336"/>
              <a:gd name="connsiteY260" fmla="*/ 2288788 h 2323145"/>
              <a:gd name="connsiteX261" fmla="*/ 540946 w 11269336"/>
              <a:gd name="connsiteY261" fmla="*/ 2292721 h 2323145"/>
              <a:gd name="connsiteX262" fmla="*/ 533680 w 11269336"/>
              <a:gd name="connsiteY262" fmla="*/ 2310233 h 2323145"/>
              <a:gd name="connsiteX263" fmla="*/ 487366 w 11269336"/>
              <a:gd name="connsiteY263" fmla="*/ 2309053 h 2323145"/>
              <a:gd name="connsiteX264" fmla="*/ 416820 w 11269336"/>
              <a:gd name="connsiteY264" fmla="*/ 2305443 h 2323145"/>
              <a:gd name="connsiteX265" fmla="*/ 376805 w 11269336"/>
              <a:gd name="connsiteY265" fmla="*/ 2307647 h 2323145"/>
              <a:gd name="connsiteX266" fmla="*/ 266777 w 11269336"/>
              <a:gd name="connsiteY266" fmla="*/ 2309012 h 2323145"/>
              <a:gd name="connsiteX267" fmla="*/ 156013 w 11269336"/>
              <a:gd name="connsiteY267" fmla="*/ 2306832 h 2323145"/>
              <a:gd name="connsiteX268" fmla="*/ 87258 w 11269336"/>
              <a:gd name="connsiteY268" fmla="*/ 2285511 h 2323145"/>
              <a:gd name="connsiteX269" fmla="*/ 23798 w 11269336"/>
              <a:gd name="connsiteY269" fmla="*/ 2281822 h 2323145"/>
              <a:gd name="connsiteX270" fmla="*/ 0 w 11269336"/>
              <a:gd name="connsiteY270" fmla="*/ 2285369 h 2323145"/>
              <a:gd name="connsiteX271" fmla="*/ 0 w 11269336"/>
              <a:gd name="connsiteY271"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41688 w 11269336"/>
              <a:gd name="connsiteY140" fmla="*/ 202233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365341 w 11269336"/>
              <a:gd name="connsiteY184" fmla="*/ 2077638 h 2323145"/>
              <a:gd name="connsiteX185" fmla="*/ 3170922 w 11269336"/>
              <a:gd name="connsiteY185" fmla="*/ 2115957 h 2323145"/>
              <a:gd name="connsiteX186" fmla="*/ 3156256 w 11269336"/>
              <a:gd name="connsiteY186" fmla="*/ 2124773 h 2323145"/>
              <a:gd name="connsiteX187" fmla="*/ 3140298 w 11269336"/>
              <a:gd name="connsiteY187" fmla="*/ 2129182 h 2323145"/>
              <a:gd name="connsiteX188" fmla="*/ 3138514 w 11269336"/>
              <a:gd name="connsiteY188" fmla="*/ 2128069 h 2323145"/>
              <a:gd name="connsiteX189" fmla="*/ 3120467 w 11269336"/>
              <a:gd name="connsiteY189" fmla="*/ 2128281 h 2323145"/>
              <a:gd name="connsiteX190" fmla="*/ 3116175 w 11269336"/>
              <a:gd name="connsiteY190" fmla="*/ 2131633 h 2323145"/>
              <a:gd name="connsiteX191" fmla="*/ 3103685 w 11269336"/>
              <a:gd name="connsiteY191" fmla="*/ 2132814 h 2323145"/>
              <a:gd name="connsiteX192" fmla="*/ 3078794 w 11269336"/>
              <a:gd name="connsiteY192" fmla="*/ 2137935 h 2323145"/>
              <a:gd name="connsiteX193" fmla="*/ 3074407 w 11269336"/>
              <a:gd name="connsiteY193" fmla="*/ 2136274 h 2323145"/>
              <a:gd name="connsiteX194" fmla="*/ 3037285 w 11269336"/>
              <a:gd name="connsiteY194" fmla="*/ 2139919 h 2323145"/>
              <a:gd name="connsiteX195" fmla="*/ 3036901 w 11269336"/>
              <a:gd name="connsiteY195" fmla="*/ 2138726 h 2323145"/>
              <a:gd name="connsiteX196" fmla="*/ 3026996 w 11269336"/>
              <a:gd name="connsiteY196" fmla="*/ 2134322 h 2323145"/>
              <a:gd name="connsiteX197" fmla="*/ 3007772 w 11269336"/>
              <a:gd name="connsiteY197" fmla="*/ 2128742 h 2323145"/>
              <a:gd name="connsiteX198" fmla="*/ 2965030 w 11269336"/>
              <a:gd name="connsiteY198" fmla="*/ 2100494 h 2323145"/>
              <a:gd name="connsiteX199" fmla="*/ 2926342 w 11269336"/>
              <a:gd name="connsiteY199" fmla="*/ 2104155 h 2323145"/>
              <a:gd name="connsiteX200" fmla="*/ 2918608 w 11269336"/>
              <a:gd name="connsiteY200" fmla="*/ 2104215 h 2323145"/>
              <a:gd name="connsiteX201" fmla="*/ 2918475 w 11269336"/>
              <a:gd name="connsiteY201" fmla="*/ 2103937 h 2323145"/>
              <a:gd name="connsiteX202" fmla="*/ 2910360 w 11269336"/>
              <a:gd name="connsiteY202" fmla="*/ 2103444 h 2323145"/>
              <a:gd name="connsiteX203" fmla="*/ 2904507 w 11269336"/>
              <a:gd name="connsiteY203" fmla="*/ 2104326 h 2323145"/>
              <a:gd name="connsiteX204" fmla="*/ 2889503 w 11269336"/>
              <a:gd name="connsiteY204" fmla="*/ 2104443 h 2323145"/>
              <a:gd name="connsiteX205" fmla="*/ 2884480 w 11269336"/>
              <a:gd name="connsiteY205" fmla="*/ 2102626 h 2323145"/>
              <a:gd name="connsiteX206" fmla="*/ 2882689 w 11269336"/>
              <a:gd name="connsiteY206" fmla="*/ 2099228 h 2323145"/>
              <a:gd name="connsiteX207" fmla="*/ 2881291 w 11269336"/>
              <a:gd name="connsiteY207" fmla="*/ 2099618 h 2323145"/>
              <a:gd name="connsiteX208" fmla="*/ 2853979 w 11269336"/>
              <a:gd name="connsiteY208" fmla="*/ 2090388 h 2323145"/>
              <a:gd name="connsiteX209" fmla="*/ 2791790 w 11269336"/>
              <a:gd name="connsiteY209" fmla="*/ 2080332 h 2323145"/>
              <a:gd name="connsiteX210" fmla="*/ 2755844 w 11269336"/>
              <a:gd name="connsiteY210" fmla="*/ 2078874 h 2323145"/>
              <a:gd name="connsiteX211" fmla="*/ 2657742 w 11269336"/>
              <a:gd name="connsiteY211" fmla="*/ 2070179 h 2323145"/>
              <a:gd name="connsiteX212" fmla="*/ 2559549 w 11269336"/>
              <a:gd name="connsiteY212" fmla="*/ 2057873 h 2323145"/>
              <a:gd name="connsiteX213" fmla="*/ 2512054 w 11269336"/>
              <a:gd name="connsiteY213" fmla="*/ 2031671 h 2323145"/>
              <a:gd name="connsiteX214" fmla="*/ 2506437 w 11269336"/>
              <a:gd name="connsiteY214" fmla="*/ 2030918 h 2323145"/>
              <a:gd name="connsiteX215" fmla="*/ 2491752 w 11269336"/>
              <a:gd name="connsiteY215" fmla="*/ 2033906 h 2323145"/>
              <a:gd name="connsiteX216" fmla="*/ 2486338 w 11269336"/>
              <a:gd name="connsiteY216" fmla="*/ 2035862 h 2323145"/>
              <a:gd name="connsiteX217" fmla="*/ 2478186 w 11269336"/>
              <a:gd name="connsiteY217" fmla="*/ 2036953 h 2323145"/>
              <a:gd name="connsiteX218" fmla="*/ 2477950 w 11269336"/>
              <a:gd name="connsiteY218" fmla="*/ 2036715 h 2323145"/>
              <a:gd name="connsiteX219" fmla="*/ 2470381 w 11269336"/>
              <a:gd name="connsiteY219" fmla="*/ 2038256 h 2323145"/>
              <a:gd name="connsiteX220" fmla="*/ 2433781 w 11269336"/>
              <a:gd name="connsiteY220" fmla="*/ 2049140 h 2323145"/>
              <a:gd name="connsiteX221" fmla="*/ 2381172 w 11269336"/>
              <a:gd name="connsiteY221" fmla="*/ 2030645 h 2323145"/>
              <a:gd name="connsiteX222" fmla="*/ 2360198 w 11269336"/>
              <a:gd name="connsiteY222" fmla="*/ 2029059 h 2323145"/>
              <a:gd name="connsiteX223" fmla="*/ 2348815 w 11269336"/>
              <a:gd name="connsiteY223" fmla="*/ 2026798 h 2323145"/>
              <a:gd name="connsiteX224" fmla="*/ 2347988 w 11269336"/>
              <a:gd name="connsiteY224" fmla="*/ 2025745 h 2323145"/>
              <a:gd name="connsiteX225" fmla="*/ 2312920 w 11269336"/>
              <a:gd name="connsiteY225" fmla="*/ 2036311 h 2323145"/>
              <a:gd name="connsiteX226" fmla="*/ 2307986 w 11269336"/>
              <a:gd name="connsiteY226" fmla="*/ 2035583 h 2323145"/>
              <a:gd name="connsiteX227" fmla="*/ 2285481 w 11269336"/>
              <a:gd name="connsiteY227" fmla="*/ 2045197 h 2323145"/>
              <a:gd name="connsiteX228" fmla="*/ 2273666 w 11269336"/>
              <a:gd name="connsiteY228" fmla="*/ 2048710 h 2323145"/>
              <a:gd name="connsiteX229" fmla="*/ 2270719 w 11269336"/>
              <a:gd name="connsiteY229" fmla="*/ 2052702 h 2323145"/>
              <a:gd name="connsiteX230" fmla="*/ 2253080 w 11269336"/>
              <a:gd name="connsiteY230" fmla="*/ 2056363 h 2323145"/>
              <a:gd name="connsiteX231" fmla="*/ 2250906 w 11269336"/>
              <a:gd name="connsiteY231" fmla="*/ 2055654 h 2323145"/>
              <a:gd name="connsiteX232" fmla="*/ 2236905 w 11269336"/>
              <a:gd name="connsiteY232" fmla="*/ 2062882 h 2323145"/>
              <a:gd name="connsiteX233" fmla="*/ 2225830 w 11269336"/>
              <a:gd name="connsiteY233" fmla="*/ 2074027 h 2323145"/>
              <a:gd name="connsiteX234" fmla="*/ 2073776 w 11269336"/>
              <a:gd name="connsiteY234" fmla="*/ 2089244 h 2323145"/>
              <a:gd name="connsiteX235" fmla="*/ 1948256 w 11269336"/>
              <a:gd name="connsiteY235" fmla="*/ 2146616 h 2323145"/>
              <a:gd name="connsiteX236" fmla="*/ 1865582 w 11269336"/>
              <a:gd name="connsiteY236" fmla="*/ 2153738 h 2323145"/>
              <a:gd name="connsiteX237" fmla="*/ 1835210 w 11269336"/>
              <a:gd name="connsiteY237" fmla="*/ 2134244 h 2323145"/>
              <a:gd name="connsiteX238" fmla="*/ 1632661 w 11269336"/>
              <a:gd name="connsiteY238" fmla="*/ 2173882 h 2323145"/>
              <a:gd name="connsiteX239" fmla="*/ 1579590 w 11269336"/>
              <a:gd name="connsiteY239" fmla="*/ 2173680 h 2323145"/>
              <a:gd name="connsiteX240" fmla="*/ 1535601 w 11269336"/>
              <a:gd name="connsiteY240" fmla="*/ 2194590 h 2323145"/>
              <a:gd name="connsiteX241" fmla="*/ 1515594 w 11269336"/>
              <a:gd name="connsiteY241" fmla="*/ 2189622 h 2323145"/>
              <a:gd name="connsiteX242" fmla="*/ 1512113 w 11269336"/>
              <a:gd name="connsiteY242" fmla="*/ 2188534 h 2323145"/>
              <a:gd name="connsiteX243" fmla="*/ 1498838 w 11269336"/>
              <a:gd name="connsiteY243" fmla="*/ 2189213 h 2323145"/>
              <a:gd name="connsiteX244" fmla="*/ 1494279 w 11269336"/>
              <a:gd name="connsiteY244" fmla="*/ 2183112 h 2323145"/>
              <a:gd name="connsiteX245" fmla="*/ 1473714 w 11269336"/>
              <a:gd name="connsiteY245" fmla="*/ 2179625 h 2323145"/>
              <a:gd name="connsiteX246" fmla="*/ 1449503 w 11269336"/>
              <a:gd name="connsiteY246" fmla="*/ 2182633 h 2323145"/>
              <a:gd name="connsiteX247" fmla="*/ 1335495 w 11269336"/>
              <a:gd name="connsiteY247" fmla="*/ 2203940 h 2323145"/>
              <a:gd name="connsiteX248" fmla="*/ 1266687 w 11269336"/>
              <a:gd name="connsiteY248" fmla="*/ 2212688 h 2323145"/>
              <a:gd name="connsiteX249" fmla="*/ 1239614 w 11269336"/>
              <a:gd name="connsiteY249" fmla="*/ 2209727 h 2323145"/>
              <a:gd name="connsiteX250" fmla="*/ 1202436 w 11269336"/>
              <a:gd name="connsiteY250" fmla="*/ 2209817 h 2323145"/>
              <a:gd name="connsiteX251" fmla="*/ 1136097 w 11269336"/>
              <a:gd name="connsiteY251" fmla="*/ 2205112 h 2323145"/>
              <a:gd name="connsiteX252" fmla="*/ 1048229 w 11269336"/>
              <a:gd name="connsiteY252" fmla="*/ 2207249 h 2323145"/>
              <a:gd name="connsiteX253" fmla="*/ 988232 w 11269336"/>
              <a:gd name="connsiteY253" fmla="*/ 2235635 h 2323145"/>
              <a:gd name="connsiteX254" fmla="*/ 981959 w 11269336"/>
              <a:gd name="connsiteY254" fmla="*/ 2231607 h 2323145"/>
              <a:gd name="connsiteX255" fmla="*/ 938600 w 11269336"/>
              <a:gd name="connsiteY255" fmla="*/ 2238113 h 2323145"/>
              <a:gd name="connsiteX256" fmla="*/ 791788 w 11269336"/>
              <a:gd name="connsiteY256" fmla="*/ 2293224 h 2323145"/>
              <a:gd name="connsiteX257" fmla="*/ 706914 w 11269336"/>
              <a:gd name="connsiteY257" fmla="*/ 2305046 h 2323145"/>
              <a:gd name="connsiteX258" fmla="*/ 675971 w 11269336"/>
              <a:gd name="connsiteY258" fmla="*/ 2304030 h 2323145"/>
              <a:gd name="connsiteX259" fmla="*/ 624180 w 11269336"/>
              <a:gd name="connsiteY259" fmla="*/ 2302650 h 2323145"/>
              <a:gd name="connsiteX260" fmla="*/ 583453 w 11269336"/>
              <a:gd name="connsiteY260" fmla="*/ 2288788 h 2323145"/>
              <a:gd name="connsiteX261" fmla="*/ 540946 w 11269336"/>
              <a:gd name="connsiteY261" fmla="*/ 2292721 h 2323145"/>
              <a:gd name="connsiteX262" fmla="*/ 533680 w 11269336"/>
              <a:gd name="connsiteY262" fmla="*/ 2310233 h 2323145"/>
              <a:gd name="connsiteX263" fmla="*/ 487366 w 11269336"/>
              <a:gd name="connsiteY263" fmla="*/ 2309053 h 2323145"/>
              <a:gd name="connsiteX264" fmla="*/ 416820 w 11269336"/>
              <a:gd name="connsiteY264" fmla="*/ 2305443 h 2323145"/>
              <a:gd name="connsiteX265" fmla="*/ 376805 w 11269336"/>
              <a:gd name="connsiteY265" fmla="*/ 2307647 h 2323145"/>
              <a:gd name="connsiteX266" fmla="*/ 266777 w 11269336"/>
              <a:gd name="connsiteY266" fmla="*/ 2309012 h 2323145"/>
              <a:gd name="connsiteX267" fmla="*/ 156013 w 11269336"/>
              <a:gd name="connsiteY267" fmla="*/ 2306832 h 2323145"/>
              <a:gd name="connsiteX268" fmla="*/ 87258 w 11269336"/>
              <a:gd name="connsiteY268" fmla="*/ 2285511 h 2323145"/>
              <a:gd name="connsiteX269" fmla="*/ 23798 w 11269336"/>
              <a:gd name="connsiteY269" fmla="*/ 2281822 h 2323145"/>
              <a:gd name="connsiteX270" fmla="*/ 0 w 11269336"/>
              <a:gd name="connsiteY270" fmla="*/ 2285369 h 2323145"/>
              <a:gd name="connsiteX271" fmla="*/ 0 w 11269336"/>
              <a:gd name="connsiteY271"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41688 w 11269336"/>
              <a:gd name="connsiteY140" fmla="*/ 202233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365341 w 11269336"/>
              <a:gd name="connsiteY184" fmla="*/ 2077638 h 2323145"/>
              <a:gd name="connsiteX185" fmla="*/ 3170922 w 11269336"/>
              <a:gd name="connsiteY185" fmla="*/ 2115957 h 2323145"/>
              <a:gd name="connsiteX186" fmla="*/ 3156256 w 11269336"/>
              <a:gd name="connsiteY186" fmla="*/ 2124773 h 2323145"/>
              <a:gd name="connsiteX187" fmla="*/ 3140298 w 11269336"/>
              <a:gd name="connsiteY187" fmla="*/ 2129182 h 2323145"/>
              <a:gd name="connsiteX188" fmla="*/ 3138514 w 11269336"/>
              <a:gd name="connsiteY188" fmla="*/ 2128069 h 2323145"/>
              <a:gd name="connsiteX189" fmla="*/ 3120467 w 11269336"/>
              <a:gd name="connsiteY189" fmla="*/ 2128281 h 2323145"/>
              <a:gd name="connsiteX190" fmla="*/ 3116175 w 11269336"/>
              <a:gd name="connsiteY190" fmla="*/ 2131633 h 2323145"/>
              <a:gd name="connsiteX191" fmla="*/ 3103685 w 11269336"/>
              <a:gd name="connsiteY191" fmla="*/ 2132814 h 2323145"/>
              <a:gd name="connsiteX192" fmla="*/ 3078794 w 11269336"/>
              <a:gd name="connsiteY192" fmla="*/ 2137935 h 2323145"/>
              <a:gd name="connsiteX193" fmla="*/ 3074407 w 11269336"/>
              <a:gd name="connsiteY193" fmla="*/ 2136274 h 2323145"/>
              <a:gd name="connsiteX194" fmla="*/ 3037285 w 11269336"/>
              <a:gd name="connsiteY194" fmla="*/ 2139919 h 2323145"/>
              <a:gd name="connsiteX195" fmla="*/ 3036901 w 11269336"/>
              <a:gd name="connsiteY195" fmla="*/ 2138726 h 2323145"/>
              <a:gd name="connsiteX196" fmla="*/ 3026996 w 11269336"/>
              <a:gd name="connsiteY196" fmla="*/ 2134322 h 2323145"/>
              <a:gd name="connsiteX197" fmla="*/ 3007772 w 11269336"/>
              <a:gd name="connsiteY197" fmla="*/ 2128742 h 2323145"/>
              <a:gd name="connsiteX198" fmla="*/ 2965030 w 11269336"/>
              <a:gd name="connsiteY198" fmla="*/ 2100494 h 2323145"/>
              <a:gd name="connsiteX199" fmla="*/ 2926342 w 11269336"/>
              <a:gd name="connsiteY199" fmla="*/ 2104155 h 2323145"/>
              <a:gd name="connsiteX200" fmla="*/ 2918608 w 11269336"/>
              <a:gd name="connsiteY200" fmla="*/ 2104215 h 2323145"/>
              <a:gd name="connsiteX201" fmla="*/ 2918475 w 11269336"/>
              <a:gd name="connsiteY201" fmla="*/ 2103937 h 2323145"/>
              <a:gd name="connsiteX202" fmla="*/ 2910360 w 11269336"/>
              <a:gd name="connsiteY202" fmla="*/ 2103444 h 2323145"/>
              <a:gd name="connsiteX203" fmla="*/ 2904507 w 11269336"/>
              <a:gd name="connsiteY203" fmla="*/ 2104326 h 2323145"/>
              <a:gd name="connsiteX204" fmla="*/ 2889503 w 11269336"/>
              <a:gd name="connsiteY204" fmla="*/ 2104443 h 2323145"/>
              <a:gd name="connsiteX205" fmla="*/ 2884480 w 11269336"/>
              <a:gd name="connsiteY205" fmla="*/ 2102626 h 2323145"/>
              <a:gd name="connsiteX206" fmla="*/ 2882689 w 11269336"/>
              <a:gd name="connsiteY206" fmla="*/ 2099228 h 2323145"/>
              <a:gd name="connsiteX207" fmla="*/ 2881291 w 11269336"/>
              <a:gd name="connsiteY207" fmla="*/ 2099618 h 2323145"/>
              <a:gd name="connsiteX208" fmla="*/ 2853979 w 11269336"/>
              <a:gd name="connsiteY208" fmla="*/ 2090388 h 2323145"/>
              <a:gd name="connsiteX209" fmla="*/ 2791790 w 11269336"/>
              <a:gd name="connsiteY209" fmla="*/ 2080332 h 2323145"/>
              <a:gd name="connsiteX210" fmla="*/ 2755844 w 11269336"/>
              <a:gd name="connsiteY210" fmla="*/ 2078874 h 2323145"/>
              <a:gd name="connsiteX211" fmla="*/ 2657742 w 11269336"/>
              <a:gd name="connsiteY211" fmla="*/ 2070179 h 2323145"/>
              <a:gd name="connsiteX212" fmla="*/ 2559549 w 11269336"/>
              <a:gd name="connsiteY212" fmla="*/ 2057873 h 2323145"/>
              <a:gd name="connsiteX213" fmla="*/ 2512054 w 11269336"/>
              <a:gd name="connsiteY213" fmla="*/ 2031671 h 2323145"/>
              <a:gd name="connsiteX214" fmla="*/ 2506437 w 11269336"/>
              <a:gd name="connsiteY214" fmla="*/ 2030918 h 2323145"/>
              <a:gd name="connsiteX215" fmla="*/ 2491752 w 11269336"/>
              <a:gd name="connsiteY215" fmla="*/ 2033906 h 2323145"/>
              <a:gd name="connsiteX216" fmla="*/ 2486338 w 11269336"/>
              <a:gd name="connsiteY216" fmla="*/ 2035862 h 2323145"/>
              <a:gd name="connsiteX217" fmla="*/ 2478186 w 11269336"/>
              <a:gd name="connsiteY217" fmla="*/ 2036953 h 2323145"/>
              <a:gd name="connsiteX218" fmla="*/ 2477950 w 11269336"/>
              <a:gd name="connsiteY218" fmla="*/ 2036715 h 2323145"/>
              <a:gd name="connsiteX219" fmla="*/ 2470381 w 11269336"/>
              <a:gd name="connsiteY219" fmla="*/ 2038256 h 2323145"/>
              <a:gd name="connsiteX220" fmla="*/ 2433781 w 11269336"/>
              <a:gd name="connsiteY220" fmla="*/ 2049140 h 2323145"/>
              <a:gd name="connsiteX221" fmla="*/ 2381172 w 11269336"/>
              <a:gd name="connsiteY221" fmla="*/ 2030645 h 2323145"/>
              <a:gd name="connsiteX222" fmla="*/ 2360198 w 11269336"/>
              <a:gd name="connsiteY222" fmla="*/ 2029059 h 2323145"/>
              <a:gd name="connsiteX223" fmla="*/ 2348815 w 11269336"/>
              <a:gd name="connsiteY223" fmla="*/ 2026798 h 2323145"/>
              <a:gd name="connsiteX224" fmla="*/ 2347988 w 11269336"/>
              <a:gd name="connsiteY224" fmla="*/ 2025745 h 2323145"/>
              <a:gd name="connsiteX225" fmla="*/ 2312920 w 11269336"/>
              <a:gd name="connsiteY225" fmla="*/ 2036311 h 2323145"/>
              <a:gd name="connsiteX226" fmla="*/ 2307986 w 11269336"/>
              <a:gd name="connsiteY226" fmla="*/ 2035583 h 2323145"/>
              <a:gd name="connsiteX227" fmla="*/ 2285481 w 11269336"/>
              <a:gd name="connsiteY227" fmla="*/ 2045197 h 2323145"/>
              <a:gd name="connsiteX228" fmla="*/ 2273666 w 11269336"/>
              <a:gd name="connsiteY228" fmla="*/ 2048710 h 2323145"/>
              <a:gd name="connsiteX229" fmla="*/ 2270719 w 11269336"/>
              <a:gd name="connsiteY229" fmla="*/ 2052702 h 2323145"/>
              <a:gd name="connsiteX230" fmla="*/ 2253080 w 11269336"/>
              <a:gd name="connsiteY230" fmla="*/ 2056363 h 2323145"/>
              <a:gd name="connsiteX231" fmla="*/ 2250906 w 11269336"/>
              <a:gd name="connsiteY231" fmla="*/ 2055654 h 2323145"/>
              <a:gd name="connsiteX232" fmla="*/ 2236905 w 11269336"/>
              <a:gd name="connsiteY232" fmla="*/ 2062882 h 2323145"/>
              <a:gd name="connsiteX233" fmla="*/ 2225830 w 11269336"/>
              <a:gd name="connsiteY233" fmla="*/ 2074027 h 2323145"/>
              <a:gd name="connsiteX234" fmla="*/ 2073776 w 11269336"/>
              <a:gd name="connsiteY234" fmla="*/ 2089244 h 2323145"/>
              <a:gd name="connsiteX235" fmla="*/ 1948256 w 11269336"/>
              <a:gd name="connsiteY235" fmla="*/ 2146616 h 2323145"/>
              <a:gd name="connsiteX236" fmla="*/ 1865582 w 11269336"/>
              <a:gd name="connsiteY236" fmla="*/ 2153738 h 2323145"/>
              <a:gd name="connsiteX237" fmla="*/ 1835210 w 11269336"/>
              <a:gd name="connsiteY237" fmla="*/ 2134244 h 2323145"/>
              <a:gd name="connsiteX238" fmla="*/ 1632661 w 11269336"/>
              <a:gd name="connsiteY238" fmla="*/ 2173882 h 2323145"/>
              <a:gd name="connsiteX239" fmla="*/ 1579590 w 11269336"/>
              <a:gd name="connsiteY239" fmla="*/ 2173680 h 2323145"/>
              <a:gd name="connsiteX240" fmla="*/ 1535601 w 11269336"/>
              <a:gd name="connsiteY240" fmla="*/ 2194590 h 2323145"/>
              <a:gd name="connsiteX241" fmla="*/ 1515594 w 11269336"/>
              <a:gd name="connsiteY241" fmla="*/ 2189622 h 2323145"/>
              <a:gd name="connsiteX242" fmla="*/ 1512113 w 11269336"/>
              <a:gd name="connsiteY242" fmla="*/ 2188534 h 2323145"/>
              <a:gd name="connsiteX243" fmla="*/ 1498838 w 11269336"/>
              <a:gd name="connsiteY243" fmla="*/ 2189213 h 2323145"/>
              <a:gd name="connsiteX244" fmla="*/ 1494279 w 11269336"/>
              <a:gd name="connsiteY244" fmla="*/ 2183112 h 2323145"/>
              <a:gd name="connsiteX245" fmla="*/ 1473714 w 11269336"/>
              <a:gd name="connsiteY245" fmla="*/ 2179625 h 2323145"/>
              <a:gd name="connsiteX246" fmla="*/ 1449503 w 11269336"/>
              <a:gd name="connsiteY246" fmla="*/ 2182633 h 2323145"/>
              <a:gd name="connsiteX247" fmla="*/ 1335495 w 11269336"/>
              <a:gd name="connsiteY247" fmla="*/ 2203940 h 2323145"/>
              <a:gd name="connsiteX248" fmla="*/ 1266687 w 11269336"/>
              <a:gd name="connsiteY248" fmla="*/ 2212688 h 2323145"/>
              <a:gd name="connsiteX249" fmla="*/ 1239614 w 11269336"/>
              <a:gd name="connsiteY249" fmla="*/ 2209727 h 2323145"/>
              <a:gd name="connsiteX250" fmla="*/ 1202436 w 11269336"/>
              <a:gd name="connsiteY250" fmla="*/ 2209817 h 2323145"/>
              <a:gd name="connsiteX251" fmla="*/ 1136097 w 11269336"/>
              <a:gd name="connsiteY251" fmla="*/ 2205112 h 2323145"/>
              <a:gd name="connsiteX252" fmla="*/ 988232 w 11269336"/>
              <a:gd name="connsiteY252" fmla="*/ 2235635 h 2323145"/>
              <a:gd name="connsiteX253" fmla="*/ 981959 w 11269336"/>
              <a:gd name="connsiteY253" fmla="*/ 2231607 h 2323145"/>
              <a:gd name="connsiteX254" fmla="*/ 938600 w 11269336"/>
              <a:gd name="connsiteY254" fmla="*/ 2238113 h 2323145"/>
              <a:gd name="connsiteX255" fmla="*/ 791788 w 11269336"/>
              <a:gd name="connsiteY255" fmla="*/ 2293224 h 2323145"/>
              <a:gd name="connsiteX256" fmla="*/ 706914 w 11269336"/>
              <a:gd name="connsiteY256" fmla="*/ 2305046 h 2323145"/>
              <a:gd name="connsiteX257" fmla="*/ 675971 w 11269336"/>
              <a:gd name="connsiteY257" fmla="*/ 2304030 h 2323145"/>
              <a:gd name="connsiteX258" fmla="*/ 624180 w 11269336"/>
              <a:gd name="connsiteY258" fmla="*/ 2302650 h 2323145"/>
              <a:gd name="connsiteX259" fmla="*/ 583453 w 11269336"/>
              <a:gd name="connsiteY259" fmla="*/ 2288788 h 2323145"/>
              <a:gd name="connsiteX260" fmla="*/ 540946 w 11269336"/>
              <a:gd name="connsiteY260" fmla="*/ 2292721 h 2323145"/>
              <a:gd name="connsiteX261" fmla="*/ 533680 w 11269336"/>
              <a:gd name="connsiteY261" fmla="*/ 2310233 h 2323145"/>
              <a:gd name="connsiteX262" fmla="*/ 487366 w 11269336"/>
              <a:gd name="connsiteY262" fmla="*/ 2309053 h 2323145"/>
              <a:gd name="connsiteX263" fmla="*/ 416820 w 11269336"/>
              <a:gd name="connsiteY263" fmla="*/ 2305443 h 2323145"/>
              <a:gd name="connsiteX264" fmla="*/ 376805 w 11269336"/>
              <a:gd name="connsiteY264" fmla="*/ 2307647 h 2323145"/>
              <a:gd name="connsiteX265" fmla="*/ 266777 w 11269336"/>
              <a:gd name="connsiteY265" fmla="*/ 2309012 h 2323145"/>
              <a:gd name="connsiteX266" fmla="*/ 156013 w 11269336"/>
              <a:gd name="connsiteY266" fmla="*/ 2306832 h 2323145"/>
              <a:gd name="connsiteX267" fmla="*/ 87258 w 11269336"/>
              <a:gd name="connsiteY267" fmla="*/ 2285511 h 2323145"/>
              <a:gd name="connsiteX268" fmla="*/ 23798 w 11269336"/>
              <a:gd name="connsiteY268" fmla="*/ 2281822 h 2323145"/>
              <a:gd name="connsiteX269" fmla="*/ 0 w 11269336"/>
              <a:gd name="connsiteY269" fmla="*/ 2285369 h 2323145"/>
              <a:gd name="connsiteX270" fmla="*/ 0 w 11269336"/>
              <a:gd name="connsiteY270"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41688 w 11269336"/>
              <a:gd name="connsiteY140" fmla="*/ 202233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365341 w 11269336"/>
              <a:gd name="connsiteY184" fmla="*/ 2077638 h 2323145"/>
              <a:gd name="connsiteX185" fmla="*/ 3170922 w 11269336"/>
              <a:gd name="connsiteY185" fmla="*/ 2115957 h 2323145"/>
              <a:gd name="connsiteX186" fmla="*/ 3156256 w 11269336"/>
              <a:gd name="connsiteY186" fmla="*/ 2124773 h 2323145"/>
              <a:gd name="connsiteX187" fmla="*/ 3140298 w 11269336"/>
              <a:gd name="connsiteY187" fmla="*/ 2129182 h 2323145"/>
              <a:gd name="connsiteX188" fmla="*/ 3138514 w 11269336"/>
              <a:gd name="connsiteY188" fmla="*/ 2128069 h 2323145"/>
              <a:gd name="connsiteX189" fmla="*/ 3120467 w 11269336"/>
              <a:gd name="connsiteY189" fmla="*/ 2128281 h 2323145"/>
              <a:gd name="connsiteX190" fmla="*/ 3116175 w 11269336"/>
              <a:gd name="connsiteY190" fmla="*/ 2131633 h 2323145"/>
              <a:gd name="connsiteX191" fmla="*/ 3103685 w 11269336"/>
              <a:gd name="connsiteY191" fmla="*/ 2132814 h 2323145"/>
              <a:gd name="connsiteX192" fmla="*/ 3078794 w 11269336"/>
              <a:gd name="connsiteY192" fmla="*/ 2137935 h 2323145"/>
              <a:gd name="connsiteX193" fmla="*/ 3074407 w 11269336"/>
              <a:gd name="connsiteY193" fmla="*/ 2136274 h 2323145"/>
              <a:gd name="connsiteX194" fmla="*/ 3037285 w 11269336"/>
              <a:gd name="connsiteY194" fmla="*/ 2139919 h 2323145"/>
              <a:gd name="connsiteX195" fmla="*/ 3036901 w 11269336"/>
              <a:gd name="connsiteY195" fmla="*/ 2138726 h 2323145"/>
              <a:gd name="connsiteX196" fmla="*/ 3026996 w 11269336"/>
              <a:gd name="connsiteY196" fmla="*/ 2134322 h 2323145"/>
              <a:gd name="connsiteX197" fmla="*/ 3007772 w 11269336"/>
              <a:gd name="connsiteY197" fmla="*/ 2128742 h 2323145"/>
              <a:gd name="connsiteX198" fmla="*/ 2965030 w 11269336"/>
              <a:gd name="connsiteY198" fmla="*/ 2100494 h 2323145"/>
              <a:gd name="connsiteX199" fmla="*/ 2926342 w 11269336"/>
              <a:gd name="connsiteY199" fmla="*/ 2104155 h 2323145"/>
              <a:gd name="connsiteX200" fmla="*/ 2918608 w 11269336"/>
              <a:gd name="connsiteY200" fmla="*/ 2104215 h 2323145"/>
              <a:gd name="connsiteX201" fmla="*/ 2918475 w 11269336"/>
              <a:gd name="connsiteY201" fmla="*/ 2103937 h 2323145"/>
              <a:gd name="connsiteX202" fmla="*/ 2910360 w 11269336"/>
              <a:gd name="connsiteY202" fmla="*/ 2103444 h 2323145"/>
              <a:gd name="connsiteX203" fmla="*/ 2904507 w 11269336"/>
              <a:gd name="connsiteY203" fmla="*/ 2104326 h 2323145"/>
              <a:gd name="connsiteX204" fmla="*/ 2889503 w 11269336"/>
              <a:gd name="connsiteY204" fmla="*/ 2104443 h 2323145"/>
              <a:gd name="connsiteX205" fmla="*/ 2884480 w 11269336"/>
              <a:gd name="connsiteY205" fmla="*/ 2102626 h 2323145"/>
              <a:gd name="connsiteX206" fmla="*/ 2882689 w 11269336"/>
              <a:gd name="connsiteY206" fmla="*/ 2099228 h 2323145"/>
              <a:gd name="connsiteX207" fmla="*/ 2881291 w 11269336"/>
              <a:gd name="connsiteY207" fmla="*/ 2099618 h 2323145"/>
              <a:gd name="connsiteX208" fmla="*/ 2853979 w 11269336"/>
              <a:gd name="connsiteY208" fmla="*/ 2090388 h 2323145"/>
              <a:gd name="connsiteX209" fmla="*/ 2791790 w 11269336"/>
              <a:gd name="connsiteY209" fmla="*/ 2080332 h 2323145"/>
              <a:gd name="connsiteX210" fmla="*/ 2755844 w 11269336"/>
              <a:gd name="connsiteY210" fmla="*/ 2078874 h 2323145"/>
              <a:gd name="connsiteX211" fmla="*/ 2657742 w 11269336"/>
              <a:gd name="connsiteY211" fmla="*/ 2070179 h 2323145"/>
              <a:gd name="connsiteX212" fmla="*/ 2559549 w 11269336"/>
              <a:gd name="connsiteY212" fmla="*/ 2057873 h 2323145"/>
              <a:gd name="connsiteX213" fmla="*/ 2512054 w 11269336"/>
              <a:gd name="connsiteY213" fmla="*/ 2031671 h 2323145"/>
              <a:gd name="connsiteX214" fmla="*/ 2506437 w 11269336"/>
              <a:gd name="connsiteY214" fmla="*/ 2030918 h 2323145"/>
              <a:gd name="connsiteX215" fmla="*/ 2491752 w 11269336"/>
              <a:gd name="connsiteY215" fmla="*/ 2033906 h 2323145"/>
              <a:gd name="connsiteX216" fmla="*/ 2486338 w 11269336"/>
              <a:gd name="connsiteY216" fmla="*/ 2035862 h 2323145"/>
              <a:gd name="connsiteX217" fmla="*/ 2478186 w 11269336"/>
              <a:gd name="connsiteY217" fmla="*/ 2036953 h 2323145"/>
              <a:gd name="connsiteX218" fmla="*/ 2477950 w 11269336"/>
              <a:gd name="connsiteY218" fmla="*/ 2036715 h 2323145"/>
              <a:gd name="connsiteX219" fmla="*/ 2470381 w 11269336"/>
              <a:gd name="connsiteY219" fmla="*/ 2038256 h 2323145"/>
              <a:gd name="connsiteX220" fmla="*/ 2433781 w 11269336"/>
              <a:gd name="connsiteY220" fmla="*/ 2049140 h 2323145"/>
              <a:gd name="connsiteX221" fmla="*/ 2381172 w 11269336"/>
              <a:gd name="connsiteY221" fmla="*/ 2030645 h 2323145"/>
              <a:gd name="connsiteX222" fmla="*/ 2360198 w 11269336"/>
              <a:gd name="connsiteY222" fmla="*/ 2029059 h 2323145"/>
              <a:gd name="connsiteX223" fmla="*/ 2348815 w 11269336"/>
              <a:gd name="connsiteY223" fmla="*/ 2026798 h 2323145"/>
              <a:gd name="connsiteX224" fmla="*/ 2347988 w 11269336"/>
              <a:gd name="connsiteY224" fmla="*/ 2025745 h 2323145"/>
              <a:gd name="connsiteX225" fmla="*/ 2312920 w 11269336"/>
              <a:gd name="connsiteY225" fmla="*/ 2036311 h 2323145"/>
              <a:gd name="connsiteX226" fmla="*/ 2307986 w 11269336"/>
              <a:gd name="connsiteY226" fmla="*/ 2035583 h 2323145"/>
              <a:gd name="connsiteX227" fmla="*/ 2285481 w 11269336"/>
              <a:gd name="connsiteY227" fmla="*/ 2045197 h 2323145"/>
              <a:gd name="connsiteX228" fmla="*/ 2273666 w 11269336"/>
              <a:gd name="connsiteY228" fmla="*/ 2048710 h 2323145"/>
              <a:gd name="connsiteX229" fmla="*/ 2270719 w 11269336"/>
              <a:gd name="connsiteY229" fmla="*/ 2052702 h 2323145"/>
              <a:gd name="connsiteX230" fmla="*/ 2253080 w 11269336"/>
              <a:gd name="connsiteY230" fmla="*/ 2056363 h 2323145"/>
              <a:gd name="connsiteX231" fmla="*/ 2250906 w 11269336"/>
              <a:gd name="connsiteY231" fmla="*/ 2055654 h 2323145"/>
              <a:gd name="connsiteX232" fmla="*/ 2236905 w 11269336"/>
              <a:gd name="connsiteY232" fmla="*/ 2062882 h 2323145"/>
              <a:gd name="connsiteX233" fmla="*/ 2225830 w 11269336"/>
              <a:gd name="connsiteY233" fmla="*/ 2074027 h 2323145"/>
              <a:gd name="connsiteX234" fmla="*/ 2073776 w 11269336"/>
              <a:gd name="connsiteY234" fmla="*/ 2089244 h 2323145"/>
              <a:gd name="connsiteX235" fmla="*/ 1948256 w 11269336"/>
              <a:gd name="connsiteY235" fmla="*/ 2146616 h 2323145"/>
              <a:gd name="connsiteX236" fmla="*/ 1865582 w 11269336"/>
              <a:gd name="connsiteY236" fmla="*/ 2153738 h 2323145"/>
              <a:gd name="connsiteX237" fmla="*/ 1835210 w 11269336"/>
              <a:gd name="connsiteY237" fmla="*/ 2134244 h 2323145"/>
              <a:gd name="connsiteX238" fmla="*/ 1632661 w 11269336"/>
              <a:gd name="connsiteY238" fmla="*/ 2173882 h 2323145"/>
              <a:gd name="connsiteX239" fmla="*/ 1579590 w 11269336"/>
              <a:gd name="connsiteY239" fmla="*/ 2173680 h 2323145"/>
              <a:gd name="connsiteX240" fmla="*/ 1535601 w 11269336"/>
              <a:gd name="connsiteY240" fmla="*/ 2194590 h 2323145"/>
              <a:gd name="connsiteX241" fmla="*/ 1515594 w 11269336"/>
              <a:gd name="connsiteY241" fmla="*/ 2189622 h 2323145"/>
              <a:gd name="connsiteX242" fmla="*/ 1512113 w 11269336"/>
              <a:gd name="connsiteY242" fmla="*/ 2188534 h 2323145"/>
              <a:gd name="connsiteX243" fmla="*/ 1498838 w 11269336"/>
              <a:gd name="connsiteY243" fmla="*/ 2189213 h 2323145"/>
              <a:gd name="connsiteX244" fmla="*/ 1494279 w 11269336"/>
              <a:gd name="connsiteY244" fmla="*/ 2183112 h 2323145"/>
              <a:gd name="connsiteX245" fmla="*/ 1473714 w 11269336"/>
              <a:gd name="connsiteY245" fmla="*/ 2179625 h 2323145"/>
              <a:gd name="connsiteX246" fmla="*/ 1449503 w 11269336"/>
              <a:gd name="connsiteY246" fmla="*/ 2182633 h 2323145"/>
              <a:gd name="connsiteX247" fmla="*/ 1266687 w 11269336"/>
              <a:gd name="connsiteY247" fmla="*/ 2212688 h 2323145"/>
              <a:gd name="connsiteX248" fmla="*/ 1239614 w 11269336"/>
              <a:gd name="connsiteY248" fmla="*/ 2209727 h 2323145"/>
              <a:gd name="connsiteX249" fmla="*/ 1202436 w 11269336"/>
              <a:gd name="connsiteY249" fmla="*/ 2209817 h 2323145"/>
              <a:gd name="connsiteX250" fmla="*/ 1136097 w 11269336"/>
              <a:gd name="connsiteY250" fmla="*/ 2205112 h 2323145"/>
              <a:gd name="connsiteX251" fmla="*/ 988232 w 11269336"/>
              <a:gd name="connsiteY251" fmla="*/ 2235635 h 2323145"/>
              <a:gd name="connsiteX252" fmla="*/ 981959 w 11269336"/>
              <a:gd name="connsiteY252" fmla="*/ 2231607 h 2323145"/>
              <a:gd name="connsiteX253" fmla="*/ 938600 w 11269336"/>
              <a:gd name="connsiteY253" fmla="*/ 2238113 h 2323145"/>
              <a:gd name="connsiteX254" fmla="*/ 791788 w 11269336"/>
              <a:gd name="connsiteY254" fmla="*/ 2293224 h 2323145"/>
              <a:gd name="connsiteX255" fmla="*/ 706914 w 11269336"/>
              <a:gd name="connsiteY255" fmla="*/ 2305046 h 2323145"/>
              <a:gd name="connsiteX256" fmla="*/ 675971 w 11269336"/>
              <a:gd name="connsiteY256" fmla="*/ 2304030 h 2323145"/>
              <a:gd name="connsiteX257" fmla="*/ 624180 w 11269336"/>
              <a:gd name="connsiteY257" fmla="*/ 2302650 h 2323145"/>
              <a:gd name="connsiteX258" fmla="*/ 583453 w 11269336"/>
              <a:gd name="connsiteY258" fmla="*/ 2288788 h 2323145"/>
              <a:gd name="connsiteX259" fmla="*/ 540946 w 11269336"/>
              <a:gd name="connsiteY259" fmla="*/ 2292721 h 2323145"/>
              <a:gd name="connsiteX260" fmla="*/ 533680 w 11269336"/>
              <a:gd name="connsiteY260" fmla="*/ 2310233 h 2323145"/>
              <a:gd name="connsiteX261" fmla="*/ 487366 w 11269336"/>
              <a:gd name="connsiteY261" fmla="*/ 2309053 h 2323145"/>
              <a:gd name="connsiteX262" fmla="*/ 416820 w 11269336"/>
              <a:gd name="connsiteY262" fmla="*/ 2305443 h 2323145"/>
              <a:gd name="connsiteX263" fmla="*/ 376805 w 11269336"/>
              <a:gd name="connsiteY263" fmla="*/ 2307647 h 2323145"/>
              <a:gd name="connsiteX264" fmla="*/ 266777 w 11269336"/>
              <a:gd name="connsiteY264" fmla="*/ 2309012 h 2323145"/>
              <a:gd name="connsiteX265" fmla="*/ 156013 w 11269336"/>
              <a:gd name="connsiteY265" fmla="*/ 2306832 h 2323145"/>
              <a:gd name="connsiteX266" fmla="*/ 87258 w 11269336"/>
              <a:gd name="connsiteY266" fmla="*/ 2285511 h 2323145"/>
              <a:gd name="connsiteX267" fmla="*/ 23798 w 11269336"/>
              <a:gd name="connsiteY267" fmla="*/ 2281822 h 2323145"/>
              <a:gd name="connsiteX268" fmla="*/ 0 w 11269336"/>
              <a:gd name="connsiteY268" fmla="*/ 2285369 h 2323145"/>
              <a:gd name="connsiteX269" fmla="*/ 0 w 11269336"/>
              <a:gd name="connsiteY269"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197391 w 11269336"/>
              <a:gd name="connsiteY54" fmla="*/ 1107746 h 2323145"/>
              <a:gd name="connsiteX55" fmla="*/ 8081474 w 11269336"/>
              <a:gd name="connsiteY55" fmla="*/ 1130125 h 2323145"/>
              <a:gd name="connsiteX56" fmla="*/ 8053585 w 11269336"/>
              <a:gd name="connsiteY56" fmla="*/ 1129169 h 2323145"/>
              <a:gd name="connsiteX57" fmla="*/ 8038422 w 11269336"/>
              <a:gd name="connsiteY57" fmla="*/ 1119092 h 2323145"/>
              <a:gd name="connsiteX58" fmla="*/ 8029450 w 11269336"/>
              <a:gd name="connsiteY58" fmla="*/ 1125592 h 2323145"/>
              <a:gd name="connsiteX59" fmla="*/ 7959552 w 11269336"/>
              <a:gd name="connsiteY59" fmla="*/ 1140188 h 2323145"/>
              <a:gd name="connsiteX60" fmla="*/ 7914188 w 11269336"/>
              <a:gd name="connsiteY60" fmla="*/ 1150862 h 2323145"/>
              <a:gd name="connsiteX61" fmla="*/ 7914918 w 11269336"/>
              <a:gd name="connsiteY61" fmla="*/ 1168758 h 2323145"/>
              <a:gd name="connsiteX62" fmla="*/ 7875510 w 11269336"/>
              <a:gd name="connsiteY62" fmla="*/ 1183153 h 2323145"/>
              <a:gd name="connsiteX63" fmla="*/ 7829932 w 11269336"/>
              <a:gd name="connsiteY63" fmla="*/ 1180782 h 2323145"/>
              <a:gd name="connsiteX64" fmla="*/ 7779182 w 11269336"/>
              <a:gd name="connsiteY64" fmla="*/ 1192665 h 2323145"/>
              <a:gd name="connsiteX65" fmla="*/ 7748774 w 11269336"/>
              <a:gd name="connsiteY65" fmla="*/ 1199586 h 2323145"/>
              <a:gd name="connsiteX66" fmla="*/ 7671846 w 11269336"/>
              <a:gd name="connsiteY66" fmla="*/ 1231966 h 2323145"/>
              <a:gd name="connsiteX67" fmla="*/ 7554146 w 11269336"/>
              <a:gd name="connsiteY67" fmla="*/ 1319748 h 2323145"/>
              <a:gd name="connsiteX68" fmla="*/ 7515052 w 11269336"/>
              <a:gd name="connsiteY68" fmla="*/ 1336718 h 2323145"/>
              <a:gd name="connsiteX69" fmla="*/ 7507193 w 11269336"/>
              <a:gd name="connsiteY69" fmla="*/ 1334617 h 2323145"/>
              <a:gd name="connsiteX70" fmla="*/ 7461694 w 11269336"/>
              <a:gd name="connsiteY70" fmla="*/ 1375866 h 2323145"/>
              <a:gd name="connsiteX71" fmla="*/ 7377571 w 11269336"/>
              <a:gd name="connsiteY71" fmla="*/ 1400128 h 2323145"/>
              <a:gd name="connsiteX72" fmla="*/ 7311261 w 11269336"/>
              <a:gd name="connsiteY72" fmla="*/ 1412652 h 2323145"/>
              <a:gd name="connsiteX73" fmla="*/ 7275307 w 11269336"/>
              <a:gd name="connsiteY73" fmla="*/ 1422171 h 2323145"/>
              <a:gd name="connsiteX74" fmla="*/ 7247783 w 11269336"/>
              <a:gd name="connsiteY74" fmla="*/ 1426330 h 2323145"/>
              <a:gd name="connsiteX75" fmla="*/ 7185047 w 11269336"/>
              <a:gd name="connsiteY75" fmla="*/ 1451812 h 2323145"/>
              <a:gd name="connsiteX76" fmla="*/ 7084117 w 11269336"/>
              <a:gd name="connsiteY76" fmla="*/ 1500281 h 2323145"/>
              <a:gd name="connsiteX77" fmla="*/ 7062011 w 11269336"/>
              <a:gd name="connsiteY77" fmla="*/ 1509183 h 2323145"/>
              <a:gd name="connsiteX78" fmla="*/ 7040555 w 11269336"/>
              <a:gd name="connsiteY78" fmla="*/ 1511207 h 2323145"/>
              <a:gd name="connsiteX79" fmla="*/ 7033438 w 11269336"/>
              <a:gd name="connsiteY79" fmla="*/ 1506772 h 2323145"/>
              <a:gd name="connsiteX80" fmla="*/ 7020886 w 11269336"/>
              <a:gd name="connsiteY80" fmla="*/ 1510764 h 2323145"/>
              <a:gd name="connsiteX81" fmla="*/ 7017033 w 11269336"/>
              <a:gd name="connsiteY81" fmla="*/ 1510650 h 2323145"/>
              <a:gd name="connsiteX82" fmla="*/ 6995460 w 11269336"/>
              <a:gd name="connsiteY82" fmla="*/ 1511173 h 2323145"/>
              <a:gd name="connsiteX83" fmla="*/ 6962144 w 11269336"/>
              <a:gd name="connsiteY83" fmla="*/ 1541508 h 2323145"/>
              <a:gd name="connsiteX84" fmla="*/ 6910674 w 11269336"/>
              <a:gd name="connsiteY84" fmla="*/ 1554793 h 2323145"/>
              <a:gd name="connsiteX85" fmla="*/ 6732152 w 11269336"/>
              <a:gd name="connsiteY85" fmla="*/ 1642538 h 2323145"/>
              <a:gd name="connsiteX86" fmla="*/ 6694106 w 11269336"/>
              <a:gd name="connsiteY86" fmla="*/ 1632377 h 2323145"/>
              <a:gd name="connsiteX87" fmla="*/ 6617223 w 11269336"/>
              <a:gd name="connsiteY87" fmla="*/ 1659889 h 2323145"/>
              <a:gd name="connsiteX88" fmla="*/ 6521138 w 11269336"/>
              <a:gd name="connsiteY88" fmla="*/ 1744340 h 2323145"/>
              <a:gd name="connsiteX89" fmla="*/ 6380677 w 11269336"/>
              <a:gd name="connsiteY89" fmla="*/ 1796883 h 2323145"/>
              <a:gd name="connsiteX90" fmla="*/ 6374897 w 11269336"/>
              <a:gd name="connsiteY90" fmla="*/ 1809910 h 2323145"/>
              <a:gd name="connsiteX91" fmla="*/ 6364545 w 11269336"/>
              <a:gd name="connsiteY91" fmla="*/ 1820090 h 2323145"/>
              <a:gd name="connsiteX92" fmla="*/ 6362126 w 11269336"/>
              <a:gd name="connsiteY92" fmla="*/ 1819991 h 2323145"/>
              <a:gd name="connsiteX93" fmla="*/ 6346673 w 11269336"/>
              <a:gd name="connsiteY93" fmla="*/ 1827824 h 2323145"/>
              <a:gd name="connsiteX94" fmla="*/ 6345588 w 11269336"/>
              <a:gd name="connsiteY94" fmla="*/ 1832232 h 2323145"/>
              <a:gd name="connsiteX95" fmla="*/ 6335708 w 11269336"/>
              <a:gd name="connsiteY95" fmla="*/ 1838451 h 2323145"/>
              <a:gd name="connsiteX96" fmla="*/ 6318182 w 11269336"/>
              <a:gd name="connsiteY96" fmla="*/ 1852975 h 2323145"/>
              <a:gd name="connsiteX97" fmla="*/ 6313084 w 11269336"/>
              <a:gd name="connsiteY97" fmla="*/ 1853561 h 2323145"/>
              <a:gd name="connsiteX98" fmla="*/ 6283816 w 11269336"/>
              <a:gd name="connsiteY98" fmla="*/ 1872148 h 2323145"/>
              <a:gd name="connsiteX99" fmla="*/ 6282550 w 11269336"/>
              <a:gd name="connsiteY99" fmla="*/ 1871392 h 2323145"/>
              <a:gd name="connsiteX100" fmla="*/ 6270527 w 11269336"/>
              <a:gd name="connsiteY100" fmla="*/ 1872208 h 2323145"/>
              <a:gd name="connsiteX101" fmla="*/ 6249518 w 11269336"/>
              <a:gd name="connsiteY101" fmla="*/ 1876079 h 2323145"/>
              <a:gd name="connsiteX102" fmla="*/ 6190386 w 11269336"/>
              <a:gd name="connsiteY102" fmla="*/ 1872478 h 2323145"/>
              <a:gd name="connsiteX103" fmla="*/ 6159777 w 11269336"/>
              <a:gd name="connsiteY103" fmla="*/ 1891745 h 2323145"/>
              <a:gd name="connsiteX104" fmla="*/ 6153131 w 11269336"/>
              <a:gd name="connsiteY104" fmla="*/ 1895079 h 2323145"/>
              <a:gd name="connsiteX105" fmla="*/ 6152798 w 11269336"/>
              <a:gd name="connsiteY105" fmla="*/ 1894920 h 2323145"/>
              <a:gd name="connsiteX106" fmla="*/ 6145388 w 11269336"/>
              <a:gd name="connsiteY106" fmla="*/ 1897990 h 2323145"/>
              <a:gd name="connsiteX107" fmla="*/ 6141014 w 11269336"/>
              <a:gd name="connsiteY107" fmla="*/ 1901155 h 2323145"/>
              <a:gd name="connsiteX108" fmla="*/ 6128122 w 11269336"/>
              <a:gd name="connsiteY108" fmla="*/ 1907623 h 2323145"/>
              <a:gd name="connsiteX109" fmla="*/ 6122351 w 11269336"/>
              <a:gd name="connsiteY109" fmla="*/ 1908359 h 2323145"/>
              <a:gd name="connsiteX110" fmla="*/ 6064750 w 11269336"/>
              <a:gd name="connsiteY110" fmla="*/ 1896394 h 2323145"/>
              <a:gd name="connsiteX111" fmla="*/ 5964230 w 11269336"/>
              <a:gd name="connsiteY111" fmla="*/ 1910038 h 2323145"/>
              <a:gd name="connsiteX112" fmla="*/ 5865399 w 11269336"/>
              <a:gd name="connsiteY112" fmla="*/ 1926966 h 2323145"/>
              <a:gd name="connsiteX113" fmla="*/ 5829951 w 11269336"/>
              <a:gd name="connsiteY113" fmla="*/ 1934755 h 2323145"/>
              <a:gd name="connsiteX114" fmla="*/ 5765285 w 11269336"/>
              <a:gd name="connsiteY114" fmla="*/ 1941322 h 2323145"/>
              <a:gd name="connsiteX115" fmla="*/ 5734750 w 11269336"/>
              <a:gd name="connsiteY115" fmla="*/ 1939793 h 2323145"/>
              <a:gd name="connsiteX116" fmla="*/ 5733569 w 11269336"/>
              <a:gd name="connsiteY116" fmla="*/ 1940505 h 2323145"/>
              <a:gd name="connsiteX117" fmla="*/ 5730329 w 11269336"/>
              <a:gd name="connsiteY117" fmla="*/ 1937845 h 2323145"/>
              <a:gd name="connsiteX118" fmla="*/ 5724661 w 11269336"/>
              <a:gd name="connsiteY118" fmla="*/ 1937455 h 2323145"/>
              <a:gd name="connsiteX119" fmla="*/ 5710186 w 11269336"/>
              <a:gd name="connsiteY119" fmla="*/ 1941370 h 2323145"/>
              <a:gd name="connsiteX120" fmla="*/ 5704910 w 11269336"/>
              <a:gd name="connsiteY120" fmla="*/ 1943663 h 2323145"/>
              <a:gd name="connsiteX121" fmla="*/ 5696836 w 11269336"/>
              <a:gd name="connsiteY121" fmla="*/ 1945271 h 2323145"/>
              <a:gd name="connsiteX122" fmla="*/ 5696583 w 11269336"/>
              <a:gd name="connsiteY122" fmla="*/ 1945050 h 2323145"/>
              <a:gd name="connsiteX123" fmla="*/ 5689123 w 11269336"/>
              <a:gd name="connsiteY123" fmla="*/ 1947067 h 2323145"/>
              <a:gd name="connsiteX124" fmla="*/ 5653291 w 11269336"/>
              <a:gd name="connsiteY124" fmla="*/ 1960245 h 2323145"/>
              <a:gd name="connsiteX125" fmla="*/ 5599385 w 11269336"/>
              <a:gd name="connsiteY125" fmla="*/ 1945198 h 2323145"/>
              <a:gd name="connsiteX126" fmla="*/ 5578300 w 11269336"/>
              <a:gd name="connsiteY126" fmla="*/ 1944963 h 2323145"/>
              <a:gd name="connsiteX127" fmla="*/ 5566758 w 11269336"/>
              <a:gd name="connsiteY127" fmla="*/ 1943441 h 2323145"/>
              <a:gd name="connsiteX128" fmla="*/ 5565857 w 11269336"/>
              <a:gd name="connsiteY128" fmla="*/ 1942445 h 2323145"/>
              <a:gd name="connsiteX129" fmla="*/ 5531534 w 11269336"/>
              <a:gd name="connsiteY129" fmla="*/ 1955208 h 2323145"/>
              <a:gd name="connsiteX130" fmla="*/ 5526552 w 11269336"/>
              <a:gd name="connsiteY130" fmla="*/ 1954799 h 2323145"/>
              <a:gd name="connsiteX131" fmla="*/ 5504723 w 11269336"/>
              <a:gd name="connsiteY131" fmla="*/ 1965811 h 2323145"/>
              <a:gd name="connsiteX132" fmla="*/ 5493156 w 11269336"/>
              <a:gd name="connsiteY132" fmla="*/ 1970063 h 2323145"/>
              <a:gd name="connsiteX133" fmla="*/ 5490486 w 11269336"/>
              <a:gd name="connsiteY133" fmla="*/ 1974227 h 2323145"/>
              <a:gd name="connsiteX134" fmla="*/ 5473107 w 11269336"/>
              <a:gd name="connsiteY134" fmla="*/ 1979001 h 2323145"/>
              <a:gd name="connsiteX135" fmla="*/ 5470885 w 11269336"/>
              <a:gd name="connsiteY135" fmla="*/ 1978432 h 2323145"/>
              <a:gd name="connsiteX136" fmla="*/ 5457393 w 11269336"/>
              <a:gd name="connsiteY136" fmla="*/ 1986525 h 2323145"/>
              <a:gd name="connsiteX137" fmla="*/ 5447102 w 11269336"/>
              <a:gd name="connsiteY137" fmla="*/ 1998329 h 2323145"/>
              <a:gd name="connsiteX138" fmla="*/ 5159151 w 11269336"/>
              <a:gd name="connsiteY138" fmla="*/ 2029640 h 2323145"/>
              <a:gd name="connsiteX139" fmla="*/ 5041688 w 11269336"/>
              <a:gd name="connsiteY139" fmla="*/ 2022334 h 2323145"/>
              <a:gd name="connsiteX140" fmla="*/ 4860988 w 11269336"/>
              <a:gd name="connsiteY140" fmla="*/ 2135698 h 2323145"/>
              <a:gd name="connsiteX141" fmla="*/ 4807902 w 11269336"/>
              <a:gd name="connsiteY141" fmla="*/ 2138894 h 2323145"/>
              <a:gd name="connsiteX142" fmla="*/ 4765388 w 11269336"/>
              <a:gd name="connsiteY142" fmla="*/ 2162525 h 2323145"/>
              <a:gd name="connsiteX143" fmla="*/ 4745033 w 11269336"/>
              <a:gd name="connsiteY143" fmla="*/ 2158859 h 2323145"/>
              <a:gd name="connsiteX144" fmla="*/ 4741475 w 11269336"/>
              <a:gd name="connsiteY144" fmla="*/ 2157998 h 2323145"/>
              <a:gd name="connsiteX145" fmla="*/ 4728247 w 11269336"/>
              <a:gd name="connsiteY145" fmla="*/ 2159526 h 2323145"/>
              <a:gd name="connsiteX146" fmla="*/ 4723263 w 11269336"/>
              <a:gd name="connsiteY146" fmla="*/ 2153742 h 2323145"/>
              <a:gd name="connsiteX147" fmla="*/ 4702453 w 11269336"/>
              <a:gd name="connsiteY147" fmla="*/ 2151586 h 2323145"/>
              <a:gd name="connsiteX148" fmla="*/ 4678455 w 11269336"/>
              <a:gd name="connsiteY148" fmla="*/ 2156131 h 2323145"/>
              <a:gd name="connsiteX149" fmla="*/ 4593061 w 11269336"/>
              <a:gd name="connsiteY149" fmla="*/ 2171597 h 2323145"/>
              <a:gd name="connsiteX150" fmla="*/ 4579902 w 11269336"/>
              <a:gd name="connsiteY150" fmla="*/ 2177927 h 2323145"/>
              <a:gd name="connsiteX151" fmla="*/ 4533444 w 11269336"/>
              <a:gd name="connsiteY151" fmla="*/ 2181200 h 2323145"/>
              <a:gd name="connsiteX152" fmla="*/ 4492832 w 11269336"/>
              <a:gd name="connsiteY152" fmla="*/ 2188033 h 2323145"/>
              <a:gd name="connsiteX153" fmla="*/ 4467257 w 11269336"/>
              <a:gd name="connsiteY153" fmla="*/ 2196121 h 2323145"/>
              <a:gd name="connsiteX154" fmla="*/ 4459937 w 11269336"/>
              <a:gd name="connsiteY154" fmla="*/ 2195182 h 2323145"/>
              <a:gd name="connsiteX155" fmla="*/ 4433312 w 11269336"/>
              <a:gd name="connsiteY155" fmla="*/ 2199004 h 2323145"/>
              <a:gd name="connsiteX156" fmla="*/ 4420601 w 11269336"/>
              <a:gd name="connsiteY156" fmla="*/ 2205158 h 2323145"/>
              <a:gd name="connsiteX157" fmla="*/ 4405765 w 11269336"/>
              <a:gd name="connsiteY157" fmla="*/ 2199902 h 2323145"/>
              <a:gd name="connsiteX158" fmla="*/ 4401354 w 11269336"/>
              <a:gd name="connsiteY158" fmla="*/ 2194745 h 2323145"/>
              <a:gd name="connsiteX159" fmla="*/ 4383151 w 11269336"/>
              <a:gd name="connsiteY159" fmla="*/ 2201140 h 2323145"/>
              <a:gd name="connsiteX160" fmla="*/ 4366646 w 11269336"/>
              <a:gd name="connsiteY160" fmla="*/ 2198564 h 2323145"/>
              <a:gd name="connsiteX161" fmla="*/ 4354009 w 11269336"/>
              <a:gd name="connsiteY161" fmla="*/ 2204984 h 2323145"/>
              <a:gd name="connsiteX162" fmla="*/ 4348284 w 11269336"/>
              <a:gd name="connsiteY162" fmla="*/ 2205270 h 2323145"/>
              <a:gd name="connsiteX163" fmla="*/ 4333906 w 11269336"/>
              <a:gd name="connsiteY163" fmla="*/ 2205251 h 2323145"/>
              <a:gd name="connsiteX164" fmla="*/ 4308819 w 11269336"/>
              <a:gd name="connsiteY164" fmla="*/ 2203822 h 2323145"/>
              <a:gd name="connsiteX165" fmla="*/ 4301210 w 11269336"/>
              <a:gd name="connsiteY165" fmla="*/ 2204456 h 2323145"/>
              <a:gd name="connsiteX166" fmla="*/ 4283095 w 11269336"/>
              <a:gd name="connsiteY166" fmla="*/ 2198177 h 2323145"/>
              <a:gd name="connsiteX167" fmla="*/ 4250119 w 11269336"/>
              <a:gd name="connsiteY167" fmla="*/ 2196342 h 2323145"/>
              <a:gd name="connsiteX168" fmla="*/ 4189203 w 11269336"/>
              <a:gd name="connsiteY168" fmla="*/ 2178994 h 2323145"/>
              <a:gd name="connsiteX169" fmla="*/ 4154035 w 11269336"/>
              <a:gd name="connsiteY169" fmla="*/ 2171950 h 2323145"/>
              <a:gd name="connsiteX170" fmla="*/ 4129569 w 11269336"/>
              <a:gd name="connsiteY170" fmla="*/ 2163850 h 2323145"/>
              <a:gd name="connsiteX171" fmla="*/ 4061250 w 11269336"/>
              <a:gd name="connsiteY171" fmla="*/ 2159236 h 2323145"/>
              <a:gd name="connsiteX172" fmla="*/ 3945480 w 11269336"/>
              <a:gd name="connsiteY172" fmla="*/ 2158279 h 2323145"/>
              <a:gd name="connsiteX173" fmla="*/ 3921468 w 11269336"/>
              <a:gd name="connsiteY173" fmla="*/ 2156588 h 2323145"/>
              <a:gd name="connsiteX174" fmla="*/ 3903348 w 11269336"/>
              <a:gd name="connsiteY174" fmla="*/ 2149220 h 2323145"/>
              <a:gd name="connsiteX175" fmla="*/ 3901342 w 11269336"/>
              <a:gd name="connsiteY175" fmla="*/ 2142355 h 2323145"/>
              <a:gd name="connsiteX176" fmla="*/ 3888539 w 11269336"/>
              <a:gd name="connsiteY176" fmla="*/ 2140476 h 2323145"/>
              <a:gd name="connsiteX177" fmla="*/ 3885662 w 11269336"/>
              <a:gd name="connsiteY177" fmla="*/ 2138740 h 2323145"/>
              <a:gd name="connsiteX178" fmla="*/ 3868627 w 11269336"/>
              <a:gd name="connsiteY178" fmla="*/ 2130023 h 2323145"/>
              <a:gd name="connsiteX179" fmla="*/ 3819177 w 11269336"/>
              <a:gd name="connsiteY179" fmla="*/ 2142111 h 2323145"/>
              <a:gd name="connsiteX180" fmla="*/ 3769100 w 11269336"/>
              <a:gd name="connsiteY180" fmla="*/ 2131731 h 2323145"/>
              <a:gd name="connsiteX181" fmla="*/ 3562752 w 11269336"/>
              <a:gd name="connsiteY181" fmla="*/ 2131785 h 2323145"/>
              <a:gd name="connsiteX182" fmla="*/ 3541402 w 11269336"/>
              <a:gd name="connsiteY182" fmla="*/ 2106821 h 2323145"/>
              <a:gd name="connsiteX183" fmla="*/ 3365341 w 11269336"/>
              <a:gd name="connsiteY183" fmla="*/ 2077638 h 2323145"/>
              <a:gd name="connsiteX184" fmla="*/ 3170922 w 11269336"/>
              <a:gd name="connsiteY184" fmla="*/ 2115957 h 2323145"/>
              <a:gd name="connsiteX185" fmla="*/ 3156256 w 11269336"/>
              <a:gd name="connsiteY185" fmla="*/ 2124773 h 2323145"/>
              <a:gd name="connsiteX186" fmla="*/ 3140298 w 11269336"/>
              <a:gd name="connsiteY186" fmla="*/ 2129182 h 2323145"/>
              <a:gd name="connsiteX187" fmla="*/ 3138514 w 11269336"/>
              <a:gd name="connsiteY187" fmla="*/ 2128069 h 2323145"/>
              <a:gd name="connsiteX188" fmla="*/ 3120467 w 11269336"/>
              <a:gd name="connsiteY188" fmla="*/ 2128281 h 2323145"/>
              <a:gd name="connsiteX189" fmla="*/ 3116175 w 11269336"/>
              <a:gd name="connsiteY189" fmla="*/ 2131633 h 2323145"/>
              <a:gd name="connsiteX190" fmla="*/ 3103685 w 11269336"/>
              <a:gd name="connsiteY190" fmla="*/ 2132814 h 2323145"/>
              <a:gd name="connsiteX191" fmla="*/ 3078794 w 11269336"/>
              <a:gd name="connsiteY191" fmla="*/ 2137935 h 2323145"/>
              <a:gd name="connsiteX192" fmla="*/ 3074407 w 11269336"/>
              <a:gd name="connsiteY192" fmla="*/ 2136274 h 2323145"/>
              <a:gd name="connsiteX193" fmla="*/ 3037285 w 11269336"/>
              <a:gd name="connsiteY193" fmla="*/ 2139919 h 2323145"/>
              <a:gd name="connsiteX194" fmla="*/ 3036901 w 11269336"/>
              <a:gd name="connsiteY194" fmla="*/ 2138726 h 2323145"/>
              <a:gd name="connsiteX195" fmla="*/ 3026996 w 11269336"/>
              <a:gd name="connsiteY195" fmla="*/ 2134322 h 2323145"/>
              <a:gd name="connsiteX196" fmla="*/ 3007772 w 11269336"/>
              <a:gd name="connsiteY196" fmla="*/ 2128742 h 2323145"/>
              <a:gd name="connsiteX197" fmla="*/ 2965030 w 11269336"/>
              <a:gd name="connsiteY197" fmla="*/ 2100494 h 2323145"/>
              <a:gd name="connsiteX198" fmla="*/ 2926342 w 11269336"/>
              <a:gd name="connsiteY198" fmla="*/ 2104155 h 2323145"/>
              <a:gd name="connsiteX199" fmla="*/ 2918608 w 11269336"/>
              <a:gd name="connsiteY199" fmla="*/ 2104215 h 2323145"/>
              <a:gd name="connsiteX200" fmla="*/ 2918475 w 11269336"/>
              <a:gd name="connsiteY200" fmla="*/ 2103937 h 2323145"/>
              <a:gd name="connsiteX201" fmla="*/ 2910360 w 11269336"/>
              <a:gd name="connsiteY201" fmla="*/ 2103444 h 2323145"/>
              <a:gd name="connsiteX202" fmla="*/ 2904507 w 11269336"/>
              <a:gd name="connsiteY202" fmla="*/ 2104326 h 2323145"/>
              <a:gd name="connsiteX203" fmla="*/ 2889503 w 11269336"/>
              <a:gd name="connsiteY203" fmla="*/ 2104443 h 2323145"/>
              <a:gd name="connsiteX204" fmla="*/ 2884480 w 11269336"/>
              <a:gd name="connsiteY204" fmla="*/ 2102626 h 2323145"/>
              <a:gd name="connsiteX205" fmla="*/ 2882689 w 11269336"/>
              <a:gd name="connsiteY205" fmla="*/ 2099228 h 2323145"/>
              <a:gd name="connsiteX206" fmla="*/ 2881291 w 11269336"/>
              <a:gd name="connsiteY206" fmla="*/ 2099618 h 2323145"/>
              <a:gd name="connsiteX207" fmla="*/ 2853979 w 11269336"/>
              <a:gd name="connsiteY207" fmla="*/ 2090388 h 2323145"/>
              <a:gd name="connsiteX208" fmla="*/ 2791790 w 11269336"/>
              <a:gd name="connsiteY208" fmla="*/ 2080332 h 2323145"/>
              <a:gd name="connsiteX209" fmla="*/ 2755844 w 11269336"/>
              <a:gd name="connsiteY209" fmla="*/ 2078874 h 2323145"/>
              <a:gd name="connsiteX210" fmla="*/ 2657742 w 11269336"/>
              <a:gd name="connsiteY210" fmla="*/ 2070179 h 2323145"/>
              <a:gd name="connsiteX211" fmla="*/ 2559549 w 11269336"/>
              <a:gd name="connsiteY211" fmla="*/ 2057873 h 2323145"/>
              <a:gd name="connsiteX212" fmla="*/ 2512054 w 11269336"/>
              <a:gd name="connsiteY212" fmla="*/ 2031671 h 2323145"/>
              <a:gd name="connsiteX213" fmla="*/ 2506437 w 11269336"/>
              <a:gd name="connsiteY213" fmla="*/ 2030918 h 2323145"/>
              <a:gd name="connsiteX214" fmla="*/ 2491752 w 11269336"/>
              <a:gd name="connsiteY214" fmla="*/ 2033906 h 2323145"/>
              <a:gd name="connsiteX215" fmla="*/ 2486338 w 11269336"/>
              <a:gd name="connsiteY215" fmla="*/ 2035862 h 2323145"/>
              <a:gd name="connsiteX216" fmla="*/ 2478186 w 11269336"/>
              <a:gd name="connsiteY216" fmla="*/ 2036953 h 2323145"/>
              <a:gd name="connsiteX217" fmla="*/ 2477950 w 11269336"/>
              <a:gd name="connsiteY217" fmla="*/ 2036715 h 2323145"/>
              <a:gd name="connsiteX218" fmla="*/ 2470381 w 11269336"/>
              <a:gd name="connsiteY218" fmla="*/ 2038256 h 2323145"/>
              <a:gd name="connsiteX219" fmla="*/ 2433781 w 11269336"/>
              <a:gd name="connsiteY219" fmla="*/ 2049140 h 2323145"/>
              <a:gd name="connsiteX220" fmla="*/ 2381172 w 11269336"/>
              <a:gd name="connsiteY220" fmla="*/ 2030645 h 2323145"/>
              <a:gd name="connsiteX221" fmla="*/ 2360198 w 11269336"/>
              <a:gd name="connsiteY221" fmla="*/ 2029059 h 2323145"/>
              <a:gd name="connsiteX222" fmla="*/ 2348815 w 11269336"/>
              <a:gd name="connsiteY222" fmla="*/ 2026798 h 2323145"/>
              <a:gd name="connsiteX223" fmla="*/ 2347988 w 11269336"/>
              <a:gd name="connsiteY223" fmla="*/ 2025745 h 2323145"/>
              <a:gd name="connsiteX224" fmla="*/ 2312920 w 11269336"/>
              <a:gd name="connsiteY224" fmla="*/ 2036311 h 2323145"/>
              <a:gd name="connsiteX225" fmla="*/ 2307986 w 11269336"/>
              <a:gd name="connsiteY225" fmla="*/ 2035583 h 2323145"/>
              <a:gd name="connsiteX226" fmla="*/ 2285481 w 11269336"/>
              <a:gd name="connsiteY226" fmla="*/ 2045197 h 2323145"/>
              <a:gd name="connsiteX227" fmla="*/ 2273666 w 11269336"/>
              <a:gd name="connsiteY227" fmla="*/ 2048710 h 2323145"/>
              <a:gd name="connsiteX228" fmla="*/ 2270719 w 11269336"/>
              <a:gd name="connsiteY228" fmla="*/ 2052702 h 2323145"/>
              <a:gd name="connsiteX229" fmla="*/ 2253080 w 11269336"/>
              <a:gd name="connsiteY229" fmla="*/ 2056363 h 2323145"/>
              <a:gd name="connsiteX230" fmla="*/ 2250906 w 11269336"/>
              <a:gd name="connsiteY230" fmla="*/ 2055654 h 2323145"/>
              <a:gd name="connsiteX231" fmla="*/ 2236905 w 11269336"/>
              <a:gd name="connsiteY231" fmla="*/ 2062882 h 2323145"/>
              <a:gd name="connsiteX232" fmla="*/ 2225830 w 11269336"/>
              <a:gd name="connsiteY232" fmla="*/ 2074027 h 2323145"/>
              <a:gd name="connsiteX233" fmla="*/ 2073776 w 11269336"/>
              <a:gd name="connsiteY233" fmla="*/ 2089244 h 2323145"/>
              <a:gd name="connsiteX234" fmla="*/ 1948256 w 11269336"/>
              <a:gd name="connsiteY234" fmla="*/ 2146616 h 2323145"/>
              <a:gd name="connsiteX235" fmla="*/ 1865582 w 11269336"/>
              <a:gd name="connsiteY235" fmla="*/ 2153738 h 2323145"/>
              <a:gd name="connsiteX236" fmla="*/ 1835210 w 11269336"/>
              <a:gd name="connsiteY236" fmla="*/ 2134244 h 2323145"/>
              <a:gd name="connsiteX237" fmla="*/ 1632661 w 11269336"/>
              <a:gd name="connsiteY237" fmla="*/ 2173882 h 2323145"/>
              <a:gd name="connsiteX238" fmla="*/ 1579590 w 11269336"/>
              <a:gd name="connsiteY238" fmla="*/ 2173680 h 2323145"/>
              <a:gd name="connsiteX239" fmla="*/ 1535601 w 11269336"/>
              <a:gd name="connsiteY239" fmla="*/ 2194590 h 2323145"/>
              <a:gd name="connsiteX240" fmla="*/ 1515594 w 11269336"/>
              <a:gd name="connsiteY240" fmla="*/ 2189622 h 2323145"/>
              <a:gd name="connsiteX241" fmla="*/ 1512113 w 11269336"/>
              <a:gd name="connsiteY241" fmla="*/ 2188534 h 2323145"/>
              <a:gd name="connsiteX242" fmla="*/ 1498838 w 11269336"/>
              <a:gd name="connsiteY242" fmla="*/ 2189213 h 2323145"/>
              <a:gd name="connsiteX243" fmla="*/ 1494279 w 11269336"/>
              <a:gd name="connsiteY243" fmla="*/ 2183112 h 2323145"/>
              <a:gd name="connsiteX244" fmla="*/ 1473714 w 11269336"/>
              <a:gd name="connsiteY244" fmla="*/ 2179625 h 2323145"/>
              <a:gd name="connsiteX245" fmla="*/ 1449503 w 11269336"/>
              <a:gd name="connsiteY245" fmla="*/ 2182633 h 2323145"/>
              <a:gd name="connsiteX246" fmla="*/ 1266687 w 11269336"/>
              <a:gd name="connsiteY246" fmla="*/ 2212688 h 2323145"/>
              <a:gd name="connsiteX247" fmla="*/ 1239614 w 11269336"/>
              <a:gd name="connsiteY247" fmla="*/ 2209727 h 2323145"/>
              <a:gd name="connsiteX248" fmla="*/ 1202436 w 11269336"/>
              <a:gd name="connsiteY248" fmla="*/ 2209817 h 2323145"/>
              <a:gd name="connsiteX249" fmla="*/ 1136097 w 11269336"/>
              <a:gd name="connsiteY249" fmla="*/ 2205112 h 2323145"/>
              <a:gd name="connsiteX250" fmla="*/ 988232 w 11269336"/>
              <a:gd name="connsiteY250" fmla="*/ 2235635 h 2323145"/>
              <a:gd name="connsiteX251" fmla="*/ 981959 w 11269336"/>
              <a:gd name="connsiteY251" fmla="*/ 2231607 h 2323145"/>
              <a:gd name="connsiteX252" fmla="*/ 938600 w 11269336"/>
              <a:gd name="connsiteY252" fmla="*/ 2238113 h 2323145"/>
              <a:gd name="connsiteX253" fmla="*/ 791788 w 11269336"/>
              <a:gd name="connsiteY253" fmla="*/ 2293224 h 2323145"/>
              <a:gd name="connsiteX254" fmla="*/ 706914 w 11269336"/>
              <a:gd name="connsiteY254" fmla="*/ 2305046 h 2323145"/>
              <a:gd name="connsiteX255" fmla="*/ 675971 w 11269336"/>
              <a:gd name="connsiteY255" fmla="*/ 2304030 h 2323145"/>
              <a:gd name="connsiteX256" fmla="*/ 624180 w 11269336"/>
              <a:gd name="connsiteY256" fmla="*/ 2302650 h 2323145"/>
              <a:gd name="connsiteX257" fmla="*/ 583453 w 11269336"/>
              <a:gd name="connsiteY257" fmla="*/ 2288788 h 2323145"/>
              <a:gd name="connsiteX258" fmla="*/ 540946 w 11269336"/>
              <a:gd name="connsiteY258" fmla="*/ 2292721 h 2323145"/>
              <a:gd name="connsiteX259" fmla="*/ 533680 w 11269336"/>
              <a:gd name="connsiteY259" fmla="*/ 2310233 h 2323145"/>
              <a:gd name="connsiteX260" fmla="*/ 487366 w 11269336"/>
              <a:gd name="connsiteY260" fmla="*/ 2309053 h 2323145"/>
              <a:gd name="connsiteX261" fmla="*/ 416820 w 11269336"/>
              <a:gd name="connsiteY261" fmla="*/ 2305443 h 2323145"/>
              <a:gd name="connsiteX262" fmla="*/ 376805 w 11269336"/>
              <a:gd name="connsiteY262" fmla="*/ 2307647 h 2323145"/>
              <a:gd name="connsiteX263" fmla="*/ 266777 w 11269336"/>
              <a:gd name="connsiteY263" fmla="*/ 2309012 h 2323145"/>
              <a:gd name="connsiteX264" fmla="*/ 156013 w 11269336"/>
              <a:gd name="connsiteY264" fmla="*/ 2306832 h 2323145"/>
              <a:gd name="connsiteX265" fmla="*/ 87258 w 11269336"/>
              <a:gd name="connsiteY265" fmla="*/ 2285511 h 2323145"/>
              <a:gd name="connsiteX266" fmla="*/ 23798 w 11269336"/>
              <a:gd name="connsiteY266" fmla="*/ 2281822 h 2323145"/>
              <a:gd name="connsiteX267" fmla="*/ 0 w 11269336"/>
              <a:gd name="connsiteY267" fmla="*/ 2285369 h 2323145"/>
              <a:gd name="connsiteX268" fmla="*/ 0 w 11269336"/>
              <a:gd name="connsiteY268"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795998 w 11269336"/>
              <a:gd name="connsiteY32" fmla="*/ 863337 h 2323145"/>
              <a:gd name="connsiteX33" fmla="*/ 8776970 w 11269336"/>
              <a:gd name="connsiteY33" fmla="*/ 885177 h 2323145"/>
              <a:gd name="connsiteX34" fmla="*/ 8755719 w 11269336"/>
              <a:gd name="connsiteY34" fmla="*/ 889754 h 2323145"/>
              <a:gd name="connsiteX35" fmla="*/ 8743257 w 11269336"/>
              <a:gd name="connsiteY35" fmla="*/ 904723 h 2323145"/>
              <a:gd name="connsiteX36" fmla="*/ 8721366 w 11269336"/>
              <a:gd name="connsiteY36" fmla="*/ 904711 h 2323145"/>
              <a:gd name="connsiteX37" fmla="*/ 8678353 w 11269336"/>
              <a:gd name="connsiteY37" fmla="*/ 926318 h 2323145"/>
              <a:gd name="connsiteX38" fmla="*/ 8636849 w 11269336"/>
              <a:gd name="connsiteY38" fmla="*/ 937900 h 2323145"/>
              <a:gd name="connsiteX39" fmla="*/ 8620213 w 11269336"/>
              <a:gd name="connsiteY39" fmla="*/ 943068 h 2323145"/>
              <a:gd name="connsiteX40" fmla="*/ 8612581 w 11269336"/>
              <a:gd name="connsiteY40" fmla="*/ 952695 h 2323145"/>
              <a:gd name="connsiteX41" fmla="*/ 8589038 w 11269336"/>
              <a:gd name="connsiteY41" fmla="*/ 963892 h 2323145"/>
              <a:gd name="connsiteX42" fmla="*/ 8579950 w 11269336"/>
              <a:gd name="connsiteY42" fmla="*/ 960899 h 2323145"/>
              <a:gd name="connsiteX43" fmla="*/ 8579319 w 11269336"/>
              <a:gd name="connsiteY43" fmla="*/ 965630 h 2323145"/>
              <a:gd name="connsiteX44" fmla="*/ 8547429 w 11269336"/>
              <a:gd name="connsiteY44" fmla="*/ 984506 h 2323145"/>
              <a:gd name="connsiteX45" fmla="*/ 8478704 w 11269336"/>
              <a:gd name="connsiteY45" fmla="*/ 1025490 h 2323145"/>
              <a:gd name="connsiteX46" fmla="*/ 8461421 w 11269336"/>
              <a:gd name="connsiteY46" fmla="*/ 1035512 h 2323145"/>
              <a:gd name="connsiteX47" fmla="*/ 8445003 w 11269336"/>
              <a:gd name="connsiteY47" fmla="*/ 1036851 h 2323145"/>
              <a:gd name="connsiteX48" fmla="*/ 8357350 w 11269336"/>
              <a:gd name="connsiteY48" fmla="*/ 1060213 h 2323145"/>
              <a:gd name="connsiteX49" fmla="*/ 8335565 w 11269336"/>
              <a:gd name="connsiteY49" fmla="*/ 1061151 h 2323145"/>
              <a:gd name="connsiteX50" fmla="*/ 8325267 w 11269336"/>
              <a:gd name="connsiteY50" fmla="*/ 1055919 h 2323145"/>
              <a:gd name="connsiteX51" fmla="*/ 8293586 w 11269336"/>
              <a:gd name="connsiteY51" fmla="*/ 1076144 h 2323145"/>
              <a:gd name="connsiteX52" fmla="*/ 8242405 w 11269336"/>
              <a:gd name="connsiteY52" fmla="*/ 1095960 h 2323145"/>
              <a:gd name="connsiteX53" fmla="*/ 8197391 w 11269336"/>
              <a:gd name="connsiteY53" fmla="*/ 1107746 h 2323145"/>
              <a:gd name="connsiteX54" fmla="*/ 8081474 w 11269336"/>
              <a:gd name="connsiteY54" fmla="*/ 1130125 h 2323145"/>
              <a:gd name="connsiteX55" fmla="*/ 8053585 w 11269336"/>
              <a:gd name="connsiteY55" fmla="*/ 1129169 h 2323145"/>
              <a:gd name="connsiteX56" fmla="*/ 8038422 w 11269336"/>
              <a:gd name="connsiteY56" fmla="*/ 1119092 h 2323145"/>
              <a:gd name="connsiteX57" fmla="*/ 8029450 w 11269336"/>
              <a:gd name="connsiteY57" fmla="*/ 1125592 h 2323145"/>
              <a:gd name="connsiteX58" fmla="*/ 7959552 w 11269336"/>
              <a:gd name="connsiteY58" fmla="*/ 1140188 h 2323145"/>
              <a:gd name="connsiteX59" fmla="*/ 7914188 w 11269336"/>
              <a:gd name="connsiteY59" fmla="*/ 1150862 h 2323145"/>
              <a:gd name="connsiteX60" fmla="*/ 7914918 w 11269336"/>
              <a:gd name="connsiteY60" fmla="*/ 1168758 h 2323145"/>
              <a:gd name="connsiteX61" fmla="*/ 7875510 w 11269336"/>
              <a:gd name="connsiteY61" fmla="*/ 1183153 h 2323145"/>
              <a:gd name="connsiteX62" fmla="*/ 7829932 w 11269336"/>
              <a:gd name="connsiteY62" fmla="*/ 1180782 h 2323145"/>
              <a:gd name="connsiteX63" fmla="*/ 7779182 w 11269336"/>
              <a:gd name="connsiteY63" fmla="*/ 1192665 h 2323145"/>
              <a:gd name="connsiteX64" fmla="*/ 7748774 w 11269336"/>
              <a:gd name="connsiteY64" fmla="*/ 1199586 h 2323145"/>
              <a:gd name="connsiteX65" fmla="*/ 7671846 w 11269336"/>
              <a:gd name="connsiteY65" fmla="*/ 1231966 h 2323145"/>
              <a:gd name="connsiteX66" fmla="*/ 7554146 w 11269336"/>
              <a:gd name="connsiteY66" fmla="*/ 1319748 h 2323145"/>
              <a:gd name="connsiteX67" fmla="*/ 7515052 w 11269336"/>
              <a:gd name="connsiteY67" fmla="*/ 1336718 h 2323145"/>
              <a:gd name="connsiteX68" fmla="*/ 7507193 w 11269336"/>
              <a:gd name="connsiteY68" fmla="*/ 1334617 h 2323145"/>
              <a:gd name="connsiteX69" fmla="*/ 7461694 w 11269336"/>
              <a:gd name="connsiteY69" fmla="*/ 1375866 h 2323145"/>
              <a:gd name="connsiteX70" fmla="*/ 7377571 w 11269336"/>
              <a:gd name="connsiteY70" fmla="*/ 1400128 h 2323145"/>
              <a:gd name="connsiteX71" fmla="*/ 7311261 w 11269336"/>
              <a:gd name="connsiteY71" fmla="*/ 1412652 h 2323145"/>
              <a:gd name="connsiteX72" fmla="*/ 7275307 w 11269336"/>
              <a:gd name="connsiteY72" fmla="*/ 1422171 h 2323145"/>
              <a:gd name="connsiteX73" fmla="*/ 7247783 w 11269336"/>
              <a:gd name="connsiteY73" fmla="*/ 1426330 h 2323145"/>
              <a:gd name="connsiteX74" fmla="*/ 7185047 w 11269336"/>
              <a:gd name="connsiteY74" fmla="*/ 1451812 h 2323145"/>
              <a:gd name="connsiteX75" fmla="*/ 7084117 w 11269336"/>
              <a:gd name="connsiteY75" fmla="*/ 1500281 h 2323145"/>
              <a:gd name="connsiteX76" fmla="*/ 7062011 w 11269336"/>
              <a:gd name="connsiteY76" fmla="*/ 1509183 h 2323145"/>
              <a:gd name="connsiteX77" fmla="*/ 7040555 w 11269336"/>
              <a:gd name="connsiteY77" fmla="*/ 1511207 h 2323145"/>
              <a:gd name="connsiteX78" fmla="*/ 7033438 w 11269336"/>
              <a:gd name="connsiteY78" fmla="*/ 1506772 h 2323145"/>
              <a:gd name="connsiteX79" fmla="*/ 7020886 w 11269336"/>
              <a:gd name="connsiteY79" fmla="*/ 1510764 h 2323145"/>
              <a:gd name="connsiteX80" fmla="*/ 7017033 w 11269336"/>
              <a:gd name="connsiteY80" fmla="*/ 1510650 h 2323145"/>
              <a:gd name="connsiteX81" fmla="*/ 6995460 w 11269336"/>
              <a:gd name="connsiteY81" fmla="*/ 1511173 h 2323145"/>
              <a:gd name="connsiteX82" fmla="*/ 6962144 w 11269336"/>
              <a:gd name="connsiteY82" fmla="*/ 1541508 h 2323145"/>
              <a:gd name="connsiteX83" fmla="*/ 6910674 w 11269336"/>
              <a:gd name="connsiteY83" fmla="*/ 1554793 h 2323145"/>
              <a:gd name="connsiteX84" fmla="*/ 6732152 w 11269336"/>
              <a:gd name="connsiteY84" fmla="*/ 1642538 h 2323145"/>
              <a:gd name="connsiteX85" fmla="*/ 6694106 w 11269336"/>
              <a:gd name="connsiteY85" fmla="*/ 1632377 h 2323145"/>
              <a:gd name="connsiteX86" fmla="*/ 6617223 w 11269336"/>
              <a:gd name="connsiteY86" fmla="*/ 1659889 h 2323145"/>
              <a:gd name="connsiteX87" fmla="*/ 6521138 w 11269336"/>
              <a:gd name="connsiteY87" fmla="*/ 1744340 h 2323145"/>
              <a:gd name="connsiteX88" fmla="*/ 6380677 w 11269336"/>
              <a:gd name="connsiteY88" fmla="*/ 1796883 h 2323145"/>
              <a:gd name="connsiteX89" fmla="*/ 6374897 w 11269336"/>
              <a:gd name="connsiteY89" fmla="*/ 1809910 h 2323145"/>
              <a:gd name="connsiteX90" fmla="*/ 6364545 w 11269336"/>
              <a:gd name="connsiteY90" fmla="*/ 1820090 h 2323145"/>
              <a:gd name="connsiteX91" fmla="*/ 6362126 w 11269336"/>
              <a:gd name="connsiteY91" fmla="*/ 1819991 h 2323145"/>
              <a:gd name="connsiteX92" fmla="*/ 6346673 w 11269336"/>
              <a:gd name="connsiteY92" fmla="*/ 1827824 h 2323145"/>
              <a:gd name="connsiteX93" fmla="*/ 6345588 w 11269336"/>
              <a:gd name="connsiteY93" fmla="*/ 1832232 h 2323145"/>
              <a:gd name="connsiteX94" fmla="*/ 6335708 w 11269336"/>
              <a:gd name="connsiteY94" fmla="*/ 1838451 h 2323145"/>
              <a:gd name="connsiteX95" fmla="*/ 6318182 w 11269336"/>
              <a:gd name="connsiteY95" fmla="*/ 1852975 h 2323145"/>
              <a:gd name="connsiteX96" fmla="*/ 6313084 w 11269336"/>
              <a:gd name="connsiteY96" fmla="*/ 1853561 h 2323145"/>
              <a:gd name="connsiteX97" fmla="*/ 6283816 w 11269336"/>
              <a:gd name="connsiteY97" fmla="*/ 1872148 h 2323145"/>
              <a:gd name="connsiteX98" fmla="*/ 6282550 w 11269336"/>
              <a:gd name="connsiteY98" fmla="*/ 1871392 h 2323145"/>
              <a:gd name="connsiteX99" fmla="*/ 6270527 w 11269336"/>
              <a:gd name="connsiteY99" fmla="*/ 1872208 h 2323145"/>
              <a:gd name="connsiteX100" fmla="*/ 6249518 w 11269336"/>
              <a:gd name="connsiteY100" fmla="*/ 1876079 h 2323145"/>
              <a:gd name="connsiteX101" fmla="*/ 6190386 w 11269336"/>
              <a:gd name="connsiteY101" fmla="*/ 1872478 h 2323145"/>
              <a:gd name="connsiteX102" fmla="*/ 6159777 w 11269336"/>
              <a:gd name="connsiteY102" fmla="*/ 1891745 h 2323145"/>
              <a:gd name="connsiteX103" fmla="*/ 6153131 w 11269336"/>
              <a:gd name="connsiteY103" fmla="*/ 1895079 h 2323145"/>
              <a:gd name="connsiteX104" fmla="*/ 6152798 w 11269336"/>
              <a:gd name="connsiteY104" fmla="*/ 1894920 h 2323145"/>
              <a:gd name="connsiteX105" fmla="*/ 6145388 w 11269336"/>
              <a:gd name="connsiteY105" fmla="*/ 1897990 h 2323145"/>
              <a:gd name="connsiteX106" fmla="*/ 6141014 w 11269336"/>
              <a:gd name="connsiteY106" fmla="*/ 1901155 h 2323145"/>
              <a:gd name="connsiteX107" fmla="*/ 6128122 w 11269336"/>
              <a:gd name="connsiteY107" fmla="*/ 1907623 h 2323145"/>
              <a:gd name="connsiteX108" fmla="*/ 6122351 w 11269336"/>
              <a:gd name="connsiteY108" fmla="*/ 1908359 h 2323145"/>
              <a:gd name="connsiteX109" fmla="*/ 6064750 w 11269336"/>
              <a:gd name="connsiteY109" fmla="*/ 1896394 h 2323145"/>
              <a:gd name="connsiteX110" fmla="*/ 5964230 w 11269336"/>
              <a:gd name="connsiteY110" fmla="*/ 1910038 h 2323145"/>
              <a:gd name="connsiteX111" fmla="*/ 5865399 w 11269336"/>
              <a:gd name="connsiteY111" fmla="*/ 1926966 h 2323145"/>
              <a:gd name="connsiteX112" fmla="*/ 5829951 w 11269336"/>
              <a:gd name="connsiteY112" fmla="*/ 1934755 h 2323145"/>
              <a:gd name="connsiteX113" fmla="*/ 5765285 w 11269336"/>
              <a:gd name="connsiteY113" fmla="*/ 1941322 h 2323145"/>
              <a:gd name="connsiteX114" fmla="*/ 5734750 w 11269336"/>
              <a:gd name="connsiteY114" fmla="*/ 1939793 h 2323145"/>
              <a:gd name="connsiteX115" fmla="*/ 5733569 w 11269336"/>
              <a:gd name="connsiteY115" fmla="*/ 1940505 h 2323145"/>
              <a:gd name="connsiteX116" fmla="*/ 5730329 w 11269336"/>
              <a:gd name="connsiteY116" fmla="*/ 1937845 h 2323145"/>
              <a:gd name="connsiteX117" fmla="*/ 5724661 w 11269336"/>
              <a:gd name="connsiteY117" fmla="*/ 1937455 h 2323145"/>
              <a:gd name="connsiteX118" fmla="*/ 5710186 w 11269336"/>
              <a:gd name="connsiteY118" fmla="*/ 1941370 h 2323145"/>
              <a:gd name="connsiteX119" fmla="*/ 5704910 w 11269336"/>
              <a:gd name="connsiteY119" fmla="*/ 1943663 h 2323145"/>
              <a:gd name="connsiteX120" fmla="*/ 5696836 w 11269336"/>
              <a:gd name="connsiteY120" fmla="*/ 1945271 h 2323145"/>
              <a:gd name="connsiteX121" fmla="*/ 5696583 w 11269336"/>
              <a:gd name="connsiteY121" fmla="*/ 1945050 h 2323145"/>
              <a:gd name="connsiteX122" fmla="*/ 5689123 w 11269336"/>
              <a:gd name="connsiteY122" fmla="*/ 1947067 h 2323145"/>
              <a:gd name="connsiteX123" fmla="*/ 5653291 w 11269336"/>
              <a:gd name="connsiteY123" fmla="*/ 1960245 h 2323145"/>
              <a:gd name="connsiteX124" fmla="*/ 5599385 w 11269336"/>
              <a:gd name="connsiteY124" fmla="*/ 1945198 h 2323145"/>
              <a:gd name="connsiteX125" fmla="*/ 5578300 w 11269336"/>
              <a:gd name="connsiteY125" fmla="*/ 1944963 h 2323145"/>
              <a:gd name="connsiteX126" fmla="*/ 5566758 w 11269336"/>
              <a:gd name="connsiteY126" fmla="*/ 1943441 h 2323145"/>
              <a:gd name="connsiteX127" fmla="*/ 5565857 w 11269336"/>
              <a:gd name="connsiteY127" fmla="*/ 1942445 h 2323145"/>
              <a:gd name="connsiteX128" fmla="*/ 5531534 w 11269336"/>
              <a:gd name="connsiteY128" fmla="*/ 1955208 h 2323145"/>
              <a:gd name="connsiteX129" fmla="*/ 5526552 w 11269336"/>
              <a:gd name="connsiteY129" fmla="*/ 1954799 h 2323145"/>
              <a:gd name="connsiteX130" fmla="*/ 5504723 w 11269336"/>
              <a:gd name="connsiteY130" fmla="*/ 1965811 h 2323145"/>
              <a:gd name="connsiteX131" fmla="*/ 5493156 w 11269336"/>
              <a:gd name="connsiteY131" fmla="*/ 1970063 h 2323145"/>
              <a:gd name="connsiteX132" fmla="*/ 5490486 w 11269336"/>
              <a:gd name="connsiteY132" fmla="*/ 1974227 h 2323145"/>
              <a:gd name="connsiteX133" fmla="*/ 5473107 w 11269336"/>
              <a:gd name="connsiteY133" fmla="*/ 1979001 h 2323145"/>
              <a:gd name="connsiteX134" fmla="*/ 5470885 w 11269336"/>
              <a:gd name="connsiteY134" fmla="*/ 1978432 h 2323145"/>
              <a:gd name="connsiteX135" fmla="*/ 5457393 w 11269336"/>
              <a:gd name="connsiteY135" fmla="*/ 1986525 h 2323145"/>
              <a:gd name="connsiteX136" fmla="*/ 5447102 w 11269336"/>
              <a:gd name="connsiteY136" fmla="*/ 1998329 h 2323145"/>
              <a:gd name="connsiteX137" fmla="*/ 5159151 w 11269336"/>
              <a:gd name="connsiteY137" fmla="*/ 2029640 h 2323145"/>
              <a:gd name="connsiteX138" fmla="*/ 5041688 w 11269336"/>
              <a:gd name="connsiteY138" fmla="*/ 2022334 h 2323145"/>
              <a:gd name="connsiteX139" fmla="*/ 4860988 w 11269336"/>
              <a:gd name="connsiteY139" fmla="*/ 2135698 h 2323145"/>
              <a:gd name="connsiteX140" fmla="*/ 4807902 w 11269336"/>
              <a:gd name="connsiteY140" fmla="*/ 2138894 h 2323145"/>
              <a:gd name="connsiteX141" fmla="*/ 4765388 w 11269336"/>
              <a:gd name="connsiteY141" fmla="*/ 2162525 h 2323145"/>
              <a:gd name="connsiteX142" fmla="*/ 4745033 w 11269336"/>
              <a:gd name="connsiteY142" fmla="*/ 2158859 h 2323145"/>
              <a:gd name="connsiteX143" fmla="*/ 4741475 w 11269336"/>
              <a:gd name="connsiteY143" fmla="*/ 2157998 h 2323145"/>
              <a:gd name="connsiteX144" fmla="*/ 4728247 w 11269336"/>
              <a:gd name="connsiteY144" fmla="*/ 2159526 h 2323145"/>
              <a:gd name="connsiteX145" fmla="*/ 4723263 w 11269336"/>
              <a:gd name="connsiteY145" fmla="*/ 2153742 h 2323145"/>
              <a:gd name="connsiteX146" fmla="*/ 4702453 w 11269336"/>
              <a:gd name="connsiteY146" fmla="*/ 2151586 h 2323145"/>
              <a:gd name="connsiteX147" fmla="*/ 4678455 w 11269336"/>
              <a:gd name="connsiteY147" fmla="*/ 2156131 h 2323145"/>
              <a:gd name="connsiteX148" fmla="*/ 4593061 w 11269336"/>
              <a:gd name="connsiteY148" fmla="*/ 2171597 h 2323145"/>
              <a:gd name="connsiteX149" fmla="*/ 4579902 w 11269336"/>
              <a:gd name="connsiteY149" fmla="*/ 2177927 h 2323145"/>
              <a:gd name="connsiteX150" fmla="*/ 4533444 w 11269336"/>
              <a:gd name="connsiteY150" fmla="*/ 2181200 h 2323145"/>
              <a:gd name="connsiteX151" fmla="*/ 4492832 w 11269336"/>
              <a:gd name="connsiteY151" fmla="*/ 2188033 h 2323145"/>
              <a:gd name="connsiteX152" fmla="*/ 4467257 w 11269336"/>
              <a:gd name="connsiteY152" fmla="*/ 2196121 h 2323145"/>
              <a:gd name="connsiteX153" fmla="*/ 4459937 w 11269336"/>
              <a:gd name="connsiteY153" fmla="*/ 2195182 h 2323145"/>
              <a:gd name="connsiteX154" fmla="*/ 4433312 w 11269336"/>
              <a:gd name="connsiteY154" fmla="*/ 2199004 h 2323145"/>
              <a:gd name="connsiteX155" fmla="*/ 4420601 w 11269336"/>
              <a:gd name="connsiteY155" fmla="*/ 2205158 h 2323145"/>
              <a:gd name="connsiteX156" fmla="*/ 4405765 w 11269336"/>
              <a:gd name="connsiteY156" fmla="*/ 2199902 h 2323145"/>
              <a:gd name="connsiteX157" fmla="*/ 4401354 w 11269336"/>
              <a:gd name="connsiteY157" fmla="*/ 2194745 h 2323145"/>
              <a:gd name="connsiteX158" fmla="*/ 4383151 w 11269336"/>
              <a:gd name="connsiteY158" fmla="*/ 2201140 h 2323145"/>
              <a:gd name="connsiteX159" fmla="*/ 4366646 w 11269336"/>
              <a:gd name="connsiteY159" fmla="*/ 2198564 h 2323145"/>
              <a:gd name="connsiteX160" fmla="*/ 4354009 w 11269336"/>
              <a:gd name="connsiteY160" fmla="*/ 2204984 h 2323145"/>
              <a:gd name="connsiteX161" fmla="*/ 4348284 w 11269336"/>
              <a:gd name="connsiteY161" fmla="*/ 2205270 h 2323145"/>
              <a:gd name="connsiteX162" fmla="*/ 4333906 w 11269336"/>
              <a:gd name="connsiteY162" fmla="*/ 2205251 h 2323145"/>
              <a:gd name="connsiteX163" fmla="*/ 4308819 w 11269336"/>
              <a:gd name="connsiteY163" fmla="*/ 2203822 h 2323145"/>
              <a:gd name="connsiteX164" fmla="*/ 4301210 w 11269336"/>
              <a:gd name="connsiteY164" fmla="*/ 2204456 h 2323145"/>
              <a:gd name="connsiteX165" fmla="*/ 4283095 w 11269336"/>
              <a:gd name="connsiteY165" fmla="*/ 2198177 h 2323145"/>
              <a:gd name="connsiteX166" fmla="*/ 4250119 w 11269336"/>
              <a:gd name="connsiteY166" fmla="*/ 2196342 h 2323145"/>
              <a:gd name="connsiteX167" fmla="*/ 4189203 w 11269336"/>
              <a:gd name="connsiteY167" fmla="*/ 2178994 h 2323145"/>
              <a:gd name="connsiteX168" fmla="*/ 4154035 w 11269336"/>
              <a:gd name="connsiteY168" fmla="*/ 2171950 h 2323145"/>
              <a:gd name="connsiteX169" fmla="*/ 4129569 w 11269336"/>
              <a:gd name="connsiteY169" fmla="*/ 2163850 h 2323145"/>
              <a:gd name="connsiteX170" fmla="*/ 4061250 w 11269336"/>
              <a:gd name="connsiteY170" fmla="*/ 2159236 h 2323145"/>
              <a:gd name="connsiteX171" fmla="*/ 3945480 w 11269336"/>
              <a:gd name="connsiteY171" fmla="*/ 2158279 h 2323145"/>
              <a:gd name="connsiteX172" fmla="*/ 3921468 w 11269336"/>
              <a:gd name="connsiteY172" fmla="*/ 2156588 h 2323145"/>
              <a:gd name="connsiteX173" fmla="*/ 3903348 w 11269336"/>
              <a:gd name="connsiteY173" fmla="*/ 2149220 h 2323145"/>
              <a:gd name="connsiteX174" fmla="*/ 3901342 w 11269336"/>
              <a:gd name="connsiteY174" fmla="*/ 2142355 h 2323145"/>
              <a:gd name="connsiteX175" fmla="*/ 3888539 w 11269336"/>
              <a:gd name="connsiteY175" fmla="*/ 2140476 h 2323145"/>
              <a:gd name="connsiteX176" fmla="*/ 3885662 w 11269336"/>
              <a:gd name="connsiteY176" fmla="*/ 2138740 h 2323145"/>
              <a:gd name="connsiteX177" fmla="*/ 3868627 w 11269336"/>
              <a:gd name="connsiteY177" fmla="*/ 2130023 h 2323145"/>
              <a:gd name="connsiteX178" fmla="*/ 3819177 w 11269336"/>
              <a:gd name="connsiteY178" fmla="*/ 2142111 h 2323145"/>
              <a:gd name="connsiteX179" fmla="*/ 3769100 w 11269336"/>
              <a:gd name="connsiteY179" fmla="*/ 2131731 h 2323145"/>
              <a:gd name="connsiteX180" fmla="*/ 3562752 w 11269336"/>
              <a:gd name="connsiteY180" fmla="*/ 2131785 h 2323145"/>
              <a:gd name="connsiteX181" fmla="*/ 3541402 w 11269336"/>
              <a:gd name="connsiteY181" fmla="*/ 2106821 h 2323145"/>
              <a:gd name="connsiteX182" fmla="*/ 3365341 w 11269336"/>
              <a:gd name="connsiteY182" fmla="*/ 2077638 h 2323145"/>
              <a:gd name="connsiteX183" fmla="*/ 3170922 w 11269336"/>
              <a:gd name="connsiteY183" fmla="*/ 2115957 h 2323145"/>
              <a:gd name="connsiteX184" fmla="*/ 3156256 w 11269336"/>
              <a:gd name="connsiteY184" fmla="*/ 2124773 h 2323145"/>
              <a:gd name="connsiteX185" fmla="*/ 3140298 w 11269336"/>
              <a:gd name="connsiteY185" fmla="*/ 2129182 h 2323145"/>
              <a:gd name="connsiteX186" fmla="*/ 3138514 w 11269336"/>
              <a:gd name="connsiteY186" fmla="*/ 2128069 h 2323145"/>
              <a:gd name="connsiteX187" fmla="*/ 3120467 w 11269336"/>
              <a:gd name="connsiteY187" fmla="*/ 2128281 h 2323145"/>
              <a:gd name="connsiteX188" fmla="*/ 3116175 w 11269336"/>
              <a:gd name="connsiteY188" fmla="*/ 2131633 h 2323145"/>
              <a:gd name="connsiteX189" fmla="*/ 3103685 w 11269336"/>
              <a:gd name="connsiteY189" fmla="*/ 2132814 h 2323145"/>
              <a:gd name="connsiteX190" fmla="*/ 3078794 w 11269336"/>
              <a:gd name="connsiteY190" fmla="*/ 2137935 h 2323145"/>
              <a:gd name="connsiteX191" fmla="*/ 3074407 w 11269336"/>
              <a:gd name="connsiteY191" fmla="*/ 2136274 h 2323145"/>
              <a:gd name="connsiteX192" fmla="*/ 3037285 w 11269336"/>
              <a:gd name="connsiteY192" fmla="*/ 2139919 h 2323145"/>
              <a:gd name="connsiteX193" fmla="*/ 3036901 w 11269336"/>
              <a:gd name="connsiteY193" fmla="*/ 2138726 h 2323145"/>
              <a:gd name="connsiteX194" fmla="*/ 3026996 w 11269336"/>
              <a:gd name="connsiteY194" fmla="*/ 2134322 h 2323145"/>
              <a:gd name="connsiteX195" fmla="*/ 3007772 w 11269336"/>
              <a:gd name="connsiteY195" fmla="*/ 2128742 h 2323145"/>
              <a:gd name="connsiteX196" fmla="*/ 2965030 w 11269336"/>
              <a:gd name="connsiteY196" fmla="*/ 2100494 h 2323145"/>
              <a:gd name="connsiteX197" fmla="*/ 2926342 w 11269336"/>
              <a:gd name="connsiteY197" fmla="*/ 2104155 h 2323145"/>
              <a:gd name="connsiteX198" fmla="*/ 2918608 w 11269336"/>
              <a:gd name="connsiteY198" fmla="*/ 2104215 h 2323145"/>
              <a:gd name="connsiteX199" fmla="*/ 2918475 w 11269336"/>
              <a:gd name="connsiteY199" fmla="*/ 2103937 h 2323145"/>
              <a:gd name="connsiteX200" fmla="*/ 2910360 w 11269336"/>
              <a:gd name="connsiteY200" fmla="*/ 2103444 h 2323145"/>
              <a:gd name="connsiteX201" fmla="*/ 2904507 w 11269336"/>
              <a:gd name="connsiteY201" fmla="*/ 2104326 h 2323145"/>
              <a:gd name="connsiteX202" fmla="*/ 2889503 w 11269336"/>
              <a:gd name="connsiteY202" fmla="*/ 2104443 h 2323145"/>
              <a:gd name="connsiteX203" fmla="*/ 2884480 w 11269336"/>
              <a:gd name="connsiteY203" fmla="*/ 2102626 h 2323145"/>
              <a:gd name="connsiteX204" fmla="*/ 2882689 w 11269336"/>
              <a:gd name="connsiteY204" fmla="*/ 2099228 h 2323145"/>
              <a:gd name="connsiteX205" fmla="*/ 2881291 w 11269336"/>
              <a:gd name="connsiteY205" fmla="*/ 2099618 h 2323145"/>
              <a:gd name="connsiteX206" fmla="*/ 2853979 w 11269336"/>
              <a:gd name="connsiteY206" fmla="*/ 2090388 h 2323145"/>
              <a:gd name="connsiteX207" fmla="*/ 2791790 w 11269336"/>
              <a:gd name="connsiteY207" fmla="*/ 2080332 h 2323145"/>
              <a:gd name="connsiteX208" fmla="*/ 2755844 w 11269336"/>
              <a:gd name="connsiteY208" fmla="*/ 2078874 h 2323145"/>
              <a:gd name="connsiteX209" fmla="*/ 2657742 w 11269336"/>
              <a:gd name="connsiteY209" fmla="*/ 2070179 h 2323145"/>
              <a:gd name="connsiteX210" fmla="*/ 2559549 w 11269336"/>
              <a:gd name="connsiteY210" fmla="*/ 2057873 h 2323145"/>
              <a:gd name="connsiteX211" fmla="*/ 2512054 w 11269336"/>
              <a:gd name="connsiteY211" fmla="*/ 2031671 h 2323145"/>
              <a:gd name="connsiteX212" fmla="*/ 2506437 w 11269336"/>
              <a:gd name="connsiteY212" fmla="*/ 2030918 h 2323145"/>
              <a:gd name="connsiteX213" fmla="*/ 2491752 w 11269336"/>
              <a:gd name="connsiteY213" fmla="*/ 2033906 h 2323145"/>
              <a:gd name="connsiteX214" fmla="*/ 2486338 w 11269336"/>
              <a:gd name="connsiteY214" fmla="*/ 2035862 h 2323145"/>
              <a:gd name="connsiteX215" fmla="*/ 2478186 w 11269336"/>
              <a:gd name="connsiteY215" fmla="*/ 2036953 h 2323145"/>
              <a:gd name="connsiteX216" fmla="*/ 2477950 w 11269336"/>
              <a:gd name="connsiteY216" fmla="*/ 2036715 h 2323145"/>
              <a:gd name="connsiteX217" fmla="*/ 2470381 w 11269336"/>
              <a:gd name="connsiteY217" fmla="*/ 2038256 h 2323145"/>
              <a:gd name="connsiteX218" fmla="*/ 2433781 w 11269336"/>
              <a:gd name="connsiteY218" fmla="*/ 2049140 h 2323145"/>
              <a:gd name="connsiteX219" fmla="*/ 2381172 w 11269336"/>
              <a:gd name="connsiteY219" fmla="*/ 2030645 h 2323145"/>
              <a:gd name="connsiteX220" fmla="*/ 2360198 w 11269336"/>
              <a:gd name="connsiteY220" fmla="*/ 2029059 h 2323145"/>
              <a:gd name="connsiteX221" fmla="*/ 2348815 w 11269336"/>
              <a:gd name="connsiteY221" fmla="*/ 2026798 h 2323145"/>
              <a:gd name="connsiteX222" fmla="*/ 2347988 w 11269336"/>
              <a:gd name="connsiteY222" fmla="*/ 2025745 h 2323145"/>
              <a:gd name="connsiteX223" fmla="*/ 2312920 w 11269336"/>
              <a:gd name="connsiteY223" fmla="*/ 2036311 h 2323145"/>
              <a:gd name="connsiteX224" fmla="*/ 2307986 w 11269336"/>
              <a:gd name="connsiteY224" fmla="*/ 2035583 h 2323145"/>
              <a:gd name="connsiteX225" fmla="*/ 2285481 w 11269336"/>
              <a:gd name="connsiteY225" fmla="*/ 2045197 h 2323145"/>
              <a:gd name="connsiteX226" fmla="*/ 2273666 w 11269336"/>
              <a:gd name="connsiteY226" fmla="*/ 2048710 h 2323145"/>
              <a:gd name="connsiteX227" fmla="*/ 2270719 w 11269336"/>
              <a:gd name="connsiteY227" fmla="*/ 2052702 h 2323145"/>
              <a:gd name="connsiteX228" fmla="*/ 2253080 w 11269336"/>
              <a:gd name="connsiteY228" fmla="*/ 2056363 h 2323145"/>
              <a:gd name="connsiteX229" fmla="*/ 2250906 w 11269336"/>
              <a:gd name="connsiteY229" fmla="*/ 2055654 h 2323145"/>
              <a:gd name="connsiteX230" fmla="*/ 2236905 w 11269336"/>
              <a:gd name="connsiteY230" fmla="*/ 2062882 h 2323145"/>
              <a:gd name="connsiteX231" fmla="*/ 2225830 w 11269336"/>
              <a:gd name="connsiteY231" fmla="*/ 2074027 h 2323145"/>
              <a:gd name="connsiteX232" fmla="*/ 2073776 w 11269336"/>
              <a:gd name="connsiteY232" fmla="*/ 2089244 h 2323145"/>
              <a:gd name="connsiteX233" fmla="*/ 1948256 w 11269336"/>
              <a:gd name="connsiteY233" fmla="*/ 2146616 h 2323145"/>
              <a:gd name="connsiteX234" fmla="*/ 1865582 w 11269336"/>
              <a:gd name="connsiteY234" fmla="*/ 2153738 h 2323145"/>
              <a:gd name="connsiteX235" fmla="*/ 1835210 w 11269336"/>
              <a:gd name="connsiteY235" fmla="*/ 2134244 h 2323145"/>
              <a:gd name="connsiteX236" fmla="*/ 1632661 w 11269336"/>
              <a:gd name="connsiteY236" fmla="*/ 2173882 h 2323145"/>
              <a:gd name="connsiteX237" fmla="*/ 1579590 w 11269336"/>
              <a:gd name="connsiteY237" fmla="*/ 2173680 h 2323145"/>
              <a:gd name="connsiteX238" fmla="*/ 1535601 w 11269336"/>
              <a:gd name="connsiteY238" fmla="*/ 2194590 h 2323145"/>
              <a:gd name="connsiteX239" fmla="*/ 1515594 w 11269336"/>
              <a:gd name="connsiteY239" fmla="*/ 2189622 h 2323145"/>
              <a:gd name="connsiteX240" fmla="*/ 1512113 w 11269336"/>
              <a:gd name="connsiteY240" fmla="*/ 2188534 h 2323145"/>
              <a:gd name="connsiteX241" fmla="*/ 1498838 w 11269336"/>
              <a:gd name="connsiteY241" fmla="*/ 2189213 h 2323145"/>
              <a:gd name="connsiteX242" fmla="*/ 1494279 w 11269336"/>
              <a:gd name="connsiteY242" fmla="*/ 2183112 h 2323145"/>
              <a:gd name="connsiteX243" fmla="*/ 1473714 w 11269336"/>
              <a:gd name="connsiteY243" fmla="*/ 2179625 h 2323145"/>
              <a:gd name="connsiteX244" fmla="*/ 1449503 w 11269336"/>
              <a:gd name="connsiteY244" fmla="*/ 2182633 h 2323145"/>
              <a:gd name="connsiteX245" fmla="*/ 1266687 w 11269336"/>
              <a:gd name="connsiteY245" fmla="*/ 2212688 h 2323145"/>
              <a:gd name="connsiteX246" fmla="*/ 1239614 w 11269336"/>
              <a:gd name="connsiteY246" fmla="*/ 2209727 h 2323145"/>
              <a:gd name="connsiteX247" fmla="*/ 1202436 w 11269336"/>
              <a:gd name="connsiteY247" fmla="*/ 2209817 h 2323145"/>
              <a:gd name="connsiteX248" fmla="*/ 1136097 w 11269336"/>
              <a:gd name="connsiteY248" fmla="*/ 2205112 h 2323145"/>
              <a:gd name="connsiteX249" fmla="*/ 988232 w 11269336"/>
              <a:gd name="connsiteY249" fmla="*/ 2235635 h 2323145"/>
              <a:gd name="connsiteX250" fmla="*/ 981959 w 11269336"/>
              <a:gd name="connsiteY250" fmla="*/ 2231607 h 2323145"/>
              <a:gd name="connsiteX251" fmla="*/ 938600 w 11269336"/>
              <a:gd name="connsiteY251" fmla="*/ 2238113 h 2323145"/>
              <a:gd name="connsiteX252" fmla="*/ 791788 w 11269336"/>
              <a:gd name="connsiteY252" fmla="*/ 2293224 h 2323145"/>
              <a:gd name="connsiteX253" fmla="*/ 706914 w 11269336"/>
              <a:gd name="connsiteY253" fmla="*/ 2305046 h 2323145"/>
              <a:gd name="connsiteX254" fmla="*/ 675971 w 11269336"/>
              <a:gd name="connsiteY254" fmla="*/ 2304030 h 2323145"/>
              <a:gd name="connsiteX255" fmla="*/ 624180 w 11269336"/>
              <a:gd name="connsiteY255" fmla="*/ 2302650 h 2323145"/>
              <a:gd name="connsiteX256" fmla="*/ 583453 w 11269336"/>
              <a:gd name="connsiteY256" fmla="*/ 2288788 h 2323145"/>
              <a:gd name="connsiteX257" fmla="*/ 540946 w 11269336"/>
              <a:gd name="connsiteY257" fmla="*/ 2292721 h 2323145"/>
              <a:gd name="connsiteX258" fmla="*/ 533680 w 11269336"/>
              <a:gd name="connsiteY258" fmla="*/ 2310233 h 2323145"/>
              <a:gd name="connsiteX259" fmla="*/ 487366 w 11269336"/>
              <a:gd name="connsiteY259" fmla="*/ 2309053 h 2323145"/>
              <a:gd name="connsiteX260" fmla="*/ 416820 w 11269336"/>
              <a:gd name="connsiteY260" fmla="*/ 2305443 h 2323145"/>
              <a:gd name="connsiteX261" fmla="*/ 376805 w 11269336"/>
              <a:gd name="connsiteY261" fmla="*/ 2307647 h 2323145"/>
              <a:gd name="connsiteX262" fmla="*/ 266777 w 11269336"/>
              <a:gd name="connsiteY262" fmla="*/ 2309012 h 2323145"/>
              <a:gd name="connsiteX263" fmla="*/ 156013 w 11269336"/>
              <a:gd name="connsiteY263" fmla="*/ 2306832 h 2323145"/>
              <a:gd name="connsiteX264" fmla="*/ 87258 w 11269336"/>
              <a:gd name="connsiteY264" fmla="*/ 2285511 h 2323145"/>
              <a:gd name="connsiteX265" fmla="*/ 23798 w 11269336"/>
              <a:gd name="connsiteY265" fmla="*/ 2281822 h 2323145"/>
              <a:gd name="connsiteX266" fmla="*/ 0 w 11269336"/>
              <a:gd name="connsiteY266" fmla="*/ 2285369 h 2323145"/>
              <a:gd name="connsiteX267" fmla="*/ 0 w 11269336"/>
              <a:gd name="connsiteY267"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380600 w 11269336"/>
              <a:gd name="connsiteY19" fmla="*/ 549821 h 2323145"/>
              <a:gd name="connsiteX20" fmla="*/ 9139429 w 11269336"/>
              <a:gd name="connsiteY20" fmla="*/ 696446 h 2323145"/>
              <a:gd name="connsiteX21" fmla="*/ 9114263 w 11269336"/>
              <a:gd name="connsiteY21" fmla="*/ 709213 h 2323145"/>
              <a:gd name="connsiteX22" fmla="*/ 9028928 w 11269336"/>
              <a:gd name="connsiteY22" fmla="*/ 745350 h 2323145"/>
              <a:gd name="connsiteX23" fmla="*/ 8977138 w 11269336"/>
              <a:gd name="connsiteY23" fmla="*/ 774970 h 2323145"/>
              <a:gd name="connsiteX24" fmla="*/ 8947030 w 11269336"/>
              <a:gd name="connsiteY24" fmla="*/ 814934 h 2323145"/>
              <a:gd name="connsiteX25" fmla="*/ 8914746 w 11269336"/>
              <a:gd name="connsiteY25" fmla="*/ 826428 h 2323145"/>
              <a:gd name="connsiteX26" fmla="*/ 8917778 w 11269336"/>
              <a:gd name="connsiteY26" fmla="*/ 835198 h 2323145"/>
              <a:gd name="connsiteX27" fmla="*/ 8905560 w 11269336"/>
              <a:gd name="connsiteY27" fmla="*/ 838358 h 2323145"/>
              <a:gd name="connsiteX28" fmla="*/ 8897564 w 11269336"/>
              <a:gd name="connsiteY28" fmla="*/ 834287 h 2323145"/>
              <a:gd name="connsiteX29" fmla="*/ 8878040 w 11269336"/>
              <a:gd name="connsiteY29" fmla="*/ 844150 h 2323145"/>
              <a:gd name="connsiteX30" fmla="*/ 8882654 w 11269336"/>
              <a:gd name="connsiteY30" fmla="*/ 892768 h 2323145"/>
              <a:gd name="connsiteX31" fmla="*/ 8795998 w 11269336"/>
              <a:gd name="connsiteY31" fmla="*/ 863337 h 2323145"/>
              <a:gd name="connsiteX32" fmla="*/ 8776970 w 11269336"/>
              <a:gd name="connsiteY32" fmla="*/ 885177 h 2323145"/>
              <a:gd name="connsiteX33" fmla="*/ 8755719 w 11269336"/>
              <a:gd name="connsiteY33" fmla="*/ 889754 h 2323145"/>
              <a:gd name="connsiteX34" fmla="*/ 8743257 w 11269336"/>
              <a:gd name="connsiteY34" fmla="*/ 904723 h 2323145"/>
              <a:gd name="connsiteX35" fmla="*/ 8721366 w 11269336"/>
              <a:gd name="connsiteY35" fmla="*/ 904711 h 2323145"/>
              <a:gd name="connsiteX36" fmla="*/ 8678353 w 11269336"/>
              <a:gd name="connsiteY36" fmla="*/ 926318 h 2323145"/>
              <a:gd name="connsiteX37" fmla="*/ 8636849 w 11269336"/>
              <a:gd name="connsiteY37" fmla="*/ 937900 h 2323145"/>
              <a:gd name="connsiteX38" fmla="*/ 8620213 w 11269336"/>
              <a:gd name="connsiteY38" fmla="*/ 943068 h 2323145"/>
              <a:gd name="connsiteX39" fmla="*/ 8612581 w 11269336"/>
              <a:gd name="connsiteY39" fmla="*/ 952695 h 2323145"/>
              <a:gd name="connsiteX40" fmla="*/ 8589038 w 11269336"/>
              <a:gd name="connsiteY40" fmla="*/ 963892 h 2323145"/>
              <a:gd name="connsiteX41" fmla="*/ 8579950 w 11269336"/>
              <a:gd name="connsiteY41" fmla="*/ 960899 h 2323145"/>
              <a:gd name="connsiteX42" fmla="*/ 8579319 w 11269336"/>
              <a:gd name="connsiteY42" fmla="*/ 965630 h 2323145"/>
              <a:gd name="connsiteX43" fmla="*/ 8547429 w 11269336"/>
              <a:gd name="connsiteY43" fmla="*/ 984506 h 2323145"/>
              <a:gd name="connsiteX44" fmla="*/ 8478704 w 11269336"/>
              <a:gd name="connsiteY44" fmla="*/ 1025490 h 2323145"/>
              <a:gd name="connsiteX45" fmla="*/ 8461421 w 11269336"/>
              <a:gd name="connsiteY45" fmla="*/ 1035512 h 2323145"/>
              <a:gd name="connsiteX46" fmla="*/ 8445003 w 11269336"/>
              <a:gd name="connsiteY46" fmla="*/ 1036851 h 2323145"/>
              <a:gd name="connsiteX47" fmla="*/ 8357350 w 11269336"/>
              <a:gd name="connsiteY47" fmla="*/ 1060213 h 2323145"/>
              <a:gd name="connsiteX48" fmla="*/ 8335565 w 11269336"/>
              <a:gd name="connsiteY48" fmla="*/ 1061151 h 2323145"/>
              <a:gd name="connsiteX49" fmla="*/ 8325267 w 11269336"/>
              <a:gd name="connsiteY49" fmla="*/ 1055919 h 2323145"/>
              <a:gd name="connsiteX50" fmla="*/ 8293586 w 11269336"/>
              <a:gd name="connsiteY50" fmla="*/ 1076144 h 2323145"/>
              <a:gd name="connsiteX51" fmla="*/ 8242405 w 11269336"/>
              <a:gd name="connsiteY51" fmla="*/ 1095960 h 2323145"/>
              <a:gd name="connsiteX52" fmla="*/ 8197391 w 11269336"/>
              <a:gd name="connsiteY52" fmla="*/ 1107746 h 2323145"/>
              <a:gd name="connsiteX53" fmla="*/ 8081474 w 11269336"/>
              <a:gd name="connsiteY53" fmla="*/ 1130125 h 2323145"/>
              <a:gd name="connsiteX54" fmla="*/ 8053585 w 11269336"/>
              <a:gd name="connsiteY54" fmla="*/ 1129169 h 2323145"/>
              <a:gd name="connsiteX55" fmla="*/ 8038422 w 11269336"/>
              <a:gd name="connsiteY55" fmla="*/ 1119092 h 2323145"/>
              <a:gd name="connsiteX56" fmla="*/ 8029450 w 11269336"/>
              <a:gd name="connsiteY56" fmla="*/ 1125592 h 2323145"/>
              <a:gd name="connsiteX57" fmla="*/ 7959552 w 11269336"/>
              <a:gd name="connsiteY57" fmla="*/ 1140188 h 2323145"/>
              <a:gd name="connsiteX58" fmla="*/ 7914188 w 11269336"/>
              <a:gd name="connsiteY58" fmla="*/ 1150862 h 2323145"/>
              <a:gd name="connsiteX59" fmla="*/ 7914918 w 11269336"/>
              <a:gd name="connsiteY59" fmla="*/ 1168758 h 2323145"/>
              <a:gd name="connsiteX60" fmla="*/ 7875510 w 11269336"/>
              <a:gd name="connsiteY60" fmla="*/ 1183153 h 2323145"/>
              <a:gd name="connsiteX61" fmla="*/ 7829932 w 11269336"/>
              <a:gd name="connsiteY61" fmla="*/ 1180782 h 2323145"/>
              <a:gd name="connsiteX62" fmla="*/ 7779182 w 11269336"/>
              <a:gd name="connsiteY62" fmla="*/ 1192665 h 2323145"/>
              <a:gd name="connsiteX63" fmla="*/ 7748774 w 11269336"/>
              <a:gd name="connsiteY63" fmla="*/ 1199586 h 2323145"/>
              <a:gd name="connsiteX64" fmla="*/ 7671846 w 11269336"/>
              <a:gd name="connsiteY64" fmla="*/ 1231966 h 2323145"/>
              <a:gd name="connsiteX65" fmla="*/ 7554146 w 11269336"/>
              <a:gd name="connsiteY65" fmla="*/ 1319748 h 2323145"/>
              <a:gd name="connsiteX66" fmla="*/ 7515052 w 11269336"/>
              <a:gd name="connsiteY66" fmla="*/ 1336718 h 2323145"/>
              <a:gd name="connsiteX67" fmla="*/ 7507193 w 11269336"/>
              <a:gd name="connsiteY67" fmla="*/ 1334617 h 2323145"/>
              <a:gd name="connsiteX68" fmla="*/ 7461694 w 11269336"/>
              <a:gd name="connsiteY68" fmla="*/ 1375866 h 2323145"/>
              <a:gd name="connsiteX69" fmla="*/ 7377571 w 11269336"/>
              <a:gd name="connsiteY69" fmla="*/ 1400128 h 2323145"/>
              <a:gd name="connsiteX70" fmla="*/ 7311261 w 11269336"/>
              <a:gd name="connsiteY70" fmla="*/ 1412652 h 2323145"/>
              <a:gd name="connsiteX71" fmla="*/ 7275307 w 11269336"/>
              <a:gd name="connsiteY71" fmla="*/ 1422171 h 2323145"/>
              <a:gd name="connsiteX72" fmla="*/ 7247783 w 11269336"/>
              <a:gd name="connsiteY72" fmla="*/ 1426330 h 2323145"/>
              <a:gd name="connsiteX73" fmla="*/ 7185047 w 11269336"/>
              <a:gd name="connsiteY73" fmla="*/ 1451812 h 2323145"/>
              <a:gd name="connsiteX74" fmla="*/ 7084117 w 11269336"/>
              <a:gd name="connsiteY74" fmla="*/ 1500281 h 2323145"/>
              <a:gd name="connsiteX75" fmla="*/ 7062011 w 11269336"/>
              <a:gd name="connsiteY75" fmla="*/ 1509183 h 2323145"/>
              <a:gd name="connsiteX76" fmla="*/ 7040555 w 11269336"/>
              <a:gd name="connsiteY76" fmla="*/ 1511207 h 2323145"/>
              <a:gd name="connsiteX77" fmla="*/ 7033438 w 11269336"/>
              <a:gd name="connsiteY77" fmla="*/ 1506772 h 2323145"/>
              <a:gd name="connsiteX78" fmla="*/ 7020886 w 11269336"/>
              <a:gd name="connsiteY78" fmla="*/ 1510764 h 2323145"/>
              <a:gd name="connsiteX79" fmla="*/ 7017033 w 11269336"/>
              <a:gd name="connsiteY79" fmla="*/ 1510650 h 2323145"/>
              <a:gd name="connsiteX80" fmla="*/ 6995460 w 11269336"/>
              <a:gd name="connsiteY80" fmla="*/ 1511173 h 2323145"/>
              <a:gd name="connsiteX81" fmla="*/ 6962144 w 11269336"/>
              <a:gd name="connsiteY81" fmla="*/ 1541508 h 2323145"/>
              <a:gd name="connsiteX82" fmla="*/ 6910674 w 11269336"/>
              <a:gd name="connsiteY82" fmla="*/ 1554793 h 2323145"/>
              <a:gd name="connsiteX83" fmla="*/ 6732152 w 11269336"/>
              <a:gd name="connsiteY83" fmla="*/ 1642538 h 2323145"/>
              <a:gd name="connsiteX84" fmla="*/ 6694106 w 11269336"/>
              <a:gd name="connsiteY84" fmla="*/ 1632377 h 2323145"/>
              <a:gd name="connsiteX85" fmla="*/ 6617223 w 11269336"/>
              <a:gd name="connsiteY85" fmla="*/ 1659889 h 2323145"/>
              <a:gd name="connsiteX86" fmla="*/ 6521138 w 11269336"/>
              <a:gd name="connsiteY86" fmla="*/ 1744340 h 2323145"/>
              <a:gd name="connsiteX87" fmla="*/ 6380677 w 11269336"/>
              <a:gd name="connsiteY87" fmla="*/ 1796883 h 2323145"/>
              <a:gd name="connsiteX88" fmla="*/ 6374897 w 11269336"/>
              <a:gd name="connsiteY88" fmla="*/ 1809910 h 2323145"/>
              <a:gd name="connsiteX89" fmla="*/ 6364545 w 11269336"/>
              <a:gd name="connsiteY89" fmla="*/ 1820090 h 2323145"/>
              <a:gd name="connsiteX90" fmla="*/ 6362126 w 11269336"/>
              <a:gd name="connsiteY90" fmla="*/ 1819991 h 2323145"/>
              <a:gd name="connsiteX91" fmla="*/ 6346673 w 11269336"/>
              <a:gd name="connsiteY91" fmla="*/ 1827824 h 2323145"/>
              <a:gd name="connsiteX92" fmla="*/ 6345588 w 11269336"/>
              <a:gd name="connsiteY92" fmla="*/ 1832232 h 2323145"/>
              <a:gd name="connsiteX93" fmla="*/ 6335708 w 11269336"/>
              <a:gd name="connsiteY93" fmla="*/ 1838451 h 2323145"/>
              <a:gd name="connsiteX94" fmla="*/ 6318182 w 11269336"/>
              <a:gd name="connsiteY94" fmla="*/ 1852975 h 2323145"/>
              <a:gd name="connsiteX95" fmla="*/ 6313084 w 11269336"/>
              <a:gd name="connsiteY95" fmla="*/ 1853561 h 2323145"/>
              <a:gd name="connsiteX96" fmla="*/ 6283816 w 11269336"/>
              <a:gd name="connsiteY96" fmla="*/ 1872148 h 2323145"/>
              <a:gd name="connsiteX97" fmla="*/ 6282550 w 11269336"/>
              <a:gd name="connsiteY97" fmla="*/ 1871392 h 2323145"/>
              <a:gd name="connsiteX98" fmla="*/ 6270527 w 11269336"/>
              <a:gd name="connsiteY98" fmla="*/ 1872208 h 2323145"/>
              <a:gd name="connsiteX99" fmla="*/ 6249518 w 11269336"/>
              <a:gd name="connsiteY99" fmla="*/ 1876079 h 2323145"/>
              <a:gd name="connsiteX100" fmla="*/ 6190386 w 11269336"/>
              <a:gd name="connsiteY100" fmla="*/ 1872478 h 2323145"/>
              <a:gd name="connsiteX101" fmla="*/ 6159777 w 11269336"/>
              <a:gd name="connsiteY101" fmla="*/ 1891745 h 2323145"/>
              <a:gd name="connsiteX102" fmla="*/ 6153131 w 11269336"/>
              <a:gd name="connsiteY102" fmla="*/ 1895079 h 2323145"/>
              <a:gd name="connsiteX103" fmla="*/ 6152798 w 11269336"/>
              <a:gd name="connsiteY103" fmla="*/ 1894920 h 2323145"/>
              <a:gd name="connsiteX104" fmla="*/ 6145388 w 11269336"/>
              <a:gd name="connsiteY104" fmla="*/ 1897990 h 2323145"/>
              <a:gd name="connsiteX105" fmla="*/ 6141014 w 11269336"/>
              <a:gd name="connsiteY105" fmla="*/ 1901155 h 2323145"/>
              <a:gd name="connsiteX106" fmla="*/ 6128122 w 11269336"/>
              <a:gd name="connsiteY106" fmla="*/ 1907623 h 2323145"/>
              <a:gd name="connsiteX107" fmla="*/ 6122351 w 11269336"/>
              <a:gd name="connsiteY107" fmla="*/ 1908359 h 2323145"/>
              <a:gd name="connsiteX108" fmla="*/ 6064750 w 11269336"/>
              <a:gd name="connsiteY108" fmla="*/ 1896394 h 2323145"/>
              <a:gd name="connsiteX109" fmla="*/ 5964230 w 11269336"/>
              <a:gd name="connsiteY109" fmla="*/ 1910038 h 2323145"/>
              <a:gd name="connsiteX110" fmla="*/ 5865399 w 11269336"/>
              <a:gd name="connsiteY110" fmla="*/ 1926966 h 2323145"/>
              <a:gd name="connsiteX111" fmla="*/ 5829951 w 11269336"/>
              <a:gd name="connsiteY111" fmla="*/ 1934755 h 2323145"/>
              <a:gd name="connsiteX112" fmla="*/ 5765285 w 11269336"/>
              <a:gd name="connsiteY112" fmla="*/ 1941322 h 2323145"/>
              <a:gd name="connsiteX113" fmla="*/ 5734750 w 11269336"/>
              <a:gd name="connsiteY113" fmla="*/ 1939793 h 2323145"/>
              <a:gd name="connsiteX114" fmla="*/ 5733569 w 11269336"/>
              <a:gd name="connsiteY114" fmla="*/ 1940505 h 2323145"/>
              <a:gd name="connsiteX115" fmla="*/ 5730329 w 11269336"/>
              <a:gd name="connsiteY115" fmla="*/ 1937845 h 2323145"/>
              <a:gd name="connsiteX116" fmla="*/ 5724661 w 11269336"/>
              <a:gd name="connsiteY116" fmla="*/ 1937455 h 2323145"/>
              <a:gd name="connsiteX117" fmla="*/ 5710186 w 11269336"/>
              <a:gd name="connsiteY117" fmla="*/ 1941370 h 2323145"/>
              <a:gd name="connsiteX118" fmla="*/ 5704910 w 11269336"/>
              <a:gd name="connsiteY118" fmla="*/ 1943663 h 2323145"/>
              <a:gd name="connsiteX119" fmla="*/ 5696836 w 11269336"/>
              <a:gd name="connsiteY119" fmla="*/ 1945271 h 2323145"/>
              <a:gd name="connsiteX120" fmla="*/ 5696583 w 11269336"/>
              <a:gd name="connsiteY120" fmla="*/ 1945050 h 2323145"/>
              <a:gd name="connsiteX121" fmla="*/ 5689123 w 11269336"/>
              <a:gd name="connsiteY121" fmla="*/ 1947067 h 2323145"/>
              <a:gd name="connsiteX122" fmla="*/ 5653291 w 11269336"/>
              <a:gd name="connsiteY122" fmla="*/ 1960245 h 2323145"/>
              <a:gd name="connsiteX123" fmla="*/ 5599385 w 11269336"/>
              <a:gd name="connsiteY123" fmla="*/ 1945198 h 2323145"/>
              <a:gd name="connsiteX124" fmla="*/ 5578300 w 11269336"/>
              <a:gd name="connsiteY124" fmla="*/ 1944963 h 2323145"/>
              <a:gd name="connsiteX125" fmla="*/ 5566758 w 11269336"/>
              <a:gd name="connsiteY125" fmla="*/ 1943441 h 2323145"/>
              <a:gd name="connsiteX126" fmla="*/ 5565857 w 11269336"/>
              <a:gd name="connsiteY126" fmla="*/ 1942445 h 2323145"/>
              <a:gd name="connsiteX127" fmla="*/ 5531534 w 11269336"/>
              <a:gd name="connsiteY127" fmla="*/ 1955208 h 2323145"/>
              <a:gd name="connsiteX128" fmla="*/ 5526552 w 11269336"/>
              <a:gd name="connsiteY128" fmla="*/ 1954799 h 2323145"/>
              <a:gd name="connsiteX129" fmla="*/ 5504723 w 11269336"/>
              <a:gd name="connsiteY129" fmla="*/ 1965811 h 2323145"/>
              <a:gd name="connsiteX130" fmla="*/ 5493156 w 11269336"/>
              <a:gd name="connsiteY130" fmla="*/ 1970063 h 2323145"/>
              <a:gd name="connsiteX131" fmla="*/ 5490486 w 11269336"/>
              <a:gd name="connsiteY131" fmla="*/ 1974227 h 2323145"/>
              <a:gd name="connsiteX132" fmla="*/ 5473107 w 11269336"/>
              <a:gd name="connsiteY132" fmla="*/ 1979001 h 2323145"/>
              <a:gd name="connsiteX133" fmla="*/ 5470885 w 11269336"/>
              <a:gd name="connsiteY133" fmla="*/ 1978432 h 2323145"/>
              <a:gd name="connsiteX134" fmla="*/ 5457393 w 11269336"/>
              <a:gd name="connsiteY134" fmla="*/ 1986525 h 2323145"/>
              <a:gd name="connsiteX135" fmla="*/ 5447102 w 11269336"/>
              <a:gd name="connsiteY135" fmla="*/ 1998329 h 2323145"/>
              <a:gd name="connsiteX136" fmla="*/ 5159151 w 11269336"/>
              <a:gd name="connsiteY136" fmla="*/ 2029640 h 2323145"/>
              <a:gd name="connsiteX137" fmla="*/ 5041688 w 11269336"/>
              <a:gd name="connsiteY137" fmla="*/ 2022334 h 2323145"/>
              <a:gd name="connsiteX138" fmla="*/ 4860988 w 11269336"/>
              <a:gd name="connsiteY138" fmla="*/ 2135698 h 2323145"/>
              <a:gd name="connsiteX139" fmla="*/ 4807902 w 11269336"/>
              <a:gd name="connsiteY139" fmla="*/ 2138894 h 2323145"/>
              <a:gd name="connsiteX140" fmla="*/ 4765388 w 11269336"/>
              <a:gd name="connsiteY140" fmla="*/ 2162525 h 2323145"/>
              <a:gd name="connsiteX141" fmla="*/ 4745033 w 11269336"/>
              <a:gd name="connsiteY141" fmla="*/ 2158859 h 2323145"/>
              <a:gd name="connsiteX142" fmla="*/ 4741475 w 11269336"/>
              <a:gd name="connsiteY142" fmla="*/ 2157998 h 2323145"/>
              <a:gd name="connsiteX143" fmla="*/ 4728247 w 11269336"/>
              <a:gd name="connsiteY143" fmla="*/ 2159526 h 2323145"/>
              <a:gd name="connsiteX144" fmla="*/ 4723263 w 11269336"/>
              <a:gd name="connsiteY144" fmla="*/ 2153742 h 2323145"/>
              <a:gd name="connsiteX145" fmla="*/ 4702453 w 11269336"/>
              <a:gd name="connsiteY145" fmla="*/ 2151586 h 2323145"/>
              <a:gd name="connsiteX146" fmla="*/ 4678455 w 11269336"/>
              <a:gd name="connsiteY146" fmla="*/ 2156131 h 2323145"/>
              <a:gd name="connsiteX147" fmla="*/ 4593061 w 11269336"/>
              <a:gd name="connsiteY147" fmla="*/ 2171597 h 2323145"/>
              <a:gd name="connsiteX148" fmla="*/ 4579902 w 11269336"/>
              <a:gd name="connsiteY148" fmla="*/ 2177927 h 2323145"/>
              <a:gd name="connsiteX149" fmla="*/ 4533444 w 11269336"/>
              <a:gd name="connsiteY149" fmla="*/ 2181200 h 2323145"/>
              <a:gd name="connsiteX150" fmla="*/ 4492832 w 11269336"/>
              <a:gd name="connsiteY150" fmla="*/ 2188033 h 2323145"/>
              <a:gd name="connsiteX151" fmla="*/ 4467257 w 11269336"/>
              <a:gd name="connsiteY151" fmla="*/ 2196121 h 2323145"/>
              <a:gd name="connsiteX152" fmla="*/ 4459937 w 11269336"/>
              <a:gd name="connsiteY152" fmla="*/ 2195182 h 2323145"/>
              <a:gd name="connsiteX153" fmla="*/ 4433312 w 11269336"/>
              <a:gd name="connsiteY153" fmla="*/ 2199004 h 2323145"/>
              <a:gd name="connsiteX154" fmla="*/ 4420601 w 11269336"/>
              <a:gd name="connsiteY154" fmla="*/ 2205158 h 2323145"/>
              <a:gd name="connsiteX155" fmla="*/ 4405765 w 11269336"/>
              <a:gd name="connsiteY155" fmla="*/ 2199902 h 2323145"/>
              <a:gd name="connsiteX156" fmla="*/ 4401354 w 11269336"/>
              <a:gd name="connsiteY156" fmla="*/ 2194745 h 2323145"/>
              <a:gd name="connsiteX157" fmla="*/ 4383151 w 11269336"/>
              <a:gd name="connsiteY157" fmla="*/ 2201140 h 2323145"/>
              <a:gd name="connsiteX158" fmla="*/ 4366646 w 11269336"/>
              <a:gd name="connsiteY158" fmla="*/ 2198564 h 2323145"/>
              <a:gd name="connsiteX159" fmla="*/ 4354009 w 11269336"/>
              <a:gd name="connsiteY159" fmla="*/ 2204984 h 2323145"/>
              <a:gd name="connsiteX160" fmla="*/ 4348284 w 11269336"/>
              <a:gd name="connsiteY160" fmla="*/ 2205270 h 2323145"/>
              <a:gd name="connsiteX161" fmla="*/ 4333906 w 11269336"/>
              <a:gd name="connsiteY161" fmla="*/ 2205251 h 2323145"/>
              <a:gd name="connsiteX162" fmla="*/ 4308819 w 11269336"/>
              <a:gd name="connsiteY162" fmla="*/ 2203822 h 2323145"/>
              <a:gd name="connsiteX163" fmla="*/ 4301210 w 11269336"/>
              <a:gd name="connsiteY163" fmla="*/ 2204456 h 2323145"/>
              <a:gd name="connsiteX164" fmla="*/ 4283095 w 11269336"/>
              <a:gd name="connsiteY164" fmla="*/ 2198177 h 2323145"/>
              <a:gd name="connsiteX165" fmla="*/ 4250119 w 11269336"/>
              <a:gd name="connsiteY165" fmla="*/ 2196342 h 2323145"/>
              <a:gd name="connsiteX166" fmla="*/ 4189203 w 11269336"/>
              <a:gd name="connsiteY166" fmla="*/ 2178994 h 2323145"/>
              <a:gd name="connsiteX167" fmla="*/ 4154035 w 11269336"/>
              <a:gd name="connsiteY167" fmla="*/ 2171950 h 2323145"/>
              <a:gd name="connsiteX168" fmla="*/ 4129569 w 11269336"/>
              <a:gd name="connsiteY168" fmla="*/ 2163850 h 2323145"/>
              <a:gd name="connsiteX169" fmla="*/ 4061250 w 11269336"/>
              <a:gd name="connsiteY169" fmla="*/ 2159236 h 2323145"/>
              <a:gd name="connsiteX170" fmla="*/ 3945480 w 11269336"/>
              <a:gd name="connsiteY170" fmla="*/ 2158279 h 2323145"/>
              <a:gd name="connsiteX171" fmla="*/ 3921468 w 11269336"/>
              <a:gd name="connsiteY171" fmla="*/ 2156588 h 2323145"/>
              <a:gd name="connsiteX172" fmla="*/ 3903348 w 11269336"/>
              <a:gd name="connsiteY172" fmla="*/ 2149220 h 2323145"/>
              <a:gd name="connsiteX173" fmla="*/ 3901342 w 11269336"/>
              <a:gd name="connsiteY173" fmla="*/ 2142355 h 2323145"/>
              <a:gd name="connsiteX174" fmla="*/ 3888539 w 11269336"/>
              <a:gd name="connsiteY174" fmla="*/ 2140476 h 2323145"/>
              <a:gd name="connsiteX175" fmla="*/ 3885662 w 11269336"/>
              <a:gd name="connsiteY175" fmla="*/ 2138740 h 2323145"/>
              <a:gd name="connsiteX176" fmla="*/ 3868627 w 11269336"/>
              <a:gd name="connsiteY176" fmla="*/ 2130023 h 2323145"/>
              <a:gd name="connsiteX177" fmla="*/ 3819177 w 11269336"/>
              <a:gd name="connsiteY177" fmla="*/ 2142111 h 2323145"/>
              <a:gd name="connsiteX178" fmla="*/ 3769100 w 11269336"/>
              <a:gd name="connsiteY178" fmla="*/ 2131731 h 2323145"/>
              <a:gd name="connsiteX179" fmla="*/ 3562752 w 11269336"/>
              <a:gd name="connsiteY179" fmla="*/ 2131785 h 2323145"/>
              <a:gd name="connsiteX180" fmla="*/ 3541402 w 11269336"/>
              <a:gd name="connsiteY180" fmla="*/ 2106821 h 2323145"/>
              <a:gd name="connsiteX181" fmla="*/ 3365341 w 11269336"/>
              <a:gd name="connsiteY181" fmla="*/ 2077638 h 2323145"/>
              <a:gd name="connsiteX182" fmla="*/ 3170922 w 11269336"/>
              <a:gd name="connsiteY182" fmla="*/ 2115957 h 2323145"/>
              <a:gd name="connsiteX183" fmla="*/ 3156256 w 11269336"/>
              <a:gd name="connsiteY183" fmla="*/ 2124773 h 2323145"/>
              <a:gd name="connsiteX184" fmla="*/ 3140298 w 11269336"/>
              <a:gd name="connsiteY184" fmla="*/ 2129182 h 2323145"/>
              <a:gd name="connsiteX185" fmla="*/ 3138514 w 11269336"/>
              <a:gd name="connsiteY185" fmla="*/ 2128069 h 2323145"/>
              <a:gd name="connsiteX186" fmla="*/ 3120467 w 11269336"/>
              <a:gd name="connsiteY186" fmla="*/ 2128281 h 2323145"/>
              <a:gd name="connsiteX187" fmla="*/ 3116175 w 11269336"/>
              <a:gd name="connsiteY187" fmla="*/ 2131633 h 2323145"/>
              <a:gd name="connsiteX188" fmla="*/ 3103685 w 11269336"/>
              <a:gd name="connsiteY188" fmla="*/ 2132814 h 2323145"/>
              <a:gd name="connsiteX189" fmla="*/ 3078794 w 11269336"/>
              <a:gd name="connsiteY189" fmla="*/ 2137935 h 2323145"/>
              <a:gd name="connsiteX190" fmla="*/ 3074407 w 11269336"/>
              <a:gd name="connsiteY190" fmla="*/ 2136274 h 2323145"/>
              <a:gd name="connsiteX191" fmla="*/ 3037285 w 11269336"/>
              <a:gd name="connsiteY191" fmla="*/ 2139919 h 2323145"/>
              <a:gd name="connsiteX192" fmla="*/ 3036901 w 11269336"/>
              <a:gd name="connsiteY192" fmla="*/ 2138726 h 2323145"/>
              <a:gd name="connsiteX193" fmla="*/ 3026996 w 11269336"/>
              <a:gd name="connsiteY193" fmla="*/ 2134322 h 2323145"/>
              <a:gd name="connsiteX194" fmla="*/ 3007772 w 11269336"/>
              <a:gd name="connsiteY194" fmla="*/ 2128742 h 2323145"/>
              <a:gd name="connsiteX195" fmla="*/ 2965030 w 11269336"/>
              <a:gd name="connsiteY195" fmla="*/ 2100494 h 2323145"/>
              <a:gd name="connsiteX196" fmla="*/ 2926342 w 11269336"/>
              <a:gd name="connsiteY196" fmla="*/ 2104155 h 2323145"/>
              <a:gd name="connsiteX197" fmla="*/ 2918608 w 11269336"/>
              <a:gd name="connsiteY197" fmla="*/ 2104215 h 2323145"/>
              <a:gd name="connsiteX198" fmla="*/ 2918475 w 11269336"/>
              <a:gd name="connsiteY198" fmla="*/ 2103937 h 2323145"/>
              <a:gd name="connsiteX199" fmla="*/ 2910360 w 11269336"/>
              <a:gd name="connsiteY199" fmla="*/ 2103444 h 2323145"/>
              <a:gd name="connsiteX200" fmla="*/ 2904507 w 11269336"/>
              <a:gd name="connsiteY200" fmla="*/ 2104326 h 2323145"/>
              <a:gd name="connsiteX201" fmla="*/ 2889503 w 11269336"/>
              <a:gd name="connsiteY201" fmla="*/ 2104443 h 2323145"/>
              <a:gd name="connsiteX202" fmla="*/ 2884480 w 11269336"/>
              <a:gd name="connsiteY202" fmla="*/ 2102626 h 2323145"/>
              <a:gd name="connsiteX203" fmla="*/ 2882689 w 11269336"/>
              <a:gd name="connsiteY203" fmla="*/ 2099228 h 2323145"/>
              <a:gd name="connsiteX204" fmla="*/ 2881291 w 11269336"/>
              <a:gd name="connsiteY204" fmla="*/ 2099618 h 2323145"/>
              <a:gd name="connsiteX205" fmla="*/ 2853979 w 11269336"/>
              <a:gd name="connsiteY205" fmla="*/ 2090388 h 2323145"/>
              <a:gd name="connsiteX206" fmla="*/ 2791790 w 11269336"/>
              <a:gd name="connsiteY206" fmla="*/ 2080332 h 2323145"/>
              <a:gd name="connsiteX207" fmla="*/ 2755844 w 11269336"/>
              <a:gd name="connsiteY207" fmla="*/ 2078874 h 2323145"/>
              <a:gd name="connsiteX208" fmla="*/ 2657742 w 11269336"/>
              <a:gd name="connsiteY208" fmla="*/ 2070179 h 2323145"/>
              <a:gd name="connsiteX209" fmla="*/ 2559549 w 11269336"/>
              <a:gd name="connsiteY209" fmla="*/ 2057873 h 2323145"/>
              <a:gd name="connsiteX210" fmla="*/ 2512054 w 11269336"/>
              <a:gd name="connsiteY210" fmla="*/ 2031671 h 2323145"/>
              <a:gd name="connsiteX211" fmla="*/ 2506437 w 11269336"/>
              <a:gd name="connsiteY211" fmla="*/ 2030918 h 2323145"/>
              <a:gd name="connsiteX212" fmla="*/ 2491752 w 11269336"/>
              <a:gd name="connsiteY212" fmla="*/ 2033906 h 2323145"/>
              <a:gd name="connsiteX213" fmla="*/ 2486338 w 11269336"/>
              <a:gd name="connsiteY213" fmla="*/ 2035862 h 2323145"/>
              <a:gd name="connsiteX214" fmla="*/ 2478186 w 11269336"/>
              <a:gd name="connsiteY214" fmla="*/ 2036953 h 2323145"/>
              <a:gd name="connsiteX215" fmla="*/ 2477950 w 11269336"/>
              <a:gd name="connsiteY215" fmla="*/ 2036715 h 2323145"/>
              <a:gd name="connsiteX216" fmla="*/ 2470381 w 11269336"/>
              <a:gd name="connsiteY216" fmla="*/ 2038256 h 2323145"/>
              <a:gd name="connsiteX217" fmla="*/ 2433781 w 11269336"/>
              <a:gd name="connsiteY217" fmla="*/ 2049140 h 2323145"/>
              <a:gd name="connsiteX218" fmla="*/ 2381172 w 11269336"/>
              <a:gd name="connsiteY218" fmla="*/ 2030645 h 2323145"/>
              <a:gd name="connsiteX219" fmla="*/ 2360198 w 11269336"/>
              <a:gd name="connsiteY219" fmla="*/ 2029059 h 2323145"/>
              <a:gd name="connsiteX220" fmla="*/ 2348815 w 11269336"/>
              <a:gd name="connsiteY220" fmla="*/ 2026798 h 2323145"/>
              <a:gd name="connsiteX221" fmla="*/ 2347988 w 11269336"/>
              <a:gd name="connsiteY221" fmla="*/ 2025745 h 2323145"/>
              <a:gd name="connsiteX222" fmla="*/ 2312920 w 11269336"/>
              <a:gd name="connsiteY222" fmla="*/ 2036311 h 2323145"/>
              <a:gd name="connsiteX223" fmla="*/ 2307986 w 11269336"/>
              <a:gd name="connsiteY223" fmla="*/ 2035583 h 2323145"/>
              <a:gd name="connsiteX224" fmla="*/ 2285481 w 11269336"/>
              <a:gd name="connsiteY224" fmla="*/ 2045197 h 2323145"/>
              <a:gd name="connsiteX225" fmla="*/ 2273666 w 11269336"/>
              <a:gd name="connsiteY225" fmla="*/ 2048710 h 2323145"/>
              <a:gd name="connsiteX226" fmla="*/ 2270719 w 11269336"/>
              <a:gd name="connsiteY226" fmla="*/ 2052702 h 2323145"/>
              <a:gd name="connsiteX227" fmla="*/ 2253080 w 11269336"/>
              <a:gd name="connsiteY227" fmla="*/ 2056363 h 2323145"/>
              <a:gd name="connsiteX228" fmla="*/ 2250906 w 11269336"/>
              <a:gd name="connsiteY228" fmla="*/ 2055654 h 2323145"/>
              <a:gd name="connsiteX229" fmla="*/ 2236905 w 11269336"/>
              <a:gd name="connsiteY229" fmla="*/ 2062882 h 2323145"/>
              <a:gd name="connsiteX230" fmla="*/ 2225830 w 11269336"/>
              <a:gd name="connsiteY230" fmla="*/ 2074027 h 2323145"/>
              <a:gd name="connsiteX231" fmla="*/ 2073776 w 11269336"/>
              <a:gd name="connsiteY231" fmla="*/ 2089244 h 2323145"/>
              <a:gd name="connsiteX232" fmla="*/ 1948256 w 11269336"/>
              <a:gd name="connsiteY232" fmla="*/ 2146616 h 2323145"/>
              <a:gd name="connsiteX233" fmla="*/ 1865582 w 11269336"/>
              <a:gd name="connsiteY233" fmla="*/ 2153738 h 2323145"/>
              <a:gd name="connsiteX234" fmla="*/ 1835210 w 11269336"/>
              <a:gd name="connsiteY234" fmla="*/ 2134244 h 2323145"/>
              <a:gd name="connsiteX235" fmla="*/ 1632661 w 11269336"/>
              <a:gd name="connsiteY235" fmla="*/ 2173882 h 2323145"/>
              <a:gd name="connsiteX236" fmla="*/ 1579590 w 11269336"/>
              <a:gd name="connsiteY236" fmla="*/ 2173680 h 2323145"/>
              <a:gd name="connsiteX237" fmla="*/ 1535601 w 11269336"/>
              <a:gd name="connsiteY237" fmla="*/ 2194590 h 2323145"/>
              <a:gd name="connsiteX238" fmla="*/ 1515594 w 11269336"/>
              <a:gd name="connsiteY238" fmla="*/ 2189622 h 2323145"/>
              <a:gd name="connsiteX239" fmla="*/ 1512113 w 11269336"/>
              <a:gd name="connsiteY239" fmla="*/ 2188534 h 2323145"/>
              <a:gd name="connsiteX240" fmla="*/ 1498838 w 11269336"/>
              <a:gd name="connsiteY240" fmla="*/ 2189213 h 2323145"/>
              <a:gd name="connsiteX241" fmla="*/ 1494279 w 11269336"/>
              <a:gd name="connsiteY241" fmla="*/ 2183112 h 2323145"/>
              <a:gd name="connsiteX242" fmla="*/ 1473714 w 11269336"/>
              <a:gd name="connsiteY242" fmla="*/ 2179625 h 2323145"/>
              <a:gd name="connsiteX243" fmla="*/ 1449503 w 11269336"/>
              <a:gd name="connsiteY243" fmla="*/ 2182633 h 2323145"/>
              <a:gd name="connsiteX244" fmla="*/ 1266687 w 11269336"/>
              <a:gd name="connsiteY244" fmla="*/ 2212688 h 2323145"/>
              <a:gd name="connsiteX245" fmla="*/ 1239614 w 11269336"/>
              <a:gd name="connsiteY245" fmla="*/ 2209727 h 2323145"/>
              <a:gd name="connsiteX246" fmla="*/ 1202436 w 11269336"/>
              <a:gd name="connsiteY246" fmla="*/ 2209817 h 2323145"/>
              <a:gd name="connsiteX247" fmla="*/ 1136097 w 11269336"/>
              <a:gd name="connsiteY247" fmla="*/ 2205112 h 2323145"/>
              <a:gd name="connsiteX248" fmla="*/ 988232 w 11269336"/>
              <a:gd name="connsiteY248" fmla="*/ 2235635 h 2323145"/>
              <a:gd name="connsiteX249" fmla="*/ 981959 w 11269336"/>
              <a:gd name="connsiteY249" fmla="*/ 2231607 h 2323145"/>
              <a:gd name="connsiteX250" fmla="*/ 938600 w 11269336"/>
              <a:gd name="connsiteY250" fmla="*/ 2238113 h 2323145"/>
              <a:gd name="connsiteX251" fmla="*/ 791788 w 11269336"/>
              <a:gd name="connsiteY251" fmla="*/ 2293224 h 2323145"/>
              <a:gd name="connsiteX252" fmla="*/ 706914 w 11269336"/>
              <a:gd name="connsiteY252" fmla="*/ 2305046 h 2323145"/>
              <a:gd name="connsiteX253" fmla="*/ 675971 w 11269336"/>
              <a:gd name="connsiteY253" fmla="*/ 2304030 h 2323145"/>
              <a:gd name="connsiteX254" fmla="*/ 624180 w 11269336"/>
              <a:gd name="connsiteY254" fmla="*/ 2302650 h 2323145"/>
              <a:gd name="connsiteX255" fmla="*/ 583453 w 11269336"/>
              <a:gd name="connsiteY255" fmla="*/ 2288788 h 2323145"/>
              <a:gd name="connsiteX256" fmla="*/ 540946 w 11269336"/>
              <a:gd name="connsiteY256" fmla="*/ 2292721 h 2323145"/>
              <a:gd name="connsiteX257" fmla="*/ 533680 w 11269336"/>
              <a:gd name="connsiteY257" fmla="*/ 2310233 h 2323145"/>
              <a:gd name="connsiteX258" fmla="*/ 487366 w 11269336"/>
              <a:gd name="connsiteY258" fmla="*/ 2309053 h 2323145"/>
              <a:gd name="connsiteX259" fmla="*/ 416820 w 11269336"/>
              <a:gd name="connsiteY259" fmla="*/ 2305443 h 2323145"/>
              <a:gd name="connsiteX260" fmla="*/ 376805 w 11269336"/>
              <a:gd name="connsiteY260" fmla="*/ 2307647 h 2323145"/>
              <a:gd name="connsiteX261" fmla="*/ 266777 w 11269336"/>
              <a:gd name="connsiteY261" fmla="*/ 2309012 h 2323145"/>
              <a:gd name="connsiteX262" fmla="*/ 156013 w 11269336"/>
              <a:gd name="connsiteY262" fmla="*/ 2306832 h 2323145"/>
              <a:gd name="connsiteX263" fmla="*/ 87258 w 11269336"/>
              <a:gd name="connsiteY263" fmla="*/ 2285511 h 2323145"/>
              <a:gd name="connsiteX264" fmla="*/ 23798 w 11269336"/>
              <a:gd name="connsiteY264" fmla="*/ 2281822 h 2323145"/>
              <a:gd name="connsiteX265" fmla="*/ 0 w 11269336"/>
              <a:gd name="connsiteY265" fmla="*/ 2285369 h 2323145"/>
              <a:gd name="connsiteX266" fmla="*/ 0 w 11269336"/>
              <a:gd name="connsiteY266"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139429 w 11269336"/>
              <a:gd name="connsiteY20" fmla="*/ 696446 h 2323145"/>
              <a:gd name="connsiteX21" fmla="*/ 9114263 w 11269336"/>
              <a:gd name="connsiteY21" fmla="*/ 709213 h 2323145"/>
              <a:gd name="connsiteX22" fmla="*/ 9028928 w 11269336"/>
              <a:gd name="connsiteY22" fmla="*/ 745350 h 2323145"/>
              <a:gd name="connsiteX23" fmla="*/ 8977138 w 11269336"/>
              <a:gd name="connsiteY23" fmla="*/ 774970 h 2323145"/>
              <a:gd name="connsiteX24" fmla="*/ 8947030 w 11269336"/>
              <a:gd name="connsiteY24" fmla="*/ 814934 h 2323145"/>
              <a:gd name="connsiteX25" fmla="*/ 8914746 w 11269336"/>
              <a:gd name="connsiteY25" fmla="*/ 826428 h 2323145"/>
              <a:gd name="connsiteX26" fmla="*/ 8917778 w 11269336"/>
              <a:gd name="connsiteY26" fmla="*/ 835198 h 2323145"/>
              <a:gd name="connsiteX27" fmla="*/ 8905560 w 11269336"/>
              <a:gd name="connsiteY27" fmla="*/ 838358 h 2323145"/>
              <a:gd name="connsiteX28" fmla="*/ 8897564 w 11269336"/>
              <a:gd name="connsiteY28" fmla="*/ 834287 h 2323145"/>
              <a:gd name="connsiteX29" fmla="*/ 8878040 w 11269336"/>
              <a:gd name="connsiteY29" fmla="*/ 844150 h 2323145"/>
              <a:gd name="connsiteX30" fmla="*/ 8882654 w 11269336"/>
              <a:gd name="connsiteY30" fmla="*/ 892768 h 2323145"/>
              <a:gd name="connsiteX31" fmla="*/ 8795998 w 11269336"/>
              <a:gd name="connsiteY31" fmla="*/ 863337 h 2323145"/>
              <a:gd name="connsiteX32" fmla="*/ 8776970 w 11269336"/>
              <a:gd name="connsiteY32" fmla="*/ 885177 h 2323145"/>
              <a:gd name="connsiteX33" fmla="*/ 8755719 w 11269336"/>
              <a:gd name="connsiteY33" fmla="*/ 889754 h 2323145"/>
              <a:gd name="connsiteX34" fmla="*/ 8743257 w 11269336"/>
              <a:gd name="connsiteY34" fmla="*/ 904723 h 2323145"/>
              <a:gd name="connsiteX35" fmla="*/ 8721366 w 11269336"/>
              <a:gd name="connsiteY35" fmla="*/ 904711 h 2323145"/>
              <a:gd name="connsiteX36" fmla="*/ 8678353 w 11269336"/>
              <a:gd name="connsiteY36" fmla="*/ 926318 h 2323145"/>
              <a:gd name="connsiteX37" fmla="*/ 8636849 w 11269336"/>
              <a:gd name="connsiteY37" fmla="*/ 937900 h 2323145"/>
              <a:gd name="connsiteX38" fmla="*/ 8620213 w 11269336"/>
              <a:gd name="connsiteY38" fmla="*/ 943068 h 2323145"/>
              <a:gd name="connsiteX39" fmla="*/ 8612581 w 11269336"/>
              <a:gd name="connsiteY39" fmla="*/ 952695 h 2323145"/>
              <a:gd name="connsiteX40" fmla="*/ 8589038 w 11269336"/>
              <a:gd name="connsiteY40" fmla="*/ 963892 h 2323145"/>
              <a:gd name="connsiteX41" fmla="*/ 8579950 w 11269336"/>
              <a:gd name="connsiteY41" fmla="*/ 960899 h 2323145"/>
              <a:gd name="connsiteX42" fmla="*/ 8579319 w 11269336"/>
              <a:gd name="connsiteY42" fmla="*/ 965630 h 2323145"/>
              <a:gd name="connsiteX43" fmla="*/ 8547429 w 11269336"/>
              <a:gd name="connsiteY43" fmla="*/ 984506 h 2323145"/>
              <a:gd name="connsiteX44" fmla="*/ 8478704 w 11269336"/>
              <a:gd name="connsiteY44" fmla="*/ 1025490 h 2323145"/>
              <a:gd name="connsiteX45" fmla="*/ 8461421 w 11269336"/>
              <a:gd name="connsiteY45" fmla="*/ 1035512 h 2323145"/>
              <a:gd name="connsiteX46" fmla="*/ 8445003 w 11269336"/>
              <a:gd name="connsiteY46" fmla="*/ 1036851 h 2323145"/>
              <a:gd name="connsiteX47" fmla="*/ 8357350 w 11269336"/>
              <a:gd name="connsiteY47" fmla="*/ 1060213 h 2323145"/>
              <a:gd name="connsiteX48" fmla="*/ 8335565 w 11269336"/>
              <a:gd name="connsiteY48" fmla="*/ 1061151 h 2323145"/>
              <a:gd name="connsiteX49" fmla="*/ 8325267 w 11269336"/>
              <a:gd name="connsiteY49" fmla="*/ 1055919 h 2323145"/>
              <a:gd name="connsiteX50" fmla="*/ 8293586 w 11269336"/>
              <a:gd name="connsiteY50" fmla="*/ 1076144 h 2323145"/>
              <a:gd name="connsiteX51" fmla="*/ 8242405 w 11269336"/>
              <a:gd name="connsiteY51" fmla="*/ 1095960 h 2323145"/>
              <a:gd name="connsiteX52" fmla="*/ 8197391 w 11269336"/>
              <a:gd name="connsiteY52" fmla="*/ 1107746 h 2323145"/>
              <a:gd name="connsiteX53" fmla="*/ 8081474 w 11269336"/>
              <a:gd name="connsiteY53" fmla="*/ 1130125 h 2323145"/>
              <a:gd name="connsiteX54" fmla="*/ 8053585 w 11269336"/>
              <a:gd name="connsiteY54" fmla="*/ 1129169 h 2323145"/>
              <a:gd name="connsiteX55" fmla="*/ 8038422 w 11269336"/>
              <a:gd name="connsiteY55" fmla="*/ 1119092 h 2323145"/>
              <a:gd name="connsiteX56" fmla="*/ 8029450 w 11269336"/>
              <a:gd name="connsiteY56" fmla="*/ 1125592 h 2323145"/>
              <a:gd name="connsiteX57" fmla="*/ 7959552 w 11269336"/>
              <a:gd name="connsiteY57" fmla="*/ 1140188 h 2323145"/>
              <a:gd name="connsiteX58" fmla="*/ 7914188 w 11269336"/>
              <a:gd name="connsiteY58" fmla="*/ 1150862 h 2323145"/>
              <a:gd name="connsiteX59" fmla="*/ 7914918 w 11269336"/>
              <a:gd name="connsiteY59" fmla="*/ 1168758 h 2323145"/>
              <a:gd name="connsiteX60" fmla="*/ 7875510 w 11269336"/>
              <a:gd name="connsiteY60" fmla="*/ 1183153 h 2323145"/>
              <a:gd name="connsiteX61" fmla="*/ 7829932 w 11269336"/>
              <a:gd name="connsiteY61" fmla="*/ 1180782 h 2323145"/>
              <a:gd name="connsiteX62" fmla="*/ 7779182 w 11269336"/>
              <a:gd name="connsiteY62" fmla="*/ 1192665 h 2323145"/>
              <a:gd name="connsiteX63" fmla="*/ 7748774 w 11269336"/>
              <a:gd name="connsiteY63" fmla="*/ 1199586 h 2323145"/>
              <a:gd name="connsiteX64" fmla="*/ 7671846 w 11269336"/>
              <a:gd name="connsiteY64" fmla="*/ 1231966 h 2323145"/>
              <a:gd name="connsiteX65" fmla="*/ 7554146 w 11269336"/>
              <a:gd name="connsiteY65" fmla="*/ 1319748 h 2323145"/>
              <a:gd name="connsiteX66" fmla="*/ 7515052 w 11269336"/>
              <a:gd name="connsiteY66" fmla="*/ 1336718 h 2323145"/>
              <a:gd name="connsiteX67" fmla="*/ 7507193 w 11269336"/>
              <a:gd name="connsiteY67" fmla="*/ 1334617 h 2323145"/>
              <a:gd name="connsiteX68" fmla="*/ 7461694 w 11269336"/>
              <a:gd name="connsiteY68" fmla="*/ 1375866 h 2323145"/>
              <a:gd name="connsiteX69" fmla="*/ 7377571 w 11269336"/>
              <a:gd name="connsiteY69" fmla="*/ 1400128 h 2323145"/>
              <a:gd name="connsiteX70" fmla="*/ 7311261 w 11269336"/>
              <a:gd name="connsiteY70" fmla="*/ 1412652 h 2323145"/>
              <a:gd name="connsiteX71" fmla="*/ 7275307 w 11269336"/>
              <a:gd name="connsiteY71" fmla="*/ 1422171 h 2323145"/>
              <a:gd name="connsiteX72" fmla="*/ 7247783 w 11269336"/>
              <a:gd name="connsiteY72" fmla="*/ 1426330 h 2323145"/>
              <a:gd name="connsiteX73" fmla="*/ 7185047 w 11269336"/>
              <a:gd name="connsiteY73" fmla="*/ 1451812 h 2323145"/>
              <a:gd name="connsiteX74" fmla="*/ 7084117 w 11269336"/>
              <a:gd name="connsiteY74" fmla="*/ 1500281 h 2323145"/>
              <a:gd name="connsiteX75" fmla="*/ 7062011 w 11269336"/>
              <a:gd name="connsiteY75" fmla="*/ 1509183 h 2323145"/>
              <a:gd name="connsiteX76" fmla="*/ 7040555 w 11269336"/>
              <a:gd name="connsiteY76" fmla="*/ 1511207 h 2323145"/>
              <a:gd name="connsiteX77" fmla="*/ 7033438 w 11269336"/>
              <a:gd name="connsiteY77" fmla="*/ 1506772 h 2323145"/>
              <a:gd name="connsiteX78" fmla="*/ 7020886 w 11269336"/>
              <a:gd name="connsiteY78" fmla="*/ 1510764 h 2323145"/>
              <a:gd name="connsiteX79" fmla="*/ 7017033 w 11269336"/>
              <a:gd name="connsiteY79" fmla="*/ 1510650 h 2323145"/>
              <a:gd name="connsiteX80" fmla="*/ 6995460 w 11269336"/>
              <a:gd name="connsiteY80" fmla="*/ 1511173 h 2323145"/>
              <a:gd name="connsiteX81" fmla="*/ 6962144 w 11269336"/>
              <a:gd name="connsiteY81" fmla="*/ 1541508 h 2323145"/>
              <a:gd name="connsiteX82" fmla="*/ 6910674 w 11269336"/>
              <a:gd name="connsiteY82" fmla="*/ 1554793 h 2323145"/>
              <a:gd name="connsiteX83" fmla="*/ 6732152 w 11269336"/>
              <a:gd name="connsiteY83" fmla="*/ 1642538 h 2323145"/>
              <a:gd name="connsiteX84" fmla="*/ 6694106 w 11269336"/>
              <a:gd name="connsiteY84" fmla="*/ 1632377 h 2323145"/>
              <a:gd name="connsiteX85" fmla="*/ 6617223 w 11269336"/>
              <a:gd name="connsiteY85" fmla="*/ 1659889 h 2323145"/>
              <a:gd name="connsiteX86" fmla="*/ 6521138 w 11269336"/>
              <a:gd name="connsiteY86" fmla="*/ 1744340 h 2323145"/>
              <a:gd name="connsiteX87" fmla="*/ 6380677 w 11269336"/>
              <a:gd name="connsiteY87" fmla="*/ 1796883 h 2323145"/>
              <a:gd name="connsiteX88" fmla="*/ 6374897 w 11269336"/>
              <a:gd name="connsiteY88" fmla="*/ 1809910 h 2323145"/>
              <a:gd name="connsiteX89" fmla="*/ 6364545 w 11269336"/>
              <a:gd name="connsiteY89" fmla="*/ 1820090 h 2323145"/>
              <a:gd name="connsiteX90" fmla="*/ 6362126 w 11269336"/>
              <a:gd name="connsiteY90" fmla="*/ 1819991 h 2323145"/>
              <a:gd name="connsiteX91" fmla="*/ 6346673 w 11269336"/>
              <a:gd name="connsiteY91" fmla="*/ 1827824 h 2323145"/>
              <a:gd name="connsiteX92" fmla="*/ 6345588 w 11269336"/>
              <a:gd name="connsiteY92" fmla="*/ 1832232 h 2323145"/>
              <a:gd name="connsiteX93" fmla="*/ 6335708 w 11269336"/>
              <a:gd name="connsiteY93" fmla="*/ 1838451 h 2323145"/>
              <a:gd name="connsiteX94" fmla="*/ 6318182 w 11269336"/>
              <a:gd name="connsiteY94" fmla="*/ 1852975 h 2323145"/>
              <a:gd name="connsiteX95" fmla="*/ 6313084 w 11269336"/>
              <a:gd name="connsiteY95" fmla="*/ 1853561 h 2323145"/>
              <a:gd name="connsiteX96" fmla="*/ 6283816 w 11269336"/>
              <a:gd name="connsiteY96" fmla="*/ 1872148 h 2323145"/>
              <a:gd name="connsiteX97" fmla="*/ 6282550 w 11269336"/>
              <a:gd name="connsiteY97" fmla="*/ 1871392 h 2323145"/>
              <a:gd name="connsiteX98" fmla="*/ 6270527 w 11269336"/>
              <a:gd name="connsiteY98" fmla="*/ 1872208 h 2323145"/>
              <a:gd name="connsiteX99" fmla="*/ 6249518 w 11269336"/>
              <a:gd name="connsiteY99" fmla="*/ 1876079 h 2323145"/>
              <a:gd name="connsiteX100" fmla="*/ 6190386 w 11269336"/>
              <a:gd name="connsiteY100" fmla="*/ 1872478 h 2323145"/>
              <a:gd name="connsiteX101" fmla="*/ 6159777 w 11269336"/>
              <a:gd name="connsiteY101" fmla="*/ 1891745 h 2323145"/>
              <a:gd name="connsiteX102" fmla="*/ 6153131 w 11269336"/>
              <a:gd name="connsiteY102" fmla="*/ 1895079 h 2323145"/>
              <a:gd name="connsiteX103" fmla="*/ 6152798 w 11269336"/>
              <a:gd name="connsiteY103" fmla="*/ 1894920 h 2323145"/>
              <a:gd name="connsiteX104" fmla="*/ 6145388 w 11269336"/>
              <a:gd name="connsiteY104" fmla="*/ 1897990 h 2323145"/>
              <a:gd name="connsiteX105" fmla="*/ 6141014 w 11269336"/>
              <a:gd name="connsiteY105" fmla="*/ 1901155 h 2323145"/>
              <a:gd name="connsiteX106" fmla="*/ 6128122 w 11269336"/>
              <a:gd name="connsiteY106" fmla="*/ 1907623 h 2323145"/>
              <a:gd name="connsiteX107" fmla="*/ 6122351 w 11269336"/>
              <a:gd name="connsiteY107" fmla="*/ 1908359 h 2323145"/>
              <a:gd name="connsiteX108" fmla="*/ 6064750 w 11269336"/>
              <a:gd name="connsiteY108" fmla="*/ 1896394 h 2323145"/>
              <a:gd name="connsiteX109" fmla="*/ 5964230 w 11269336"/>
              <a:gd name="connsiteY109" fmla="*/ 1910038 h 2323145"/>
              <a:gd name="connsiteX110" fmla="*/ 5865399 w 11269336"/>
              <a:gd name="connsiteY110" fmla="*/ 1926966 h 2323145"/>
              <a:gd name="connsiteX111" fmla="*/ 5829951 w 11269336"/>
              <a:gd name="connsiteY111" fmla="*/ 1934755 h 2323145"/>
              <a:gd name="connsiteX112" fmla="*/ 5765285 w 11269336"/>
              <a:gd name="connsiteY112" fmla="*/ 1941322 h 2323145"/>
              <a:gd name="connsiteX113" fmla="*/ 5734750 w 11269336"/>
              <a:gd name="connsiteY113" fmla="*/ 1939793 h 2323145"/>
              <a:gd name="connsiteX114" fmla="*/ 5733569 w 11269336"/>
              <a:gd name="connsiteY114" fmla="*/ 1940505 h 2323145"/>
              <a:gd name="connsiteX115" fmla="*/ 5730329 w 11269336"/>
              <a:gd name="connsiteY115" fmla="*/ 1937845 h 2323145"/>
              <a:gd name="connsiteX116" fmla="*/ 5724661 w 11269336"/>
              <a:gd name="connsiteY116" fmla="*/ 1937455 h 2323145"/>
              <a:gd name="connsiteX117" fmla="*/ 5710186 w 11269336"/>
              <a:gd name="connsiteY117" fmla="*/ 1941370 h 2323145"/>
              <a:gd name="connsiteX118" fmla="*/ 5704910 w 11269336"/>
              <a:gd name="connsiteY118" fmla="*/ 1943663 h 2323145"/>
              <a:gd name="connsiteX119" fmla="*/ 5696836 w 11269336"/>
              <a:gd name="connsiteY119" fmla="*/ 1945271 h 2323145"/>
              <a:gd name="connsiteX120" fmla="*/ 5696583 w 11269336"/>
              <a:gd name="connsiteY120" fmla="*/ 1945050 h 2323145"/>
              <a:gd name="connsiteX121" fmla="*/ 5689123 w 11269336"/>
              <a:gd name="connsiteY121" fmla="*/ 1947067 h 2323145"/>
              <a:gd name="connsiteX122" fmla="*/ 5653291 w 11269336"/>
              <a:gd name="connsiteY122" fmla="*/ 1960245 h 2323145"/>
              <a:gd name="connsiteX123" fmla="*/ 5599385 w 11269336"/>
              <a:gd name="connsiteY123" fmla="*/ 1945198 h 2323145"/>
              <a:gd name="connsiteX124" fmla="*/ 5578300 w 11269336"/>
              <a:gd name="connsiteY124" fmla="*/ 1944963 h 2323145"/>
              <a:gd name="connsiteX125" fmla="*/ 5566758 w 11269336"/>
              <a:gd name="connsiteY125" fmla="*/ 1943441 h 2323145"/>
              <a:gd name="connsiteX126" fmla="*/ 5565857 w 11269336"/>
              <a:gd name="connsiteY126" fmla="*/ 1942445 h 2323145"/>
              <a:gd name="connsiteX127" fmla="*/ 5531534 w 11269336"/>
              <a:gd name="connsiteY127" fmla="*/ 1955208 h 2323145"/>
              <a:gd name="connsiteX128" fmla="*/ 5526552 w 11269336"/>
              <a:gd name="connsiteY128" fmla="*/ 1954799 h 2323145"/>
              <a:gd name="connsiteX129" fmla="*/ 5504723 w 11269336"/>
              <a:gd name="connsiteY129" fmla="*/ 1965811 h 2323145"/>
              <a:gd name="connsiteX130" fmla="*/ 5493156 w 11269336"/>
              <a:gd name="connsiteY130" fmla="*/ 1970063 h 2323145"/>
              <a:gd name="connsiteX131" fmla="*/ 5490486 w 11269336"/>
              <a:gd name="connsiteY131" fmla="*/ 1974227 h 2323145"/>
              <a:gd name="connsiteX132" fmla="*/ 5473107 w 11269336"/>
              <a:gd name="connsiteY132" fmla="*/ 1979001 h 2323145"/>
              <a:gd name="connsiteX133" fmla="*/ 5470885 w 11269336"/>
              <a:gd name="connsiteY133" fmla="*/ 1978432 h 2323145"/>
              <a:gd name="connsiteX134" fmla="*/ 5457393 w 11269336"/>
              <a:gd name="connsiteY134" fmla="*/ 1986525 h 2323145"/>
              <a:gd name="connsiteX135" fmla="*/ 5447102 w 11269336"/>
              <a:gd name="connsiteY135" fmla="*/ 1998329 h 2323145"/>
              <a:gd name="connsiteX136" fmla="*/ 5159151 w 11269336"/>
              <a:gd name="connsiteY136" fmla="*/ 2029640 h 2323145"/>
              <a:gd name="connsiteX137" fmla="*/ 5041688 w 11269336"/>
              <a:gd name="connsiteY137" fmla="*/ 2022334 h 2323145"/>
              <a:gd name="connsiteX138" fmla="*/ 4860988 w 11269336"/>
              <a:gd name="connsiteY138" fmla="*/ 2135698 h 2323145"/>
              <a:gd name="connsiteX139" fmla="*/ 4807902 w 11269336"/>
              <a:gd name="connsiteY139" fmla="*/ 2138894 h 2323145"/>
              <a:gd name="connsiteX140" fmla="*/ 4765388 w 11269336"/>
              <a:gd name="connsiteY140" fmla="*/ 2162525 h 2323145"/>
              <a:gd name="connsiteX141" fmla="*/ 4745033 w 11269336"/>
              <a:gd name="connsiteY141" fmla="*/ 2158859 h 2323145"/>
              <a:gd name="connsiteX142" fmla="*/ 4741475 w 11269336"/>
              <a:gd name="connsiteY142" fmla="*/ 2157998 h 2323145"/>
              <a:gd name="connsiteX143" fmla="*/ 4728247 w 11269336"/>
              <a:gd name="connsiteY143" fmla="*/ 2159526 h 2323145"/>
              <a:gd name="connsiteX144" fmla="*/ 4723263 w 11269336"/>
              <a:gd name="connsiteY144" fmla="*/ 2153742 h 2323145"/>
              <a:gd name="connsiteX145" fmla="*/ 4702453 w 11269336"/>
              <a:gd name="connsiteY145" fmla="*/ 2151586 h 2323145"/>
              <a:gd name="connsiteX146" fmla="*/ 4678455 w 11269336"/>
              <a:gd name="connsiteY146" fmla="*/ 2156131 h 2323145"/>
              <a:gd name="connsiteX147" fmla="*/ 4593061 w 11269336"/>
              <a:gd name="connsiteY147" fmla="*/ 2171597 h 2323145"/>
              <a:gd name="connsiteX148" fmla="*/ 4579902 w 11269336"/>
              <a:gd name="connsiteY148" fmla="*/ 2177927 h 2323145"/>
              <a:gd name="connsiteX149" fmla="*/ 4533444 w 11269336"/>
              <a:gd name="connsiteY149" fmla="*/ 2181200 h 2323145"/>
              <a:gd name="connsiteX150" fmla="*/ 4492832 w 11269336"/>
              <a:gd name="connsiteY150" fmla="*/ 2188033 h 2323145"/>
              <a:gd name="connsiteX151" fmla="*/ 4467257 w 11269336"/>
              <a:gd name="connsiteY151" fmla="*/ 2196121 h 2323145"/>
              <a:gd name="connsiteX152" fmla="*/ 4459937 w 11269336"/>
              <a:gd name="connsiteY152" fmla="*/ 2195182 h 2323145"/>
              <a:gd name="connsiteX153" fmla="*/ 4433312 w 11269336"/>
              <a:gd name="connsiteY153" fmla="*/ 2199004 h 2323145"/>
              <a:gd name="connsiteX154" fmla="*/ 4420601 w 11269336"/>
              <a:gd name="connsiteY154" fmla="*/ 2205158 h 2323145"/>
              <a:gd name="connsiteX155" fmla="*/ 4405765 w 11269336"/>
              <a:gd name="connsiteY155" fmla="*/ 2199902 h 2323145"/>
              <a:gd name="connsiteX156" fmla="*/ 4401354 w 11269336"/>
              <a:gd name="connsiteY156" fmla="*/ 2194745 h 2323145"/>
              <a:gd name="connsiteX157" fmla="*/ 4383151 w 11269336"/>
              <a:gd name="connsiteY157" fmla="*/ 2201140 h 2323145"/>
              <a:gd name="connsiteX158" fmla="*/ 4366646 w 11269336"/>
              <a:gd name="connsiteY158" fmla="*/ 2198564 h 2323145"/>
              <a:gd name="connsiteX159" fmla="*/ 4354009 w 11269336"/>
              <a:gd name="connsiteY159" fmla="*/ 2204984 h 2323145"/>
              <a:gd name="connsiteX160" fmla="*/ 4348284 w 11269336"/>
              <a:gd name="connsiteY160" fmla="*/ 2205270 h 2323145"/>
              <a:gd name="connsiteX161" fmla="*/ 4333906 w 11269336"/>
              <a:gd name="connsiteY161" fmla="*/ 2205251 h 2323145"/>
              <a:gd name="connsiteX162" fmla="*/ 4308819 w 11269336"/>
              <a:gd name="connsiteY162" fmla="*/ 2203822 h 2323145"/>
              <a:gd name="connsiteX163" fmla="*/ 4301210 w 11269336"/>
              <a:gd name="connsiteY163" fmla="*/ 2204456 h 2323145"/>
              <a:gd name="connsiteX164" fmla="*/ 4283095 w 11269336"/>
              <a:gd name="connsiteY164" fmla="*/ 2198177 h 2323145"/>
              <a:gd name="connsiteX165" fmla="*/ 4250119 w 11269336"/>
              <a:gd name="connsiteY165" fmla="*/ 2196342 h 2323145"/>
              <a:gd name="connsiteX166" fmla="*/ 4189203 w 11269336"/>
              <a:gd name="connsiteY166" fmla="*/ 2178994 h 2323145"/>
              <a:gd name="connsiteX167" fmla="*/ 4154035 w 11269336"/>
              <a:gd name="connsiteY167" fmla="*/ 2171950 h 2323145"/>
              <a:gd name="connsiteX168" fmla="*/ 4129569 w 11269336"/>
              <a:gd name="connsiteY168" fmla="*/ 2163850 h 2323145"/>
              <a:gd name="connsiteX169" fmla="*/ 4061250 w 11269336"/>
              <a:gd name="connsiteY169" fmla="*/ 2159236 h 2323145"/>
              <a:gd name="connsiteX170" fmla="*/ 3945480 w 11269336"/>
              <a:gd name="connsiteY170" fmla="*/ 2158279 h 2323145"/>
              <a:gd name="connsiteX171" fmla="*/ 3921468 w 11269336"/>
              <a:gd name="connsiteY171" fmla="*/ 2156588 h 2323145"/>
              <a:gd name="connsiteX172" fmla="*/ 3903348 w 11269336"/>
              <a:gd name="connsiteY172" fmla="*/ 2149220 h 2323145"/>
              <a:gd name="connsiteX173" fmla="*/ 3901342 w 11269336"/>
              <a:gd name="connsiteY173" fmla="*/ 2142355 h 2323145"/>
              <a:gd name="connsiteX174" fmla="*/ 3888539 w 11269336"/>
              <a:gd name="connsiteY174" fmla="*/ 2140476 h 2323145"/>
              <a:gd name="connsiteX175" fmla="*/ 3885662 w 11269336"/>
              <a:gd name="connsiteY175" fmla="*/ 2138740 h 2323145"/>
              <a:gd name="connsiteX176" fmla="*/ 3868627 w 11269336"/>
              <a:gd name="connsiteY176" fmla="*/ 2130023 h 2323145"/>
              <a:gd name="connsiteX177" fmla="*/ 3819177 w 11269336"/>
              <a:gd name="connsiteY177" fmla="*/ 2142111 h 2323145"/>
              <a:gd name="connsiteX178" fmla="*/ 3769100 w 11269336"/>
              <a:gd name="connsiteY178" fmla="*/ 2131731 h 2323145"/>
              <a:gd name="connsiteX179" fmla="*/ 3562752 w 11269336"/>
              <a:gd name="connsiteY179" fmla="*/ 2131785 h 2323145"/>
              <a:gd name="connsiteX180" fmla="*/ 3541402 w 11269336"/>
              <a:gd name="connsiteY180" fmla="*/ 2106821 h 2323145"/>
              <a:gd name="connsiteX181" fmla="*/ 3365341 w 11269336"/>
              <a:gd name="connsiteY181" fmla="*/ 2077638 h 2323145"/>
              <a:gd name="connsiteX182" fmla="*/ 3170922 w 11269336"/>
              <a:gd name="connsiteY182" fmla="*/ 2115957 h 2323145"/>
              <a:gd name="connsiteX183" fmla="*/ 3156256 w 11269336"/>
              <a:gd name="connsiteY183" fmla="*/ 2124773 h 2323145"/>
              <a:gd name="connsiteX184" fmla="*/ 3140298 w 11269336"/>
              <a:gd name="connsiteY184" fmla="*/ 2129182 h 2323145"/>
              <a:gd name="connsiteX185" fmla="*/ 3138514 w 11269336"/>
              <a:gd name="connsiteY185" fmla="*/ 2128069 h 2323145"/>
              <a:gd name="connsiteX186" fmla="*/ 3120467 w 11269336"/>
              <a:gd name="connsiteY186" fmla="*/ 2128281 h 2323145"/>
              <a:gd name="connsiteX187" fmla="*/ 3116175 w 11269336"/>
              <a:gd name="connsiteY187" fmla="*/ 2131633 h 2323145"/>
              <a:gd name="connsiteX188" fmla="*/ 3103685 w 11269336"/>
              <a:gd name="connsiteY188" fmla="*/ 2132814 h 2323145"/>
              <a:gd name="connsiteX189" fmla="*/ 3078794 w 11269336"/>
              <a:gd name="connsiteY189" fmla="*/ 2137935 h 2323145"/>
              <a:gd name="connsiteX190" fmla="*/ 3074407 w 11269336"/>
              <a:gd name="connsiteY190" fmla="*/ 2136274 h 2323145"/>
              <a:gd name="connsiteX191" fmla="*/ 3037285 w 11269336"/>
              <a:gd name="connsiteY191" fmla="*/ 2139919 h 2323145"/>
              <a:gd name="connsiteX192" fmla="*/ 3036901 w 11269336"/>
              <a:gd name="connsiteY192" fmla="*/ 2138726 h 2323145"/>
              <a:gd name="connsiteX193" fmla="*/ 3026996 w 11269336"/>
              <a:gd name="connsiteY193" fmla="*/ 2134322 h 2323145"/>
              <a:gd name="connsiteX194" fmla="*/ 3007772 w 11269336"/>
              <a:gd name="connsiteY194" fmla="*/ 2128742 h 2323145"/>
              <a:gd name="connsiteX195" fmla="*/ 2965030 w 11269336"/>
              <a:gd name="connsiteY195" fmla="*/ 2100494 h 2323145"/>
              <a:gd name="connsiteX196" fmla="*/ 2926342 w 11269336"/>
              <a:gd name="connsiteY196" fmla="*/ 2104155 h 2323145"/>
              <a:gd name="connsiteX197" fmla="*/ 2918608 w 11269336"/>
              <a:gd name="connsiteY197" fmla="*/ 2104215 h 2323145"/>
              <a:gd name="connsiteX198" fmla="*/ 2918475 w 11269336"/>
              <a:gd name="connsiteY198" fmla="*/ 2103937 h 2323145"/>
              <a:gd name="connsiteX199" fmla="*/ 2910360 w 11269336"/>
              <a:gd name="connsiteY199" fmla="*/ 2103444 h 2323145"/>
              <a:gd name="connsiteX200" fmla="*/ 2904507 w 11269336"/>
              <a:gd name="connsiteY200" fmla="*/ 2104326 h 2323145"/>
              <a:gd name="connsiteX201" fmla="*/ 2889503 w 11269336"/>
              <a:gd name="connsiteY201" fmla="*/ 2104443 h 2323145"/>
              <a:gd name="connsiteX202" fmla="*/ 2884480 w 11269336"/>
              <a:gd name="connsiteY202" fmla="*/ 2102626 h 2323145"/>
              <a:gd name="connsiteX203" fmla="*/ 2882689 w 11269336"/>
              <a:gd name="connsiteY203" fmla="*/ 2099228 h 2323145"/>
              <a:gd name="connsiteX204" fmla="*/ 2881291 w 11269336"/>
              <a:gd name="connsiteY204" fmla="*/ 2099618 h 2323145"/>
              <a:gd name="connsiteX205" fmla="*/ 2853979 w 11269336"/>
              <a:gd name="connsiteY205" fmla="*/ 2090388 h 2323145"/>
              <a:gd name="connsiteX206" fmla="*/ 2791790 w 11269336"/>
              <a:gd name="connsiteY206" fmla="*/ 2080332 h 2323145"/>
              <a:gd name="connsiteX207" fmla="*/ 2755844 w 11269336"/>
              <a:gd name="connsiteY207" fmla="*/ 2078874 h 2323145"/>
              <a:gd name="connsiteX208" fmla="*/ 2657742 w 11269336"/>
              <a:gd name="connsiteY208" fmla="*/ 2070179 h 2323145"/>
              <a:gd name="connsiteX209" fmla="*/ 2559549 w 11269336"/>
              <a:gd name="connsiteY209" fmla="*/ 2057873 h 2323145"/>
              <a:gd name="connsiteX210" fmla="*/ 2512054 w 11269336"/>
              <a:gd name="connsiteY210" fmla="*/ 2031671 h 2323145"/>
              <a:gd name="connsiteX211" fmla="*/ 2506437 w 11269336"/>
              <a:gd name="connsiteY211" fmla="*/ 2030918 h 2323145"/>
              <a:gd name="connsiteX212" fmla="*/ 2491752 w 11269336"/>
              <a:gd name="connsiteY212" fmla="*/ 2033906 h 2323145"/>
              <a:gd name="connsiteX213" fmla="*/ 2486338 w 11269336"/>
              <a:gd name="connsiteY213" fmla="*/ 2035862 h 2323145"/>
              <a:gd name="connsiteX214" fmla="*/ 2478186 w 11269336"/>
              <a:gd name="connsiteY214" fmla="*/ 2036953 h 2323145"/>
              <a:gd name="connsiteX215" fmla="*/ 2477950 w 11269336"/>
              <a:gd name="connsiteY215" fmla="*/ 2036715 h 2323145"/>
              <a:gd name="connsiteX216" fmla="*/ 2470381 w 11269336"/>
              <a:gd name="connsiteY216" fmla="*/ 2038256 h 2323145"/>
              <a:gd name="connsiteX217" fmla="*/ 2433781 w 11269336"/>
              <a:gd name="connsiteY217" fmla="*/ 2049140 h 2323145"/>
              <a:gd name="connsiteX218" fmla="*/ 2381172 w 11269336"/>
              <a:gd name="connsiteY218" fmla="*/ 2030645 h 2323145"/>
              <a:gd name="connsiteX219" fmla="*/ 2360198 w 11269336"/>
              <a:gd name="connsiteY219" fmla="*/ 2029059 h 2323145"/>
              <a:gd name="connsiteX220" fmla="*/ 2348815 w 11269336"/>
              <a:gd name="connsiteY220" fmla="*/ 2026798 h 2323145"/>
              <a:gd name="connsiteX221" fmla="*/ 2347988 w 11269336"/>
              <a:gd name="connsiteY221" fmla="*/ 2025745 h 2323145"/>
              <a:gd name="connsiteX222" fmla="*/ 2312920 w 11269336"/>
              <a:gd name="connsiteY222" fmla="*/ 2036311 h 2323145"/>
              <a:gd name="connsiteX223" fmla="*/ 2307986 w 11269336"/>
              <a:gd name="connsiteY223" fmla="*/ 2035583 h 2323145"/>
              <a:gd name="connsiteX224" fmla="*/ 2285481 w 11269336"/>
              <a:gd name="connsiteY224" fmla="*/ 2045197 h 2323145"/>
              <a:gd name="connsiteX225" fmla="*/ 2273666 w 11269336"/>
              <a:gd name="connsiteY225" fmla="*/ 2048710 h 2323145"/>
              <a:gd name="connsiteX226" fmla="*/ 2270719 w 11269336"/>
              <a:gd name="connsiteY226" fmla="*/ 2052702 h 2323145"/>
              <a:gd name="connsiteX227" fmla="*/ 2253080 w 11269336"/>
              <a:gd name="connsiteY227" fmla="*/ 2056363 h 2323145"/>
              <a:gd name="connsiteX228" fmla="*/ 2250906 w 11269336"/>
              <a:gd name="connsiteY228" fmla="*/ 2055654 h 2323145"/>
              <a:gd name="connsiteX229" fmla="*/ 2236905 w 11269336"/>
              <a:gd name="connsiteY229" fmla="*/ 2062882 h 2323145"/>
              <a:gd name="connsiteX230" fmla="*/ 2225830 w 11269336"/>
              <a:gd name="connsiteY230" fmla="*/ 2074027 h 2323145"/>
              <a:gd name="connsiteX231" fmla="*/ 2073776 w 11269336"/>
              <a:gd name="connsiteY231" fmla="*/ 2089244 h 2323145"/>
              <a:gd name="connsiteX232" fmla="*/ 1948256 w 11269336"/>
              <a:gd name="connsiteY232" fmla="*/ 2146616 h 2323145"/>
              <a:gd name="connsiteX233" fmla="*/ 1865582 w 11269336"/>
              <a:gd name="connsiteY233" fmla="*/ 2153738 h 2323145"/>
              <a:gd name="connsiteX234" fmla="*/ 1835210 w 11269336"/>
              <a:gd name="connsiteY234" fmla="*/ 2134244 h 2323145"/>
              <a:gd name="connsiteX235" fmla="*/ 1632661 w 11269336"/>
              <a:gd name="connsiteY235" fmla="*/ 2173882 h 2323145"/>
              <a:gd name="connsiteX236" fmla="*/ 1579590 w 11269336"/>
              <a:gd name="connsiteY236" fmla="*/ 2173680 h 2323145"/>
              <a:gd name="connsiteX237" fmla="*/ 1535601 w 11269336"/>
              <a:gd name="connsiteY237" fmla="*/ 2194590 h 2323145"/>
              <a:gd name="connsiteX238" fmla="*/ 1515594 w 11269336"/>
              <a:gd name="connsiteY238" fmla="*/ 2189622 h 2323145"/>
              <a:gd name="connsiteX239" fmla="*/ 1512113 w 11269336"/>
              <a:gd name="connsiteY239" fmla="*/ 2188534 h 2323145"/>
              <a:gd name="connsiteX240" fmla="*/ 1498838 w 11269336"/>
              <a:gd name="connsiteY240" fmla="*/ 2189213 h 2323145"/>
              <a:gd name="connsiteX241" fmla="*/ 1494279 w 11269336"/>
              <a:gd name="connsiteY241" fmla="*/ 2183112 h 2323145"/>
              <a:gd name="connsiteX242" fmla="*/ 1473714 w 11269336"/>
              <a:gd name="connsiteY242" fmla="*/ 2179625 h 2323145"/>
              <a:gd name="connsiteX243" fmla="*/ 1449503 w 11269336"/>
              <a:gd name="connsiteY243" fmla="*/ 2182633 h 2323145"/>
              <a:gd name="connsiteX244" fmla="*/ 1266687 w 11269336"/>
              <a:gd name="connsiteY244" fmla="*/ 2212688 h 2323145"/>
              <a:gd name="connsiteX245" fmla="*/ 1239614 w 11269336"/>
              <a:gd name="connsiteY245" fmla="*/ 2209727 h 2323145"/>
              <a:gd name="connsiteX246" fmla="*/ 1202436 w 11269336"/>
              <a:gd name="connsiteY246" fmla="*/ 2209817 h 2323145"/>
              <a:gd name="connsiteX247" fmla="*/ 1136097 w 11269336"/>
              <a:gd name="connsiteY247" fmla="*/ 2205112 h 2323145"/>
              <a:gd name="connsiteX248" fmla="*/ 988232 w 11269336"/>
              <a:gd name="connsiteY248" fmla="*/ 2235635 h 2323145"/>
              <a:gd name="connsiteX249" fmla="*/ 981959 w 11269336"/>
              <a:gd name="connsiteY249" fmla="*/ 2231607 h 2323145"/>
              <a:gd name="connsiteX250" fmla="*/ 938600 w 11269336"/>
              <a:gd name="connsiteY250" fmla="*/ 2238113 h 2323145"/>
              <a:gd name="connsiteX251" fmla="*/ 791788 w 11269336"/>
              <a:gd name="connsiteY251" fmla="*/ 2293224 h 2323145"/>
              <a:gd name="connsiteX252" fmla="*/ 706914 w 11269336"/>
              <a:gd name="connsiteY252" fmla="*/ 2305046 h 2323145"/>
              <a:gd name="connsiteX253" fmla="*/ 675971 w 11269336"/>
              <a:gd name="connsiteY253" fmla="*/ 2304030 h 2323145"/>
              <a:gd name="connsiteX254" fmla="*/ 624180 w 11269336"/>
              <a:gd name="connsiteY254" fmla="*/ 2302650 h 2323145"/>
              <a:gd name="connsiteX255" fmla="*/ 583453 w 11269336"/>
              <a:gd name="connsiteY255" fmla="*/ 2288788 h 2323145"/>
              <a:gd name="connsiteX256" fmla="*/ 540946 w 11269336"/>
              <a:gd name="connsiteY256" fmla="*/ 2292721 h 2323145"/>
              <a:gd name="connsiteX257" fmla="*/ 533680 w 11269336"/>
              <a:gd name="connsiteY257" fmla="*/ 2310233 h 2323145"/>
              <a:gd name="connsiteX258" fmla="*/ 487366 w 11269336"/>
              <a:gd name="connsiteY258" fmla="*/ 2309053 h 2323145"/>
              <a:gd name="connsiteX259" fmla="*/ 416820 w 11269336"/>
              <a:gd name="connsiteY259" fmla="*/ 2305443 h 2323145"/>
              <a:gd name="connsiteX260" fmla="*/ 376805 w 11269336"/>
              <a:gd name="connsiteY260" fmla="*/ 2307647 h 2323145"/>
              <a:gd name="connsiteX261" fmla="*/ 266777 w 11269336"/>
              <a:gd name="connsiteY261" fmla="*/ 2309012 h 2323145"/>
              <a:gd name="connsiteX262" fmla="*/ 156013 w 11269336"/>
              <a:gd name="connsiteY262" fmla="*/ 2306832 h 2323145"/>
              <a:gd name="connsiteX263" fmla="*/ 87258 w 11269336"/>
              <a:gd name="connsiteY263" fmla="*/ 2285511 h 2323145"/>
              <a:gd name="connsiteX264" fmla="*/ 23798 w 11269336"/>
              <a:gd name="connsiteY264" fmla="*/ 2281822 h 2323145"/>
              <a:gd name="connsiteX265" fmla="*/ 0 w 11269336"/>
              <a:gd name="connsiteY265" fmla="*/ 2285369 h 2323145"/>
              <a:gd name="connsiteX266" fmla="*/ 0 w 11269336"/>
              <a:gd name="connsiteY266"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139429 w 11269336"/>
              <a:gd name="connsiteY20" fmla="*/ 696446 h 2323145"/>
              <a:gd name="connsiteX21" fmla="*/ 9028928 w 11269336"/>
              <a:gd name="connsiteY21" fmla="*/ 745350 h 2323145"/>
              <a:gd name="connsiteX22" fmla="*/ 8977138 w 11269336"/>
              <a:gd name="connsiteY22" fmla="*/ 774970 h 2323145"/>
              <a:gd name="connsiteX23" fmla="*/ 8947030 w 11269336"/>
              <a:gd name="connsiteY23" fmla="*/ 814934 h 2323145"/>
              <a:gd name="connsiteX24" fmla="*/ 8914746 w 11269336"/>
              <a:gd name="connsiteY24" fmla="*/ 826428 h 2323145"/>
              <a:gd name="connsiteX25" fmla="*/ 8917778 w 11269336"/>
              <a:gd name="connsiteY25" fmla="*/ 835198 h 2323145"/>
              <a:gd name="connsiteX26" fmla="*/ 8905560 w 11269336"/>
              <a:gd name="connsiteY26" fmla="*/ 838358 h 2323145"/>
              <a:gd name="connsiteX27" fmla="*/ 8897564 w 11269336"/>
              <a:gd name="connsiteY27" fmla="*/ 834287 h 2323145"/>
              <a:gd name="connsiteX28" fmla="*/ 8878040 w 11269336"/>
              <a:gd name="connsiteY28" fmla="*/ 844150 h 2323145"/>
              <a:gd name="connsiteX29" fmla="*/ 8882654 w 11269336"/>
              <a:gd name="connsiteY29" fmla="*/ 892768 h 2323145"/>
              <a:gd name="connsiteX30" fmla="*/ 8795998 w 11269336"/>
              <a:gd name="connsiteY30" fmla="*/ 863337 h 2323145"/>
              <a:gd name="connsiteX31" fmla="*/ 8776970 w 11269336"/>
              <a:gd name="connsiteY31" fmla="*/ 885177 h 2323145"/>
              <a:gd name="connsiteX32" fmla="*/ 8755719 w 11269336"/>
              <a:gd name="connsiteY32" fmla="*/ 889754 h 2323145"/>
              <a:gd name="connsiteX33" fmla="*/ 8743257 w 11269336"/>
              <a:gd name="connsiteY33" fmla="*/ 904723 h 2323145"/>
              <a:gd name="connsiteX34" fmla="*/ 8721366 w 11269336"/>
              <a:gd name="connsiteY34" fmla="*/ 904711 h 2323145"/>
              <a:gd name="connsiteX35" fmla="*/ 8678353 w 11269336"/>
              <a:gd name="connsiteY35" fmla="*/ 926318 h 2323145"/>
              <a:gd name="connsiteX36" fmla="*/ 8636849 w 11269336"/>
              <a:gd name="connsiteY36" fmla="*/ 937900 h 2323145"/>
              <a:gd name="connsiteX37" fmla="*/ 8620213 w 11269336"/>
              <a:gd name="connsiteY37" fmla="*/ 943068 h 2323145"/>
              <a:gd name="connsiteX38" fmla="*/ 8612581 w 11269336"/>
              <a:gd name="connsiteY38" fmla="*/ 952695 h 2323145"/>
              <a:gd name="connsiteX39" fmla="*/ 8589038 w 11269336"/>
              <a:gd name="connsiteY39" fmla="*/ 963892 h 2323145"/>
              <a:gd name="connsiteX40" fmla="*/ 8579950 w 11269336"/>
              <a:gd name="connsiteY40" fmla="*/ 960899 h 2323145"/>
              <a:gd name="connsiteX41" fmla="*/ 8579319 w 11269336"/>
              <a:gd name="connsiteY41" fmla="*/ 965630 h 2323145"/>
              <a:gd name="connsiteX42" fmla="*/ 8547429 w 11269336"/>
              <a:gd name="connsiteY42" fmla="*/ 984506 h 2323145"/>
              <a:gd name="connsiteX43" fmla="*/ 8478704 w 11269336"/>
              <a:gd name="connsiteY43" fmla="*/ 1025490 h 2323145"/>
              <a:gd name="connsiteX44" fmla="*/ 8461421 w 11269336"/>
              <a:gd name="connsiteY44" fmla="*/ 1035512 h 2323145"/>
              <a:gd name="connsiteX45" fmla="*/ 8445003 w 11269336"/>
              <a:gd name="connsiteY45" fmla="*/ 1036851 h 2323145"/>
              <a:gd name="connsiteX46" fmla="*/ 8357350 w 11269336"/>
              <a:gd name="connsiteY46" fmla="*/ 1060213 h 2323145"/>
              <a:gd name="connsiteX47" fmla="*/ 8335565 w 11269336"/>
              <a:gd name="connsiteY47" fmla="*/ 1061151 h 2323145"/>
              <a:gd name="connsiteX48" fmla="*/ 8325267 w 11269336"/>
              <a:gd name="connsiteY48" fmla="*/ 1055919 h 2323145"/>
              <a:gd name="connsiteX49" fmla="*/ 8293586 w 11269336"/>
              <a:gd name="connsiteY49" fmla="*/ 1076144 h 2323145"/>
              <a:gd name="connsiteX50" fmla="*/ 8242405 w 11269336"/>
              <a:gd name="connsiteY50" fmla="*/ 1095960 h 2323145"/>
              <a:gd name="connsiteX51" fmla="*/ 8197391 w 11269336"/>
              <a:gd name="connsiteY51" fmla="*/ 1107746 h 2323145"/>
              <a:gd name="connsiteX52" fmla="*/ 8081474 w 11269336"/>
              <a:gd name="connsiteY52" fmla="*/ 1130125 h 2323145"/>
              <a:gd name="connsiteX53" fmla="*/ 8053585 w 11269336"/>
              <a:gd name="connsiteY53" fmla="*/ 1129169 h 2323145"/>
              <a:gd name="connsiteX54" fmla="*/ 8038422 w 11269336"/>
              <a:gd name="connsiteY54" fmla="*/ 1119092 h 2323145"/>
              <a:gd name="connsiteX55" fmla="*/ 8029450 w 11269336"/>
              <a:gd name="connsiteY55" fmla="*/ 1125592 h 2323145"/>
              <a:gd name="connsiteX56" fmla="*/ 7959552 w 11269336"/>
              <a:gd name="connsiteY56" fmla="*/ 1140188 h 2323145"/>
              <a:gd name="connsiteX57" fmla="*/ 7914188 w 11269336"/>
              <a:gd name="connsiteY57" fmla="*/ 1150862 h 2323145"/>
              <a:gd name="connsiteX58" fmla="*/ 7914918 w 11269336"/>
              <a:gd name="connsiteY58" fmla="*/ 1168758 h 2323145"/>
              <a:gd name="connsiteX59" fmla="*/ 7875510 w 11269336"/>
              <a:gd name="connsiteY59" fmla="*/ 1183153 h 2323145"/>
              <a:gd name="connsiteX60" fmla="*/ 7829932 w 11269336"/>
              <a:gd name="connsiteY60" fmla="*/ 1180782 h 2323145"/>
              <a:gd name="connsiteX61" fmla="*/ 7779182 w 11269336"/>
              <a:gd name="connsiteY61" fmla="*/ 1192665 h 2323145"/>
              <a:gd name="connsiteX62" fmla="*/ 7748774 w 11269336"/>
              <a:gd name="connsiteY62" fmla="*/ 1199586 h 2323145"/>
              <a:gd name="connsiteX63" fmla="*/ 7671846 w 11269336"/>
              <a:gd name="connsiteY63" fmla="*/ 1231966 h 2323145"/>
              <a:gd name="connsiteX64" fmla="*/ 7554146 w 11269336"/>
              <a:gd name="connsiteY64" fmla="*/ 1319748 h 2323145"/>
              <a:gd name="connsiteX65" fmla="*/ 7515052 w 11269336"/>
              <a:gd name="connsiteY65" fmla="*/ 1336718 h 2323145"/>
              <a:gd name="connsiteX66" fmla="*/ 7507193 w 11269336"/>
              <a:gd name="connsiteY66" fmla="*/ 1334617 h 2323145"/>
              <a:gd name="connsiteX67" fmla="*/ 7461694 w 11269336"/>
              <a:gd name="connsiteY67" fmla="*/ 1375866 h 2323145"/>
              <a:gd name="connsiteX68" fmla="*/ 7377571 w 11269336"/>
              <a:gd name="connsiteY68" fmla="*/ 1400128 h 2323145"/>
              <a:gd name="connsiteX69" fmla="*/ 7311261 w 11269336"/>
              <a:gd name="connsiteY69" fmla="*/ 1412652 h 2323145"/>
              <a:gd name="connsiteX70" fmla="*/ 7275307 w 11269336"/>
              <a:gd name="connsiteY70" fmla="*/ 1422171 h 2323145"/>
              <a:gd name="connsiteX71" fmla="*/ 7247783 w 11269336"/>
              <a:gd name="connsiteY71" fmla="*/ 1426330 h 2323145"/>
              <a:gd name="connsiteX72" fmla="*/ 7185047 w 11269336"/>
              <a:gd name="connsiteY72" fmla="*/ 1451812 h 2323145"/>
              <a:gd name="connsiteX73" fmla="*/ 7084117 w 11269336"/>
              <a:gd name="connsiteY73" fmla="*/ 1500281 h 2323145"/>
              <a:gd name="connsiteX74" fmla="*/ 7062011 w 11269336"/>
              <a:gd name="connsiteY74" fmla="*/ 1509183 h 2323145"/>
              <a:gd name="connsiteX75" fmla="*/ 7040555 w 11269336"/>
              <a:gd name="connsiteY75" fmla="*/ 1511207 h 2323145"/>
              <a:gd name="connsiteX76" fmla="*/ 7033438 w 11269336"/>
              <a:gd name="connsiteY76" fmla="*/ 1506772 h 2323145"/>
              <a:gd name="connsiteX77" fmla="*/ 7020886 w 11269336"/>
              <a:gd name="connsiteY77" fmla="*/ 1510764 h 2323145"/>
              <a:gd name="connsiteX78" fmla="*/ 7017033 w 11269336"/>
              <a:gd name="connsiteY78" fmla="*/ 1510650 h 2323145"/>
              <a:gd name="connsiteX79" fmla="*/ 6995460 w 11269336"/>
              <a:gd name="connsiteY79" fmla="*/ 1511173 h 2323145"/>
              <a:gd name="connsiteX80" fmla="*/ 6962144 w 11269336"/>
              <a:gd name="connsiteY80" fmla="*/ 1541508 h 2323145"/>
              <a:gd name="connsiteX81" fmla="*/ 6910674 w 11269336"/>
              <a:gd name="connsiteY81" fmla="*/ 1554793 h 2323145"/>
              <a:gd name="connsiteX82" fmla="*/ 6732152 w 11269336"/>
              <a:gd name="connsiteY82" fmla="*/ 1642538 h 2323145"/>
              <a:gd name="connsiteX83" fmla="*/ 6694106 w 11269336"/>
              <a:gd name="connsiteY83" fmla="*/ 1632377 h 2323145"/>
              <a:gd name="connsiteX84" fmla="*/ 6617223 w 11269336"/>
              <a:gd name="connsiteY84" fmla="*/ 1659889 h 2323145"/>
              <a:gd name="connsiteX85" fmla="*/ 6521138 w 11269336"/>
              <a:gd name="connsiteY85" fmla="*/ 1744340 h 2323145"/>
              <a:gd name="connsiteX86" fmla="*/ 6380677 w 11269336"/>
              <a:gd name="connsiteY86" fmla="*/ 1796883 h 2323145"/>
              <a:gd name="connsiteX87" fmla="*/ 6374897 w 11269336"/>
              <a:gd name="connsiteY87" fmla="*/ 1809910 h 2323145"/>
              <a:gd name="connsiteX88" fmla="*/ 6364545 w 11269336"/>
              <a:gd name="connsiteY88" fmla="*/ 1820090 h 2323145"/>
              <a:gd name="connsiteX89" fmla="*/ 6362126 w 11269336"/>
              <a:gd name="connsiteY89" fmla="*/ 1819991 h 2323145"/>
              <a:gd name="connsiteX90" fmla="*/ 6346673 w 11269336"/>
              <a:gd name="connsiteY90" fmla="*/ 1827824 h 2323145"/>
              <a:gd name="connsiteX91" fmla="*/ 6345588 w 11269336"/>
              <a:gd name="connsiteY91" fmla="*/ 1832232 h 2323145"/>
              <a:gd name="connsiteX92" fmla="*/ 6335708 w 11269336"/>
              <a:gd name="connsiteY92" fmla="*/ 1838451 h 2323145"/>
              <a:gd name="connsiteX93" fmla="*/ 6318182 w 11269336"/>
              <a:gd name="connsiteY93" fmla="*/ 1852975 h 2323145"/>
              <a:gd name="connsiteX94" fmla="*/ 6313084 w 11269336"/>
              <a:gd name="connsiteY94" fmla="*/ 1853561 h 2323145"/>
              <a:gd name="connsiteX95" fmla="*/ 6283816 w 11269336"/>
              <a:gd name="connsiteY95" fmla="*/ 1872148 h 2323145"/>
              <a:gd name="connsiteX96" fmla="*/ 6282550 w 11269336"/>
              <a:gd name="connsiteY96" fmla="*/ 1871392 h 2323145"/>
              <a:gd name="connsiteX97" fmla="*/ 6270527 w 11269336"/>
              <a:gd name="connsiteY97" fmla="*/ 1872208 h 2323145"/>
              <a:gd name="connsiteX98" fmla="*/ 6249518 w 11269336"/>
              <a:gd name="connsiteY98" fmla="*/ 1876079 h 2323145"/>
              <a:gd name="connsiteX99" fmla="*/ 6190386 w 11269336"/>
              <a:gd name="connsiteY99" fmla="*/ 1872478 h 2323145"/>
              <a:gd name="connsiteX100" fmla="*/ 6159777 w 11269336"/>
              <a:gd name="connsiteY100" fmla="*/ 1891745 h 2323145"/>
              <a:gd name="connsiteX101" fmla="*/ 6153131 w 11269336"/>
              <a:gd name="connsiteY101" fmla="*/ 1895079 h 2323145"/>
              <a:gd name="connsiteX102" fmla="*/ 6152798 w 11269336"/>
              <a:gd name="connsiteY102" fmla="*/ 1894920 h 2323145"/>
              <a:gd name="connsiteX103" fmla="*/ 6145388 w 11269336"/>
              <a:gd name="connsiteY103" fmla="*/ 1897990 h 2323145"/>
              <a:gd name="connsiteX104" fmla="*/ 6141014 w 11269336"/>
              <a:gd name="connsiteY104" fmla="*/ 1901155 h 2323145"/>
              <a:gd name="connsiteX105" fmla="*/ 6128122 w 11269336"/>
              <a:gd name="connsiteY105" fmla="*/ 1907623 h 2323145"/>
              <a:gd name="connsiteX106" fmla="*/ 6122351 w 11269336"/>
              <a:gd name="connsiteY106" fmla="*/ 1908359 h 2323145"/>
              <a:gd name="connsiteX107" fmla="*/ 6064750 w 11269336"/>
              <a:gd name="connsiteY107" fmla="*/ 1896394 h 2323145"/>
              <a:gd name="connsiteX108" fmla="*/ 5964230 w 11269336"/>
              <a:gd name="connsiteY108" fmla="*/ 1910038 h 2323145"/>
              <a:gd name="connsiteX109" fmla="*/ 5865399 w 11269336"/>
              <a:gd name="connsiteY109" fmla="*/ 1926966 h 2323145"/>
              <a:gd name="connsiteX110" fmla="*/ 5829951 w 11269336"/>
              <a:gd name="connsiteY110" fmla="*/ 1934755 h 2323145"/>
              <a:gd name="connsiteX111" fmla="*/ 5765285 w 11269336"/>
              <a:gd name="connsiteY111" fmla="*/ 1941322 h 2323145"/>
              <a:gd name="connsiteX112" fmla="*/ 5734750 w 11269336"/>
              <a:gd name="connsiteY112" fmla="*/ 1939793 h 2323145"/>
              <a:gd name="connsiteX113" fmla="*/ 5733569 w 11269336"/>
              <a:gd name="connsiteY113" fmla="*/ 1940505 h 2323145"/>
              <a:gd name="connsiteX114" fmla="*/ 5730329 w 11269336"/>
              <a:gd name="connsiteY114" fmla="*/ 1937845 h 2323145"/>
              <a:gd name="connsiteX115" fmla="*/ 5724661 w 11269336"/>
              <a:gd name="connsiteY115" fmla="*/ 1937455 h 2323145"/>
              <a:gd name="connsiteX116" fmla="*/ 5710186 w 11269336"/>
              <a:gd name="connsiteY116" fmla="*/ 1941370 h 2323145"/>
              <a:gd name="connsiteX117" fmla="*/ 5704910 w 11269336"/>
              <a:gd name="connsiteY117" fmla="*/ 1943663 h 2323145"/>
              <a:gd name="connsiteX118" fmla="*/ 5696836 w 11269336"/>
              <a:gd name="connsiteY118" fmla="*/ 1945271 h 2323145"/>
              <a:gd name="connsiteX119" fmla="*/ 5696583 w 11269336"/>
              <a:gd name="connsiteY119" fmla="*/ 1945050 h 2323145"/>
              <a:gd name="connsiteX120" fmla="*/ 5689123 w 11269336"/>
              <a:gd name="connsiteY120" fmla="*/ 1947067 h 2323145"/>
              <a:gd name="connsiteX121" fmla="*/ 5653291 w 11269336"/>
              <a:gd name="connsiteY121" fmla="*/ 1960245 h 2323145"/>
              <a:gd name="connsiteX122" fmla="*/ 5599385 w 11269336"/>
              <a:gd name="connsiteY122" fmla="*/ 1945198 h 2323145"/>
              <a:gd name="connsiteX123" fmla="*/ 5578300 w 11269336"/>
              <a:gd name="connsiteY123" fmla="*/ 1944963 h 2323145"/>
              <a:gd name="connsiteX124" fmla="*/ 5566758 w 11269336"/>
              <a:gd name="connsiteY124" fmla="*/ 1943441 h 2323145"/>
              <a:gd name="connsiteX125" fmla="*/ 5565857 w 11269336"/>
              <a:gd name="connsiteY125" fmla="*/ 1942445 h 2323145"/>
              <a:gd name="connsiteX126" fmla="*/ 5531534 w 11269336"/>
              <a:gd name="connsiteY126" fmla="*/ 1955208 h 2323145"/>
              <a:gd name="connsiteX127" fmla="*/ 5526552 w 11269336"/>
              <a:gd name="connsiteY127" fmla="*/ 1954799 h 2323145"/>
              <a:gd name="connsiteX128" fmla="*/ 5504723 w 11269336"/>
              <a:gd name="connsiteY128" fmla="*/ 1965811 h 2323145"/>
              <a:gd name="connsiteX129" fmla="*/ 5493156 w 11269336"/>
              <a:gd name="connsiteY129" fmla="*/ 1970063 h 2323145"/>
              <a:gd name="connsiteX130" fmla="*/ 5490486 w 11269336"/>
              <a:gd name="connsiteY130" fmla="*/ 1974227 h 2323145"/>
              <a:gd name="connsiteX131" fmla="*/ 5473107 w 11269336"/>
              <a:gd name="connsiteY131" fmla="*/ 1979001 h 2323145"/>
              <a:gd name="connsiteX132" fmla="*/ 5470885 w 11269336"/>
              <a:gd name="connsiteY132" fmla="*/ 1978432 h 2323145"/>
              <a:gd name="connsiteX133" fmla="*/ 5457393 w 11269336"/>
              <a:gd name="connsiteY133" fmla="*/ 1986525 h 2323145"/>
              <a:gd name="connsiteX134" fmla="*/ 5447102 w 11269336"/>
              <a:gd name="connsiteY134" fmla="*/ 1998329 h 2323145"/>
              <a:gd name="connsiteX135" fmla="*/ 5159151 w 11269336"/>
              <a:gd name="connsiteY135" fmla="*/ 2029640 h 2323145"/>
              <a:gd name="connsiteX136" fmla="*/ 5041688 w 11269336"/>
              <a:gd name="connsiteY136" fmla="*/ 2022334 h 2323145"/>
              <a:gd name="connsiteX137" fmla="*/ 4860988 w 11269336"/>
              <a:gd name="connsiteY137" fmla="*/ 2135698 h 2323145"/>
              <a:gd name="connsiteX138" fmla="*/ 4807902 w 11269336"/>
              <a:gd name="connsiteY138" fmla="*/ 2138894 h 2323145"/>
              <a:gd name="connsiteX139" fmla="*/ 4765388 w 11269336"/>
              <a:gd name="connsiteY139" fmla="*/ 2162525 h 2323145"/>
              <a:gd name="connsiteX140" fmla="*/ 4745033 w 11269336"/>
              <a:gd name="connsiteY140" fmla="*/ 2158859 h 2323145"/>
              <a:gd name="connsiteX141" fmla="*/ 4741475 w 11269336"/>
              <a:gd name="connsiteY141" fmla="*/ 2157998 h 2323145"/>
              <a:gd name="connsiteX142" fmla="*/ 4728247 w 11269336"/>
              <a:gd name="connsiteY142" fmla="*/ 2159526 h 2323145"/>
              <a:gd name="connsiteX143" fmla="*/ 4723263 w 11269336"/>
              <a:gd name="connsiteY143" fmla="*/ 2153742 h 2323145"/>
              <a:gd name="connsiteX144" fmla="*/ 4702453 w 11269336"/>
              <a:gd name="connsiteY144" fmla="*/ 2151586 h 2323145"/>
              <a:gd name="connsiteX145" fmla="*/ 4678455 w 11269336"/>
              <a:gd name="connsiteY145" fmla="*/ 2156131 h 2323145"/>
              <a:gd name="connsiteX146" fmla="*/ 4593061 w 11269336"/>
              <a:gd name="connsiteY146" fmla="*/ 2171597 h 2323145"/>
              <a:gd name="connsiteX147" fmla="*/ 4579902 w 11269336"/>
              <a:gd name="connsiteY147" fmla="*/ 2177927 h 2323145"/>
              <a:gd name="connsiteX148" fmla="*/ 4533444 w 11269336"/>
              <a:gd name="connsiteY148" fmla="*/ 2181200 h 2323145"/>
              <a:gd name="connsiteX149" fmla="*/ 4492832 w 11269336"/>
              <a:gd name="connsiteY149" fmla="*/ 2188033 h 2323145"/>
              <a:gd name="connsiteX150" fmla="*/ 4467257 w 11269336"/>
              <a:gd name="connsiteY150" fmla="*/ 2196121 h 2323145"/>
              <a:gd name="connsiteX151" fmla="*/ 4459937 w 11269336"/>
              <a:gd name="connsiteY151" fmla="*/ 2195182 h 2323145"/>
              <a:gd name="connsiteX152" fmla="*/ 4433312 w 11269336"/>
              <a:gd name="connsiteY152" fmla="*/ 2199004 h 2323145"/>
              <a:gd name="connsiteX153" fmla="*/ 4420601 w 11269336"/>
              <a:gd name="connsiteY153" fmla="*/ 2205158 h 2323145"/>
              <a:gd name="connsiteX154" fmla="*/ 4405765 w 11269336"/>
              <a:gd name="connsiteY154" fmla="*/ 2199902 h 2323145"/>
              <a:gd name="connsiteX155" fmla="*/ 4401354 w 11269336"/>
              <a:gd name="connsiteY155" fmla="*/ 2194745 h 2323145"/>
              <a:gd name="connsiteX156" fmla="*/ 4383151 w 11269336"/>
              <a:gd name="connsiteY156" fmla="*/ 2201140 h 2323145"/>
              <a:gd name="connsiteX157" fmla="*/ 4366646 w 11269336"/>
              <a:gd name="connsiteY157" fmla="*/ 2198564 h 2323145"/>
              <a:gd name="connsiteX158" fmla="*/ 4354009 w 11269336"/>
              <a:gd name="connsiteY158" fmla="*/ 2204984 h 2323145"/>
              <a:gd name="connsiteX159" fmla="*/ 4348284 w 11269336"/>
              <a:gd name="connsiteY159" fmla="*/ 2205270 h 2323145"/>
              <a:gd name="connsiteX160" fmla="*/ 4333906 w 11269336"/>
              <a:gd name="connsiteY160" fmla="*/ 2205251 h 2323145"/>
              <a:gd name="connsiteX161" fmla="*/ 4308819 w 11269336"/>
              <a:gd name="connsiteY161" fmla="*/ 2203822 h 2323145"/>
              <a:gd name="connsiteX162" fmla="*/ 4301210 w 11269336"/>
              <a:gd name="connsiteY162" fmla="*/ 2204456 h 2323145"/>
              <a:gd name="connsiteX163" fmla="*/ 4283095 w 11269336"/>
              <a:gd name="connsiteY163" fmla="*/ 2198177 h 2323145"/>
              <a:gd name="connsiteX164" fmla="*/ 4250119 w 11269336"/>
              <a:gd name="connsiteY164" fmla="*/ 2196342 h 2323145"/>
              <a:gd name="connsiteX165" fmla="*/ 4189203 w 11269336"/>
              <a:gd name="connsiteY165" fmla="*/ 2178994 h 2323145"/>
              <a:gd name="connsiteX166" fmla="*/ 4154035 w 11269336"/>
              <a:gd name="connsiteY166" fmla="*/ 2171950 h 2323145"/>
              <a:gd name="connsiteX167" fmla="*/ 4129569 w 11269336"/>
              <a:gd name="connsiteY167" fmla="*/ 2163850 h 2323145"/>
              <a:gd name="connsiteX168" fmla="*/ 4061250 w 11269336"/>
              <a:gd name="connsiteY168" fmla="*/ 2159236 h 2323145"/>
              <a:gd name="connsiteX169" fmla="*/ 3945480 w 11269336"/>
              <a:gd name="connsiteY169" fmla="*/ 2158279 h 2323145"/>
              <a:gd name="connsiteX170" fmla="*/ 3921468 w 11269336"/>
              <a:gd name="connsiteY170" fmla="*/ 2156588 h 2323145"/>
              <a:gd name="connsiteX171" fmla="*/ 3903348 w 11269336"/>
              <a:gd name="connsiteY171" fmla="*/ 2149220 h 2323145"/>
              <a:gd name="connsiteX172" fmla="*/ 3901342 w 11269336"/>
              <a:gd name="connsiteY172" fmla="*/ 2142355 h 2323145"/>
              <a:gd name="connsiteX173" fmla="*/ 3888539 w 11269336"/>
              <a:gd name="connsiteY173" fmla="*/ 2140476 h 2323145"/>
              <a:gd name="connsiteX174" fmla="*/ 3885662 w 11269336"/>
              <a:gd name="connsiteY174" fmla="*/ 2138740 h 2323145"/>
              <a:gd name="connsiteX175" fmla="*/ 3868627 w 11269336"/>
              <a:gd name="connsiteY175" fmla="*/ 2130023 h 2323145"/>
              <a:gd name="connsiteX176" fmla="*/ 3819177 w 11269336"/>
              <a:gd name="connsiteY176" fmla="*/ 2142111 h 2323145"/>
              <a:gd name="connsiteX177" fmla="*/ 3769100 w 11269336"/>
              <a:gd name="connsiteY177" fmla="*/ 2131731 h 2323145"/>
              <a:gd name="connsiteX178" fmla="*/ 3562752 w 11269336"/>
              <a:gd name="connsiteY178" fmla="*/ 2131785 h 2323145"/>
              <a:gd name="connsiteX179" fmla="*/ 3541402 w 11269336"/>
              <a:gd name="connsiteY179" fmla="*/ 2106821 h 2323145"/>
              <a:gd name="connsiteX180" fmla="*/ 3365341 w 11269336"/>
              <a:gd name="connsiteY180" fmla="*/ 2077638 h 2323145"/>
              <a:gd name="connsiteX181" fmla="*/ 3170922 w 11269336"/>
              <a:gd name="connsiteY181" fmla="*/ 2115957 h 2323145"/>
              <a:gd name="connsiteX182" fmla="*/ 3156256 w 11269336"/>
              <a:gd name="connsiteY182" fmla="*/ 2124773 h 2323145"/>
              <a:gd name="connsiteX183" fmla="*/ 3140298 w 11269336"/>
              <a:gd name="connsiteY183" fmla="*/ 2129182 h 2323145"/>
              <a:gd name="connsiteX184" fmla="*/ 3138514 w 11269336"/>
              <a:gd name="connsiteY184" fmla="*/ 2128069 h 2323145"/>
              <a:gd name="connsiteX185" fmla="*/ 3120467 w 11269336"/>
              <a:gd name="connsiteY185" fmla="*/ 2128281 h 2323145"/>
              <a:gd name="connsiteX186" fmla="*/ 3116175 w 11269336"/>
              <a:gd name="connsiteY186" fmla="*/ 2131633 h 2323145"/>
              <a:gd name="connsiteX187" fmla="*/ 3103685 w 11269336"/>
              <a:gd name="connsiteY187" fmla="*/ 2132814 h 2323145"/>
              <a:gd name="connsiteX188" fmla="*/ 3078794 w 11269336"/>
              <a:gd name="connsiteY188" fmla="*/ 2137935 h 2323145"/>
              <a:gd name="connsiteX189" fmla="*/ 3074407 w 11269336"/>
              <a:gd name="connsiteY189" fmla="*/ 2136274 h 2323145"/>
              <a:gd name="connsiteX190" fmla="*/ 3037285 w 11269336"/>
              <a:gd name="connsiteY190" fmla="*/ 2139919 h 2323145"/>
              <a:gd name="connsiteX191" fmla="*/ 3036901 w 11269336"/>
              <a:gd name="connsiteY191" fmla="*/ 2138726 h 2323145"/>
              <a:gd name="connsiteX192" fmla="*/ 3026996 w 11269336"/>
              <a:gd name="connsiteY192" fmla="*/ 2134322 h 2323145"/>
              <a:gd name="connsiteX193" fmla="*/ 3007772 w 11269336"/>
              <a:gd name="connsiteY193" fmla="*/ 2128742 h 2323145"/>
              <a:gd name="connsiteX194" fmla="*/ 2965030 w 11269336"/>
              <a:gd name="connsiteY194" fmla="*/ 2100494 h 2323145"/>
              <a:gd name="connsiteX195" fmla="*/ 2926342 w 11269336"/>
              <a:gd name="connsiteY195" fmla="*/ 2104155 h 2323145"/>
              <a:gd name="connsiteX196" fmla="*/ 2918608 w 11269336"/>
              <a:gd name="connsiteY196" fmla="*/ 2104215 h 2323145"/>
              <a:gd name="connsiteX197" fmla="*/ 2918475 w 11269336"/>
              <a:gd name="connsiteY197" fmla="*/ 2103937 h 2323145"/>
              <a:gd name="connsiteX198" fmla="*/ 2910360 w 11269336"/>
              <a:gd name="connsiteY198" fmla="*/ 2103444 h 2323145"/>
              <a:gd name="connsiteX199" fmla="*/ 2904507 w 11269336"/>
              <a:gd name="connsiteY199" fmla="*/ 2104326 h 2323145"/>
              <a:gd name="connsiteX200" fmla="*/ 2889503 w 11269336"/>
              <a:gd name="connsiteY200" fmla="*/ 2104443 h 2323145"/>
              <a:gd name="connsiteX201" fmla="*/ 2884480 w 11269336"/>
              <a:gd name="connsiteY201" fmla="*/ 2102626 h 2323145"/>
              <a:gd name="connsiteX202" fmla="*/ 2882689 w 11269336"/>
              <a:gd name="connsiteY202" fmla="*/ 2099228 h 2323145"/>
              <a:gd name="connsiteX203" fmla="*/ 2881291 w 11269336"/>
              <a:gd name="connsiteY203" fmla="*/ 2099618 h 2323145"/>
              <a:gd name="connsiteX204" fmla="*/ 2853979 w 11269336"/>
              <a:gd name="connsiteY204" fmla="*/ 2090388 h 2323145"/>
              <a:gd name="connsiteX205" fmla="*/ 2791790 w 11269336"/>
              <a:gd name="connsiteY205" fmla="*/ 2080332 h 2323145"/>
              <a:gd name="connsiteX206" fmla="*/ 2755844 w 11269336"/>
              <a:gd name="connsiteY206" fmla="*/ 2078874 h 2323145"/>
              <a:gd name="connsiteX207" fmla="*/ 2657742 w 11269336"/>
              <a:gd name="connsiteY207" fmla="*/ 2070179 h 2323145"/>
              <a:gd name="connsiteX208" fmla="*/ 2559549 w 11269336"/>
              <a:gd name="connsiteY208" fmla="*/ 2057873 h 2323145"/>
              <a:gd name="connsiteX209" fmla="*/ 2512054 w 11269336"/>
              <a:gd name="connsiteY209" fmla="*/ 2031671 h 2323145"/>
              <a:gd name="connsiteX210" fmla="*/ 2506437 w 11269336"/>
              <a:gd name="connsiteY210" fmla="*/ 2030918 h 2323145"/>
              <a:gd name="connsiteX211" fmla="*/ 2491752 w 11269336"/>
              <a:gd name="connsiteY211" fmla="*/ 2033906 h 2323145"/>
              <a:gd name="connsiteX212" fmla="*/ 2486338 w 11269336"/>
              <a:gd name="connsiteY212" fmla="*/ 2035862 h 2323145"/>
              <a:gd name="connsiteX213" fmla="*/ 2478186 w 11269336"/>
              <a:gd name="connsiteY213" fmla="*/ 2036953 h 2323145"/>
              <a:gd name="connsiteX214" fmla="*/ 2477950 w 11269336"/>
              <a:gd name="connsiteY214" fmla="*/ 2036715 h 2323145"/>
              <a:gd name="connsiteX215" fmla="*/ 2470381 w 11269336"/>
              <a:gd name="connsiteY215" fmla="*/ 2038256 h 2323145"/>
              <a:gd name="connsiteX216" fmla="*/ 2433781 w 11269336"/>
              <a:gd name="connsiteY216" fmla="*/ 2049140 h 2323145"/>
              <a:gd name="connsiteX217" fmla="*/ 2381172 w 11269336"/>
              <a:gd name="connsiteY217" fmla="*/ 2030645 h 2323145"/>
              <a:gd name="connsiteX218" fmla="*/ 2360198 w 11269336"/>
              <a:gd name="connsiteY218" fmla="*/ 2029059 h 2323145"/>
              <a:gd name="connsiteX219" fmla="*/ 2348815 w 11269336"/>
              <a:gd name="connsiteY219" fmla="*/ 2026798 h 2323145"/>
              <a:gd name="connsiteX220" fmla="*/ 2347988 w 11269336"/>
              <a:gd name="connsiteY220" fmla="*/ 2025745 h 2323145"/>
              <a:gd name="connsiteX221" fmla="*/ 2312920 w 11269336"/>
              <a:gd name="connsiteY221" fmla="*/ 2036311 h 2323145"/>
              <a:gd name="connsiteX222" fmla="*/ 2307986 w 11269336"/>
              <a:gd name="connsiteY222" fmla="*/ 2035583 h 2323145"/>
              <a:gd name="connsiteX223" fmla="*/ 2285481 w 11269336"/>
              <a:gd name="connsiteY223" fmla="*/ 2045197 h 2323145"/>
              <a:gd name="connsiteX224" fmla="*/ 2273666 w 11269336"/>
              <a:gd name="connsiteY224" fmla="*/ 2048710 h 2323145"/>
              <a:gd name="connsiteX225" fmla="*/ 2270719 w 11269336"/>
              <a:gd name="connsiteY225" fmla="*/ 2052702 h 2323145"/>
              <a:gd name="connsiteX226" fmla="*/ 2253080 w 11269336"/>
              <a:gd name="connsiteY226" fmla="*/ 2056363 h 2323145"/>
              <a:gd name="connsiteX227" fmla="*/ 2250906 w 11269336"/>
              <a:gd name="connsiteY227" fmla="*/ 2055654 h 2323145"/>
              <a:gd name="connsiteX228" fmla="*/ 2236905 w 11269336"/>
              <a:gd name="connsiteY228" fmla="*/ 2062882 h 2323145"/>
              <a:gd name="connsiteX229" fmla="*/ 2225830 w 11269336"/>
              <a:gd name="connsiteY229" fmla="*/ 2074027 h 2323145"/>
              <a:gd name="connsiteX230" fmla="*/ 2073776 w 11269336"/>
              <a:gd name="connsiteY230" fmla="*/ 2089244 h 2323145"/>
              <a:gd name="connsiteX231" fmla="*/ 1948256 w 11269336"/>
              <a:gd name="connsiteY231" fmla="*/ 2146616 h 2323145"/>
              <a:gd name="connsiteX232" fmla="*/ 1865582 w 11269336"/>
              <a:gd name="connsiteY232" fmla="*/ 2153738 h 2323145"/>
              <a:gd name="connsiteX233" fmla="*/ 1835210 w 11269336"/>
              <a:gd name="connsiteY233" fmla="*/ 2134244 h 2323145"/>
              <a:gd name="connsiteX234" fmla="*/ 1632661 w 11269336"/>
              <a:gd name="connsiteY234" fmla="*/ 2173882 h 2323145"/>
              <a:gd name="connsiteX235" fmla="*/ 1579590 w 11269336"/>
              <a:gd name="connsiteY235" fmla="*/ 2173680 h 2323145"/>
              <a:gd name="connsiteX236" fmla="*/ 1535601 w 11269336"/>
              <a:gd name="connsiteY236" fmla="*/ 2194590 h 2323145"/>
              <a:gd name="connsiteX237" fmla="*/ 1515594 w 11269336"/>
              <a:gd name="connsiteY237" fmla="*/ 2189622 h 2323145"/>
              <a:gd name="connsiteX238" fmla="*/ 1512113 w 11269336"/>
              <a:gd name="connsiteY238" fmla="*/ 2188534 h 2323145"/>
              <a:gd name="connsiteX239" fmla="*/ 1498838 w 11269336"/>
              <a:gd name="connsiteY239" fmla="*/ 2189213 h 2323145"/>
              <a:gd name="connsiteX240" fmla="*/ 1494279 w 11269336"/>
              <a:gd name="connsiteY240" fmla="*/ 2183112 h 2323145"/>
              <a:gd name="connsiteX241" fmla="*/ 1473714 w 11269336"/>
              <a:gd name="connsiteY241" fmla="*/ 2179625 h 2323145"/>
              <a:gd name="connsiteX242" fmla="*/ 1449503 w 11269336"/>
              <a:gd name="connsiteY242" fmla="*/ 2182633 h 2323145"/>
              <a:gd name="connsiteX243" fmla="*/ 1266687 w 11269336"/>
              <a:gd name="connsiteY243" fmla="*/ 2212688 h 2323145"/>
              <a:gd name="connsiteX244" fmla="*/ 1239614 w 11269336"/>
              <a:gd name="connsiteY244" fmla="*/ 2209727 h 2323145"/>
              <a:gd name="connsiteX245" fmla="*/ 1202436 w 11269336"/>
              <a:gd name="connsiteY245" fmla="*/ 2209817 h 2323145"/>
              <a:gd name="connsiteX246" fmla="*/ 1136097 w 11269336"/>
              <a:gd name="connsiteY246" fmla="*/ 2205112 h 2323145"/>
              <a:gd name="connsiteX247" fmla="*/ 988232 w 11269336"/>
              <a:gd name="connsiteY247" fmla="*/ 2235635 h 2323145"/>
              <a:gd name="connsiteX248" fmla="*/ 981959 w 11269336"/>
              <a:gd name="connsiteY248" fmla="*/ 2231607 h 2323145"/>
              <a:gd name="connsiteX249" fmla="*/ 938600 w 11269336"/>
              <a:gd name="connsiteY249" fmla="*/ 2238113 h 2323145"/>
              <a:gd name="connsiteX250" fmla="*/ 791788 w 11269336"/>
              <a:gd name="connsiteY250" fmla="*/ 2293224 h 2323145"/>
              <a:gd name="connsiteX251" fmla="*/ 706914 w 11269336"/>
              <a:gd name="connsiteY251" fmla="*/ 2305046 h 2323145"/>
              <a:gd name="connsiteX252" fmla="*/ 675971 w 11269336"/>
              <a:gd name="connsiteY252" fmla="*/ 2304030 h 2323145"/>
              <a:gd name="connsiteX253" fmla="*/ 624180 w 11269336"/>
              <a:gd name="connsiteY253" fmla="*/ 2302650 h 2323145"/>
              <a:gd name="connsiteX254" fmla="*/ 583453 w 11269336"/>
              <a:gd name="connsiteY254" fmla="*/ 2288788 h 2323145"/>
              <a:gd name="connsiteX255" fmla="*/ 540946 w 11269336"/>
              <a:gd name="connsiteY255" fmla="*/ 2292721 h 2323145"/>
              <a:gd name="connsiteX256" fmla="*/ 533680 w 11269336"/>
              <a:gd name="connsiteY256" fmla="*/ 2310233 h 2323145"/>
              <a:gd name="connsiteX257" fmla="*/ 487366 w 11269336"/>
              <a:gd name="connsiteY257" fmla="*/ 2309053 h 2323145"/>
              <a:gd name="connsiteX258" fmla="*/ 416820 w 11269336"/>
              <a:gd name="connsiteY258" fmla="*/ 2305443 h 2323145"/>
              <a:gd name="connsiteX259" fmla="*/ 376805 w 11269336"/>
              <a:gd name="connsiteY259" fmla="*/ 2307647 h 2323145"/>
              <a:gd name="connsiteX260" fmla="*/ 266777 w 11269336"/>
              <a:gd name="connsiteY260" fmla="*/ 2309012 h 2323145"/>
              <a:gd name="connsiteX261" fmla="*/ 156013 w 11269336"/>
              <a:gd name="connsiteY261" fmla="*/ 2306832 h 2323145"/>
              <a:gd name="connsiteX262" fmla="*/ 87258 w 11269336"/>
              <a:gd name="connsiteY262" fmla="*/ 2285511 h 2323145"/>
              <a:gd name="connsiteX263" fmla="*/ 23798 w 11269336"/>
              <a:gd name="connsiteY263" fmla="*/ 2281822 h 2323145"/>
              <a:gd name="connsiteX264" fmla="*/ 0 w 11269336"/>
              <a:gd name="connsiteY264" fmla="*/ 2285369 h 2323145"/>
              <a:gd name="connsiteX265" fmla="*/ 0 w 11269336"/>
              <a:gd name="connsiteY265"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028928 w 11269336"/>
              <a:gd name="connsiteY21" fmla="*/ 745350 h 2323145"/>
              <a:gd name="connsiteX22" fmla="*/ 8977138 w 11269336"/>
              <a:gd name="connsiteY22" fmla="*/ 774970 h 2323145"/>
              <a:gd name="connsiteX23" fmla="*/ 8947030 w 11269336"/>
              <a:gd name="connsiteY23" fmla="*/ 814934 h 2323145"/>
              <a:gd name="connsiteX24" fmla="*/ 8914746 w 11269336"/>
              <a:gd name="connsiteY24" fmla="*/ 826428 h 2323145"/>
              <a:gd name="connsiteX25" fmla="*/ 8917778 w 11269336"/>
              <a:gd name="connsiteY25" fmla="*/ 835198 h 2323145"/>
              <a:gd name="connsiteX26" fmla="*/ 8905560 w 11269336"/>
              <a:gd name="connsiteY26" fmla="*/ 838358 h 2323145"/>
              <a:gd name="connsiteX27" fmla="*/ 8897564 w 11269336"/>
              <a:gd name="connsiteY27" fmla="*/ 834287 h 2323145"/>
              <a:gd name="connsiteX28" fmla="*/ 8878040 w 11269336"/>
              <a:gd name="connsiteY28" fmla="*/ 844150 h 2323145"/>
              <a:gd name="connsiteX29" fmla="*/ 8882654 w 11269336"/>
              <a:gd name="connsiteY29" fmla="*/ 892768 h 2323145"/>
              <a:gd name="connsiteX30" fmla="*/ 8795998 w 11269336"/>
              <a:gd name="connsiteY30" fmla="*/ 863337 h 2323145"/>
              <a:gd name="connsiteX31" fmla="*/ 8776970 w 11269336"/>
              <a:gd name="connsiteY31" fmla="*/ 885177 h 2323145"/>
              <a:gd name="connsiteX32" fmla="*/ 8755719 w 11269336"/>
              <a:gd name="connsiteY32" fmla="*/ 889754 h 2323145"/>
              <a:gd name="connsiteX33" fmla="*/ 8743257 w 11269336"/>
              <a:gd name="connsiteY33" fmla="*/ 904723 h 2323145"/>
              <a:gd name="connsiteX34" fmla="*/ 8721366 w 11269336"/>
              <a:gd name="connsiteY34" fmla="*/ 904711 h 2323145"/>
              <a:gd name="connsiteX35" fmla="*/ 8678353 w 11269336"/>
              <a:gd name="connsiteY35" fmla="*/ 926318 h 2323145"/>
              <a:gd name="connsiteX36" fmla="*/ 8636849 w 11269336"/>
              <a:gd name="connsiteY36" fmla="*/ 937900 h 2323145"/>
              <a:gd name="connsiteX37" fmla="*/ 8620213 w 11269336"/>
              <a:gd name="connsiteY37" fmla="*/ 943068 h 2323145"/>
              <a:gd name="connsiteX38" fmla="*/ 8612581 w 11269336"/>
              <a:gd name="connsiteY38" fmla="*/ 952695 h 2323145"/>
              <a:gd name="connsiteX39" fmla="*/ 8589038 w 11269336"/>
              <a:gd name="connsiteY39" fmla="*/ 963892 h 2323145"/>
              <a:gd name="connsiteX40" fmla="*/ 8579950 w 11269336"/>
              <a:gd name="connsiteY40" fmla="*/ 960899 h 2323145"/>
              <a:gd name="connsiteX41" fmla="*/ 8579319 w 11269336"/>
              <a:gd name="connsiteY41" fmla="*/ 965630 h 2323145"/>
              <a:gd name="connsiteX42" fmla="*/ 8547429 w 11269336"/>
              <a:gd name="connsiteY42" fmla="*/ 984506 h 2323145"/>
              <a:gd name="connsiteX43" fmla="*/ 8478704 w 11269336"/>
              <a:gd name="connsiteY43" fmla="*/ 1025490 h 2323145"/>
              <a:gd name="connsiteX44" fmla="*/ 8461421 w 11269336"/>
              <a:gd name="connsiteY44" fmla="*/ 1035512 h 2323145"/>
              <a:gd name="connsiteX45" fmla="*/ 8445003 w 11269336"/>
              <a:gd name="connsiteY45" fmla="*/ 1036851 h 2323145"/>
              <a:gd name="connsiteX46" fmla="*/ 8357350 w 11269336"/>
              <a:gd name="connsiteY46" fmla="*/ 1060213 h 2323145"/>
              <a:gd name="connsiteX47" fmla="*/ 8335565 w 11269336"/>
              <a:gd name="connsiteY47" fmla="*/ 1061151 h 2323145"/>
              <a:gd name="connsiteX48" fmla="*/ 8325267 w 11269336"/>
              <a:gd name="connsiteY48" fmla="*/ 1055919 h 2323145"/>
              <a:gd name="connsiteX49" fmla="*/ 8293586 w 11269336"/>
              <a:gd name="connsiteY49" fmla="*/ 1076144 h 2323145"/>
              <a:gd name="connsiteX50" fmla="*/ 8242405 w 11269336"/>
              <a:gd name="connsiteY50" fmla="*/ 1095960 h 2323145"/>
              <a:gd name="connsiteX51" fmla="*/ 8197391 w 11269336"/>
              <a:gd name="connsiteY51" fmla="*/ 1107746 h 2323145"/>
              <a:gd name="connsiteX52" fmla="*/ 8081474 w 11269336"/>
              <a:gd name="connsiteY52" fmla="*/ 1130125 h 2323145"/>
              <a:gd name="connsiteX53" fmla="*/ 8053585 w 11269336"/>
              <a:gd name="connsiteY53" fmla="*/ 1129169 h 2323145"/>
              <a:gd name="connsiteX54" fmla="*/ 8038422 w 11269336"/>
              <a:gd name="connsiteY54" fmla="*/ 1119092 h 2323145"/>
              <a:gd name="connsiteX55" fmla="*/ 8029450 w 11269336"/>
              <a:gd name="connsiteY55" fmla="*/ 1125592 h 2323145"/>
              <a:gd name="connsiteX56" fmla="*/ 7959552 w 11269336"/>
              <a:gd name="connsiteY56" fmla="*/ 1140188 h 2323145"/>
              <a:gd name="connsiteX57" fmla="*/ 7914188 w 11269336"/>
              <a:gd name="connsiteY57" fmla="*/ 1150862 h 2323145"/>
              <a:gd name="connsiteX58" fmla="*/ 7914918 w 11269336"/>
              <a:gd name="connsiteY58" fmla="*/ 1168758 h 2323145"/>
              <a:gd name="connsiteX59" fmla="*/ 7875510 w 11269336"/>
              <a:gd name="connsiteY59" fmla="*/ 1183153 h 2323145"/>
              <a:gd name="connsiteX60" fmla="*/ 7829932 w 11269336"/>
              <a:gd name="connsiteY60" fmla="*/ 1180782 h 2323145"/>
              <a:gd name="connsiteX61" fmla="*/ 7779182 w 11269336"/>
              <a:gd name="connsiteY61" fmla="*/ 1192665 h 2323145"/>
              <a:gd name="connsiteX62" fmla="*/ 7748774 w 11269336"/>
              <a:gd name="connsiteY62" fmla="*/ 1199586 h 2323145"/>
              <a:gd name="connsiteX63" fmla="*/ 7671846 w 11269336"/>
              <a:gd name="connsiteY63" fmla="*/ 1231966 h 2323145"/>
              <a:gd name="connsiteX64" fmla="*/ 7554146 w 11269336"/>
              <a:gd name="connsiteY64" fmla="*/ 1319748 h 2323145"/>
              <a:gd name="connsiteX65" fmla="*/ 7515052 w 11269336"/>
              <a:gd name="connsiteY65" fmla="*/ 1336718 h 2323145"/>
              <a:gd name="connsiteX66" fmla="*/ 7507193 w 11269336"/>
              <a:gd name="connsiteY66" fmla="*/ 1334617 h 2323145"/>
              <a:gd name="connsiteX67" fmla="*/ 7461694 w 11269336"/>
              <a:gd name="connsiteY67" fmla="*/ 1375866 h 2323145"/>
              <a:gd name="connsiteX68" fmla="*/ 7377571 w 11269336"/>
              <a:gd name="connsiteY68" fmla="*/ 1400128 h 2323145"/>
              <a:gd name="connsiteX69" fmla="*/ 7311261 w 11269336"/>
              <a:gd name="connsiteY69" fmla="*/ 1412652 h 2323145"/>
              <a:gd name="connsiteX70" fmla="*/ 7275307 w 11269336"/>
              <a:gd name="connsiteY70" fmla="*/ 1422171 h 2323145"/>
              <a:gd name="connsiteX71" fmla="*/ 7247783 w 11269336"/>
              <a:gd name="connsiteY71" fmla="*/ 1426330 h 2323145"/>
              <a:gd name="connsiteX72" fmla="*/ 7185047 w 11269336"/>
              <a:gd name="connsiteY72" fmla="*/ 1451812 h 2323145"/>
              <a:gd name="connsiteX73" fmla="*/ 7084117 w 11269336"/>
              <a:gd name="connsiteY73" fmla="*/ 1500281 h 2323145"/>
              <a:gd name="connsiteX74" fmla="*/ 7062011 w 11269336"/>
              <a:gd name="connsiteY74" fmla="*/ 1509183 h 2323145"/>
              <a:gd name="connsiteX75" fmla="*/ 7040555 w 11269336"/>
              <a:gd name="connsiteY75" fmla="*/ 1511207 h 2323145"/>
              <a:gd name="connsiteX76" fmla="*/ 7033438 w 11269336"/>
              <a:gd name="connsiteY76" fmla="*/ 1506772 h 2323145"/>
              <a:gd name="connsiteX77" fmla="*/ 7020886 w 11269336"/>
              <a:gd name="connsiteY77" fmla="*/ 1510764 h 2323145"/>
              <a:gd name="connsiteX78" fmla="*/ 7017033 w 11269336"/>
              <a:gd name="connsiteY78" fmla="*/ 1510650 h 2323145"/>
              <a:gd name="connsiteX79" fmla="*/ 6995460 w 11269336"/>
              <a:gd name="connsiteY79" fmla="*/ 1511173 h 2323145"/>
              <a:gd name="connsiteX80" fmla="*/ 6962144 w 11269336"/>
              <a:gd name="connsiteY80" fmla="*/ 1541508 h 2323145"/>
              <a:gd name="connsiteX81" fmla="*/ 6910674 w 11269336"/>
              <a:gd name="connsiteY81" fmla="*/ 1554793 h 2323145"/>
              <a:gd name="connsiteX82" fmla="*/ 6732152 w 11269336"/>
              <a:gd name="connsiteY82" fmla="*/ 1642538 h 2323145"/>
              <a:gd name="connsiteX83" fmla="*/ 6694106 w 11269336"/>
              <a:gd name="connsiteY83" fmla="*/ 1632377 h 2323145"/>
              <a:gd name="connsiteX84" fmla="*/ 6617223 w 11269336"/>
              <a:gd name="connsiteY84" fmla="*/ 1659889 h 2323145"/>
              <a:gd name="connsiteX85" fmla="*/ 6521138 w 11269336"/>
              <a:gd name="connsiteY85" fmla="*/ 1744340 h 2323145"/>
              <a:gd name="connsiteX86" fmla="*/ 6380677 w 11269336"/>
              <a:gd name="connsiteY86" fmla="*/ 1796883 h 2323145"/>
              <a:gd name="connsiteX87" fmla="*/ 6374897 w 11269336"/>
              <a:gd name="connsiteY87" fmla="*/ 1809910 h 2323145"/>
              <a:gd name="connsiteX88" fmla="*/ 6364545 w 11269336"/>
              <a:gd name="connsiteY88" fmla="*/ 1820090 h 2323145"/>
              <a:gd name="connsiteX89" fmla="*/ 6362126 w 11269336"/>
              <a:gd name="connsiteY89" fmla="*/ 1819991 h 2323145"/>
              <a:gd name="connsiteX90" fmla="*/ 6346673 w 11269336"/>
              <a:gd name="connsiteY90" fmla="*/ 1827824 h 2323145"/>
              <a:gd name="connsiteX91" fmla="*/ 6345588 w 11269336"/>
              <a:gd name="connsiteY91" fmla="*/ 1832232 h 2323145"/>
              <a:gd name="connsiteX92" fmla="*/ 6335708 w 11269336"/>
              <a:gd name="connsiteY92" fmla="*/ 1838451 h 2323145"/>
              <a:gd name="connsiteX93" fmla="*/ 6318182 w 11269336"/>
              <a:gd name="connsiteY93" fmla="*/ 1852975 h 2323145"/>
              <a:gd name="connsiteX94" fmla="*/ 6313084 w 11269336"/>
              <a:gd name="connsiteY94" fmla="*/ 1853561 h 2323145"/>
              <a:gd name="connsiteX95" fmla="*/ 6283816 w 11269336"/>
              <a:gd name="connsiteY95" fmla="*/ 1872148 h 2323145"/>
              <a:gd name="connsiteX96" fmla="*/ 6282550 w 11269336"/>
              <a:gd name="connsiteY96" fmla="*/ 1871392 h 2323145"/>
              <a:gd name="connsiteX97" fmla="*/ 6270527 w 11269336"/>
              <a:gd name="connsiteY97" fmla="*/ 1872208 h 2323145"/>
              <a:gd name="connsiteX98" fmla="*/ 6249518 w 11269336"/>
              <a:gd name="connsiteY98" fmla="*/ 1876079 h 2323145"/>
              <a:gd name="connsiteX99" fmla="*/ 6190386 w 11269336"/>
              <a:gd name="connsiteY99" fmla="*/ 1872478 h 2323145"/>
              <a:gd name="connsiteX100" fmla="*/ 6159777 w 11269336"/>
              <a:gd name="connsiteY100" fmla="*/ 1891745 h 2323145"/>
              <a:gd name="connsiteX101" fmla="*/ 6153131 w 11269336"/>
              <a:gd name="connsiteY101" fmla="*/ 1895079 h 2323145"/>
              <a:gd name="connsiteX102" fmla="*/ 6152798 w 11269336"/>
              <a:gd name="connsiteY102" fmla="*/ 1894920 h 2323145"/>
              <a:gd name="connsiteX103" fmla="*/ 6145388 w 11269336"/>
              <a:gd name="connsiteY103" fmla="*/ 1897990 h 2323145"/>
              <a:gd name="connsiteX104" fmla="*/ 6141014 w 11269336"/>
              <a:gd name="connsiteY104" fmla="*/ 1901155 h 2323145"/>
              <a:gd name="connsiteX105" fmla="*/ 6128122 w 11269336"/>
              <a:gd name="connsiteY105" fmla="*/ 1907623 h 2323145"/>
              <a:gd name="connsiteX106" fmla="*/ 6122351 w 11269336"/>
              <a:gd name="connsiteY106" fmla="*/ 1908359 h 2323145"/>
              <a:gd name="connsiteX107" fmla="*/ 6064750 w 11269336"/>
              <a:gd name="connsiteY107" fmla="*/ 1896394 h 2323145"/>
              <a:gd name="connsiteX108" fmla="*/ 5964230 w 11269336"/>
              <a:gd name="connsiteY108" fmla="*/ 1910038 h 2323145"/>
              <a:gd name="connsiteX109" fmla="*/ 5865399 w 11269336"/>
              <a:gd name="connsiteY109" fmla="*/ 1926966 h 2323145"/>
              <a:gd name="connsiteX110" fmla="*/ 5829951 w 11269336"/>
              <a:gd name="connsiteY110" fmla="*/ 1934755 h 2323145"/>
              <a:gd name="connsiteX111" fmla="*/ 5765285 w 11269336"/>
              <a:gd name="connsiteY111" fmla="*/ 1941322 h 2323145"/>
              <a:gd name="connsiteX112" fmla="*/ 5734750 w 11269336"/>
              <a:gd name="connsiteY112" fmla="*/ 1939793 h 2323145"/>
              <a:gd name="connsiteX113" fmla="*/ 5733569 w 11269336"/>
              <a:gd name="connsiteY113" fmla="*/ 1940505 h 2323145"/>
              <a:gd name="connsiteX114" fmla="*/ 5730329 w 11269336"/>
              <a:gd name="connsiteY114" fmla="*/ 1937845 h 2323145"/>
              <a:gd name="connsiteX115" fmla="*/ 5724661 w 11269336"/>
              <a:gd name="connsiteY115" fmla="*/ 1937455 h 2323145"/>
              <a:gd name="connsiteX116" fmla="*/ 5710186 w 11269336"/>
              <a:gd name="connsiteY116" fmla="*/ 1941370 h 2323145"/>
              <a:gd name="connsiteX117" fmla="*/ 5704910 w 11269336"/>
              <a:gd name="connsiteY117" fmla="*/ 1943663 h 2323145"/>
              <a:gd name="connsiteX118" fmla="*/ 5696836 w 11269336"/>
              <a:gd name="connsiteY118" fmla="*/ 1945271 h 2323145"/>
              <a:gd name="connsiteX119" fmla="*/ 5696583 w 11269336"/>
              <a:gd name="connsiteY119" fmla="*/ 1945050 h 2323145"/>
              <a:gd name="connsiteX120" fmla="*/ 5689123 w 11269336"/>
              <a:gd name="connsiteY120" fmla="*/ 1947067 h 2323145"/>
              <a:gd name="connsiteX121" fmla="*/ 5653291 w 11269336"/>
              <a:gd name="connsiteY121" fmla="*/ 1960245 h 2323145"/>
              <a:gd name="connsiteX122" fmla="*/ 5599385 w 11269336"/>
              <a:gd name="connsiteY122" fmla="*/ 1945198 h 2323145"/>
              <a:gd name="connsiteX123" fmla="*/ 5578300 w 11269336"/>
              <a:gd name="connsiteY123" fmla="*/ 1944963 h 2323145"/>
              <a:gd name="connsiteX124" fmla="*/ 5566758 w 11269336"/>
              <a:gd name="connsiteY124" fmla="*/ 1943441 h 2323145"/>
              <a:gd name="connsiteX125" fmla="*/ 5565857 w 11269336"/>
              <a:gd name="connsiteY125" fmla="*/ 1942445 h 2323145"/>
              <a:gd name="connsiteX126" fmla="*/ 5531534 w 11269336"/>
              <a:gd name="connsiteY126" fmla="*/ 1955208 h 2323145"/>
              <a:gd name="connsiteX127" fmla="*/ 5526552 w 11269336"/>
              <a:gd name="connsiteY127" fmla="*/ 1954799 h 2323145"/>
              <a:gd name="connsiteX128" fmla="*/ 5504723 w 11269336"/>
              <a:gd name="connsiteY128" fmla="*/ 1965811 h 2323145"/>
              <a:gd name="connsiteX129" fmla="*/ 5493156 w 11269336"/>
              <a:gd name="connsiteY129" fmla="*/ 1970063 h 2323145"/>
              <a:gd name="connsiteX130" fmla="*/ 5490486 w 11269336"/>
              <a:gd name="connsiteY130" fmla="*/ 1974227 h 2323145"/>
              <a:gd name="connsiteX131" fmla="*/ 5473107 w 11269336"/>
              <a:gd name="connsiteY131" fmla="*/ 1979001 h 2323145"/>
              <a:gd name="connsiteX132" fmla="*/ 5470885 w 11269336"/>
              <a:gd name="connsiteY132" fmla="*/ 1978432 h 2323145"/>
              <a:gd name="connsiteX133" fmla="*/ 5457393 w 11269336"/>
              <a:gd name="connsiteY133" fmla="*/ 1986525 h 2323145"/>
              <a:gd name="connsiteX134" fmla="*/ 5447102 w 11269336"/>
              <a:gd name="connsiteY134" fmla="*/ 1998329 h 2323145"/>
              <a:gd name="connsiteX135" fmla="*/ 5159151 w 11269336"/>
              <a:gd name="connsiteY135" fmla="*/ 2029640 h 2323145"/>
              <a:gd name="connsiteX136" fmla="*/ 5041688 w 11269336"/>
              <a:gd name="connsiteY136" fmla="*/ 2022334 h 2323145"/>
              <a:gd name="connsiteX137" fmla="*/ 4860988 w 11269336"/>
              <a:gd name="connsiteY137" fmla="*/ 2135698 h 2323145"/>
              <a:gd name="connsiteX138" fmla="*/ 4807902 w 11269336"/>
              <a:gd name="connsiteY138" fmla="*/ 2138894 h 2323145"/>
              <a:gd name="connsiteX139" fmla="*/ 4765388 w 11269336"/>
              <a:gd name="connsiteY139" fmla="*/ 2162525 h 2323145"/>
              <a:gd name="connsiteX140" fmla="*/ 4745033 w 11269336"/>
              <a:gd name="connsiteY140" fmla="*/ 2158859 h 2323145"/>
              <a:gd name="connsiteX141" fmla="*/ 4741475 w 11269336"/>
              <a:gd name="connsiteY141" fmla="*/ 2157998 h 2323145"/>
              <a:gd name="connsiteX142" fmla="*/ 4728247 w 11269336"/>
              <a:gd name="connsiteY142" fmla="*/ 2159526 h 2323145"/>
              <a:gd name="connsiteX143" fmla="*/ 4723263 w 11269336"/>
              <a:gd name="connsiteY143" fmla="*/ 2153742 h 2323145"/>
              <a:gd name="connsiteX144" fmla="*/ 4702453 w 11269336"/>
              <a:gd name="connsiteY144" fmla="*/ 2151586 h 2323145"/>
              <a:gd name="connsiteX145" fmla="*/ 4678455 w 11269336"/>
              <a:gd name="connsiteY145" fmla="*/ 2156131 h 2323145"/>
              <a:gd name="connsiteX146" fmla="*/ 4593061 w 11269336"/>
              <a:gd name="connsiteY146" fmla="*/ 2171597 h 2323145"/>
              <a:gd name="connsiteX147" fmla="*/ 4579902 w 11269336"/>
              <a:gd name="connsiteY147" fmla="*/ 2177927 h 2323145"/>
              <a:gd name="connsiteX148" fmla="*/ 4533444 w 11269336"/>
              <a:gd name="connsiteY148" fmla="*/ 2181200 h 2323145"/>
              <a:gd name="connsiteX149" fmla="*/ 4492832 w 11269336"/>
              <a:gd name="connsiteY149" fmla="*/ 2188033 h 2323145"/>
              <a:gd name="connsiteX150" fmla="*/ 4467257 w 11269336"/>
              <a:gd name="connsiteY150" fmla="*/ 2196121 h 2323145"/>
              <a:gd name="connsiteX151" fmla="*/ 4459937 w 11269336"/>
              <a:gd name="connsiteY151" fmla="*/ 2195182 h 2323145"/>
              <a:gd name="connsiteX152" fmla="*/ 4433312 w 11269336"/>
              <a:gd name="connsiteY152" fmla="*/ 2199004 h 2323145"/>
              <a:gd name="connsiteX153" fmla="*/ 4420601 w 11269336"/>
              <a:gd name="connsiteY153" fmla="*/ 2205158 h 2323145"/>
              <a:gd name="connsiteX154" fmla="*/ 4405765 w 11269336"/>
              <a:gd name="connsiteY154" fmla="*/ 2199902 h 2323145"/>
              <a:gd name="connsiteX155" fmla="*/ 4401354 w 11269336"/>
              <a:gd name="connsiteY155" fmla="*/ 2194745 h 2323145"/>
              <a:gd name="connsiteX156" fmla="*/ 4383151 w 11269336"/>
              <a:gd name="connsiteY156" fmla="*/ 2201140 h 2323145"/>
              <a:gd name="connsiteX157" fmla="*/ 4366646 w 11269336"/>
              <a:gd name="connsiteY157" fmla="*/ 2198564 h 2323145"/>
              <a:gd name="connsiteX158" fmla="*/ 4354009 w 11269336"/>
              <a:gd name="connsiteY158" fmla="*/ 2204984 h 2323145"/>
              <a:gd name="connsiteX159" fmla="*/ 4348284 w 11269336"/>
              <a:gd name="connsiteY159" fmla="*/ 2205270 h 2323145"/>
              <a:gd name="connsiteX160" fmla="*/ 4333906 w 11269336"/>
              <a:gd name="connsiteY160" fmla="*/ 2205251 h 2323145"/>
              <a:gd name="connsiteX161" fmla="*/ 4308819 w 11269336"/>
              <a:gd name="connsiteY161" fmla="*/ 2203822 h 2323145"/>
              <a:gd name="connsiteX162" fmla="*/ 4301210 w 11269336"/>
              <a:gd name="connsiteY162" fmla="*/ 2204456 h 2323145"/>
              <a:gd name="connsiteX163" fmla="*/ 4283095 w 11269336"/>
              <a:gd name="connsiteY163" fmla="*/ 2198177 h 2323145"/>
              <a:gd name="connsiteX164" fmla="*/ 4250119 w 11269336"/>
              <a:gd name="connsiteY164" fmla="*/ 2196342 h 2323145"/>
              <a:gd name="connsiteX165" fmla="*/ 4189203 w 11269336"/>
              <a:gd name="connsiteY165" fmla="*/ 2178994 h 2323145"/>
              <a:gd name="connsiteX166" fmla="*/ 4154035 w 11269336"/>
              <a:gd name="connsiteY166" fmla="*/ 2171950 h 2323145"/>
              <a:gd name="connsiteX167" fmla="*/ 4129569 w 11269336"/>
              <a:gd name="connsiteY167" fmla="*/ 2163850 h 2323145"/>
              <a:gd name="connsiteX168" fmla="*/ 4061250 w 11269336"/>
              <a:gd name="connsiteY168" fmla="*/ 2159236 h 2323145"/>
              <a:gd name="connsiteX169" fmla="*/ 3945480 w 11269336"/>
              <a:gd name="connsiteY169" fmla="*/ 2158279 h 2323145"/>
              <a:gd name="connsiteX170" fmla="*/ 3921468 w 11269336"/>
              <a:gd name="connsiteY170" fmla="*/ 2156588 h 2323145"/>
              <a:gd name="connsiteX171" fmla="*/ 3903348 w 11269336"/>
              <a:gd name="connsiteY171" fmla="*/ 2149220 h 2323145"/>
              <a:gd name="connsiteX172" fmla="*/ 3901342 w 11269336"/>
              <a:gd name="connsiteY172" fmla="*/ 2142355 h 2323145"/>
              <a:gd name="connsiteX173" fmla="*/ 3888539 w 11269336"/>
              <a:gd name="connsiteY173" fmla="*/ 2140476 h 2323145"/>
              <a:gd name="connsiteX174" fmla="*/ 3885662 w 11269336"/>
              <a:gd name="connsiteY174" fmla="*/ 2138740 h 2323145"/>
              <a:gd name="connsiteX175" fmla="*/ 3868627 w 11269336"/>
              <a:gd name="connsiteY175" fmla="*/ 2130023 h 2323145"/>
              <a:gd name="connsiteX176" fmla="*/ 3819177 w 11269336"/>
              <a:gd name="connsiteY176" fmla="*/ 2142111 h 2323145"/>
              <a:gd name="connsiteX177" fmla="*/ 3769100 w 11269336"/>
              <a:gd name="connsiteY177" fmla="*/ 2131731 h 2323145"/>
              <a:gd name="connsiteX178" fmla="*/ 3562752 w 11269336"/>
              <a:gd name="connsiteY178" fmla="*/ 2131785 h 2323145"/>
              <a:gd name="connsiteX179" fmla="*/ 3541402 w 11269336"/>
              <a:gd name="connsiteY179" fmla="*/ 2106821 h 2323145"/>
              <a:gd name="connsiteX180" fmla="*/ 3365341 w 11269336"/>
              <a:gd name="connsiteY180" fmla="*/ 2077638 h 2323145"/>
              <a:gd name="connsiteX181" fmla="*/ 3170922 w 11269336"/>
              <a:gd name="connsiteY181" fmla="*/ 2115957 h 2323145"/>
              <a:gd name="connsiteX182" fmla="*/ 3156256 w 11269336"/>
              <a:gd name="connsiteY182" fmla="*/ 2124773 h 2323145"/>
              <a:gd name="connsiteX183" fmla="*/ 3140298 w 11269336"/>
              <a:gd name="connsiteY183" fmla="*/ 2129182 h 2323145"/>
              <a:gd name="connsiteX184" fmla="*/ 3138514 w 11269336"/>
              <a:gd name="connsiteY184" fmla="*/ 2128069 h 2323145"/>
              <a:gd name="connsiteX185" fmla="*/ 3120467 w 11269336"/>
              <a:gd name="connsiteY185" fmla="*/ 2128281 h 2323145"/>
              <a:gd name="connsiteX186" fmla="*/ 3116175 w 11269336"/>
              <a:gd name="connsiteY186" fmla="*/ 2131633 h 2323145"/>
              <a:gd name="connsiteX187" fmla="*/ 3103685 w 11269336"/>
              <a:gd name="connsiteY187" fmla="*/ 2132814 h 2323145"/>
              <a:gd name="connsiteX188" fmla="*/ 3078794 w 11269336"/>
              <a:gd name="connsiteY188" fmla="*/ 2137935 h 2323145"/>
              <a:gd name="connsiteX189" fmla="*/ 3074407 w 11269336"/>
              <a:gd name="connsiteY189" fmla="*/ 2136274 h 2323145"/>
              <a:gd name="connsiteX190" fmla="*/ 3037285 w 11269336"/>
              <a:gd name="connsiteY190" fmla="*/ 2139919 h 2323145"/>
              <a:gd name="connsiteX191" fmla="*/ 3036901 w 11269336"/>
              <a:gd name="connsiteY191" fmla="*/ 2138726 h 2323145"/>
              <a:gd name="connsiteX192" fmla="*/ 3026996 w 11269336"/>
              <a:gd name="connsiteY192" fmla="*/ 2134322 h 2323145"/>
              <a:gd name="connsiteX193" fmla="*/ 3007772 w 11269336"/>
              <a:gd name="connsiteY193" fmla="*/ 2128742 h 2323145"/>
              <a:gd name="connsiteX194" fmla="*/ 2965030 w 11269336"/>
              <a:gd name="connsiteY194" fmla="*/ 2100494 h 2323145"/>
              <a:gd name="connsiteX195" fmla="*/ 2926342 w 11269336"/>
              <a:gd name="connsiteY195" fmla="*/ 2104155 h 2323145"/>
              <a:gd name="connsiteX196" fmla="*/ 2918608 w 11269336"/>
              <a:gd name="connsiteY196" fmla="*/ 2104215 h 2323145"/>
              <a:gd name="connsiteX197" fmla="*/ 2918475 w 11269336"/>
              <a:gd name="connsiteY197" fmla="*/ 2103937 h 2323145"/>
              <a:gd name="connsiteX198" fmla="*/ 2910360 w 11269336"/>
              <a:gd name="connsiteY198" fmla="*/ 2103444 h 2323145"/>
              <a:gd name="connsiteX199" fmla="*/ 2904507 w 11269336"/>
              <a:gd name="connsiteY199" fmla="*/ 2104326 h 2323145"/>
              <a:gd name="connsiteX200" fmla="*/ 2889503 w 11269336"/>
              <a:gd name="connsiteY200" fmla="*/ 2104443 h 2323145"/>
              <a:gd name="connsiteX201" fmla="*/ 2884480 w 11269336"/>
              <a:gd name="connsiteY201" fmla="*/ 2102626 h 2323145"/>
              <a:gd name="connsiteX202" fmla="*/ 2882689 w 11269336"/>
              <a:gd name="connsiteY202" fmla="*/ 2099228 h 2323145"/>
              <a:gd name="connsiteX203" fmla="*/ 2881291 w 11269336"/>
              <a:gd name="connsiteY203" fmla="*/ 2099618 h 2323145"/>
              <a:gd name="connsiteX204" fmla="*/ 2853979 w 11269336"/>
              <a:gd name="connsiteY204" fmla="*/ 2090388 h 2323145"/>
              <a:gd name="connsiteX205" fmla="*/ 2791790 w 11269336"/>
              <a:gd name="connsiteY205" fmla="*/ 2080332 h 2323145"/>
              <a:gd name="connsiteX206" fmla="*/ 2755844 w 11269336"/>
              <a:gd name="connsiteY206" fmla="*/ 2078874 h 2323145"/>
              <a:gd name="connsiteX207" fmla="*/ 2657742 w 11269336"/>
              <a:gd name="connsiteY207" fmla="*/ 2070179 h 2323145"/>
              <a:gd name="connsiteX208" fmla="*/ 2559549 w 11269336"/>
              <a:gd name="connsiteY208" fmla="*/ 2057873 h 2323145"/>
              <a:gd name="connsiteX209" fmla="*/ 2512054 w 11269336"/>
              <a:gd name="connsiteY209" fmla="*/ 2031671 h 2323145"/>
              <a:gd name="connsiteX210" fmla="*/ 2506437 w 11269336"/>
              <a:gd name="connsiteY210" fmla="*/ 2030918 h 2323145"/>
              <a:gd name="connsiteX211" fmla="*/ 2491752 w 11269336"/>
              <a:gd name="connsiteY211" fmla="*/ 2033906 h 2323145"/>
              <a:gd name="connsiteX212" fmla="*/ 2486338 w 11269336"/>
              <a:gd name="connsiteY212" fmla="*/ 2035862 h 2323145"/>
              <a:gd name="connsiteX213" fmla="*/ 2478186 w 11269336"/>
              <a:gd name="connsiteY213" fmla="*/ 2036953 h 2323145"/>
              <a:gd name="connsiteX214" fmla="*/ 2477950 w 11269336"/>
              <a:gd name="connsiteY214" fmla="*/ 2036715 h 2323145"/>
              <a:gd name="connsiteX215" fmla="*/ 2470381 w 11269336"/>
              <a:gd name="connsiteY215" fmla="*/ 2038256 h 2323145"/>
              <a:gd name="connsiteX216" fmla="*/ 2433781 w 11269336"/>
              <a:gd name="connsiteY216" fmla="*/ 2049140 h 2323145"/>
              <a:gd name="connsiteX217" fmla="*/ 2381172 w 11269336"/>
              <a:gd name="connsiteY217" fmla="*/ 2030645 h 2323145"/>
              <a:gd name="connsiteX218" fmla="*/ 2360198 w 11269336"/>
              <a:gd name="connsiteY218" fmla="*/ 2029059 h 2323145"/>
              <a:gd name="connsiteX219" fmla="*/ 2348815 w 11269336"/>
              <a:gd name="connsiteY219" fmla="*/ 2026798 h 2323145"/>
              <a:gd name="connsiteX220" fmla="*/ 2347988 w 11269336"/>
              <a:gd name="connsiteY220" fmla="*/ 2025745 h 2323145"/>
              <a:gd name="connsiteX221" fmla="*/ 2312920 w 11269336"/>
              <a:gd name="connsiteY221" fmla="*/ 2036311 h 2323145"/>
              <a:gd name="connsiteX222" fmla="*/ 2307986 w 11269336"/>
              <a:gd name="connsiteY222" fmla="*/ 2035583 h 2323145"/>
              <a:gd name="connsiteX223" fmla="*/ 2285481 w 11269336"/>
              <a:gd name="connsiteY223" fmla="*/ 2045197 h 2323145"/>
              <a:gd name="connsiteX224" fmla="*/ 2273666 w 11269336"/>
              <a:gd name="connsiteY224" fmla="*/ 2048710 h 2323145"/>
              <a:gd name="connsiteX225" fmla="*/ 2270719 w 11269336"/>
              <a:gd name="connsiteY225" fmla="*/ 2052702 h 2323145"/>
              <a:gd name="connsiteX226" fmla="*/ 2253080 w 11269336"/>
              <a:gd name="connsiteY226" fmla="*/ 2056363 h 2323145"/>
              <a:gd name="connsiteX227" fmla="*/ 2250906 w 11269336"/>
              <a:gd name="connsiteY227" fmla="*/ 2055654 h 2323145"/>
              <a:gd name="connsiteX228" fmla="*/ 2236905 w 11269336"/>
              <a:gd name="connsiteY228" fmla="*/ 2062882 h 2323145"/>
              <a:gd name="connsiteX229" fmla="*/ 2225830 w 11269336"/>
              <a:gd name="connsiteY229" fmla="*/ 2074027 h 2323145"/>
              <a:gd name="connsiteX230" fmla="*/ 2073776 w 11269336"/>
              <a:gd name="connsiteY230" fmla="*/ 2089244 h 2323145"/>
              <a:gd name="connsiteX231" fmla="*/ 1948256 w 11269336"/>
              <a:gd name="connsiteY231" fmla="*/ 2146616 h 2323145"/>
              <a:gd name="connsiteX232" fmla="*/ 1865582 w 11269336"/>
              <a:gd name="connsiteY232" fmla="*/ 2153738 h 2323145"/>
              <a:gd name="connsiteX233" fmla="*/ 1835210 w 11269336"/>
              <a:gd name="connsiteY233" fmla="*/ 2134244 h 2323145"/>
              <a:gd name="connsiteX234" fmla="*/ 1632661 w 11269336"/>
              <a:gd name="connsiteY234" fmla="*/ 2173882 h 2323145"/>
              <a:gd name="connsiteX235" fmla="*/ 1579590 w 11269336"/>
              <a:gd name="connsiteY235" fmla="*/ 2173680 h 2323145"/>
              <a:gd name="connsiteX236" fmla="*/ 1535601 w 11269336"/>
              <a:gd name="connsiteY236" fmla="*/ 2194590 h 2323145"/>
              <a:gd name="connsiteX237" fmla="*/ 1515594 w 11269336"/>
              <a:gd name="connsiteY237" fmla="*/ 2189622 h 2323145"/>
              <a:gd name="connsiteX238" fmla="*/ 1512113 w 11269336"/>
              <a:gd name="connsiteY238" fmla="*/ 2188534 h 2323145"/>
              <a:gd name="connsiteX239" fmla="*/ 1498838 w 11269336"/>
              <a:gd name="connsiteY239" fmla="*/ 2189213 h 2323145"/>
              <a:gd name="connsiteX240" fmla="*/ 1494279 w 11269336"/>
              <a:gd name="connsiteY240" fmla="*/ 2183112 h 2323145"/>
              <a:gd name="connsiteX241" fmla="*/ 1473714 w 11269336"/>
              <a:gd name="connsiteY241" fmla="*/ 2179625 h 2323145"/>
              <a:gd name="connsiteX242" fmla="*/ 1449503 w 11269336"/>
              <a:gd name="connsiteY242" fmla="*/ 2182633 h 2323145"/>
              <a:gd name="connsiteX243" fmla="*/ 1266687 w 11269336"/>
              <a:gd name="connsiteY243" fmla="*/ 2212688 h 2323145"/>
              <a:gd name="connsiteX244" fmla="*/ 1239614 w 11269336"/>
              <a:gd name="connsiteY244" fmla="*/ 2209727 h 2323145"/>
              <a:gd name="connsiteX245" fmla="*/ 1202436 w 11269336"/>
              <a:gd name="connsiteY245" fmla="*/ 2209817 h 2323145"/>
              <a:gd name="connsiteX246" fmla="*/ 1136097 w 11269336"/>
              <a:gd name="connsiteY246" fmla="*/ 2205112 h 2323145"/>
              <a:gd name="connsiteX247" fmla="*/ 988232 w 11269336"/>
              <a:gd name="connsiteY247" fmla="*/ 2235635 h 2323145"/>
              <a:gd name="connsiteX248" fmla="*/ 981959 w 11269336"/>
              <a:gd name="connsiteY248" fmla="*/ 2231607 h 2323145"/>
              <a:gd name="connsiteX249" fmla="*/ 938600 w 11269336"/>
              <a:gd name="connsiteY249" fmla="*/ 2238113 h 2323145"/>
              <a:gd name="connsiteX250" fmla="*/ 791788 w 11269336"/>
              <a:gd name="connsiteY250" fmla="*/ 2293224 h 2323145"/>
              <a:gd name="connsiteX251" fmla="*/ 706914 w 11269336"/>
              <a:gd name="connsiteY251" fmla="*/ 2305046 h 2323145"/>
              <a:gd name="connsiteX252" fmla="*/ 675971 w 11269336"/>
              <a:gd name="connsiteY252" fmla="*/ 2304030 h 2323145"/>
              <a:gd name="connsiteX253" fmla="*/ 624180 w 11269336"/>
              <a:gd name="connsiteY253" fmla="*/ 2302650 h 2323145"/>
              <a:gd name="connsiteX254" fmla="*/ 583453 w 11269336"/>
              <a:gd name="connsiteY254" fmla="*/ 2288788 h 2323145"/>
              <a:gd name="connsiteX255" fmla="*/ 540946 w 11269336"/>
              <a:gd name="connsiteY255" fmla="*/ 2292721 h 2323145"/>
              <a:gd name="connsiteX256" fmla="*/ 533680 w 11269336"/>
              <a:gd name="connsiteY256" fmla="*/ 2310233 h 2323145"/>
              <a:gd name="connsiteX257" fmla="*/ 487366 w 11269336"/>
              <a:gd name="connsiteY257" fmla="*/ 2309053 h 2323145"/>
              <a:gd name="connsiteX258" fmla="*/ 416820 w 11269336"/>
              <a:gd name="connsiteY258" fmla="*/ 2305443 h 2323145"/>
              <a:gd name="connsiteX259" fmla="*/ 376805 w 11269336"/>
              <a:gd name="connsiteY259" fmla="*/ 2307647 h 2323145"/>
              <a:gd name="connsiteX260" fmla="*/ 266777 w 11269336"/>
              <a:gd name="connsiteY260" fmla="*/ 2309012 h 2323145"/>
              <a:gd name="connsiteX261" fmla="*/ 156013 w 11269336"/>
              <a:gd name="connsiteY261" fmla="*/ 2306832 h 2323145"/>
              <a:gd name="connsiteX262" fmla="*/ 87258 w 11269336"/>
              <a:gd name="connsiteY262" fmla="*/ 2285511 h 2323145"/>
              <a:gd name="connsiteX263" fmla="*/ 23798 w 11269336"/>
              <a:gd name="connsiteY263" fmla="*/ 2281822 h 2323145"/>
              <a:gd name="connsiteX264" fmla="*/ 0 w 11269336"/>
              <a:gd name="connsiteY264" fmla="*/ 2285369 h 2323145"/>
              <a:gd name="connsiteX265" fmla="*/ 0 w 11269336"/>
              <a:gd name="connsiteY265"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162278 w 11269336"/>
              <a:gd name="connsiteY21" fmla="*/ 704724 h 2323145"/>
              <a:gd name="connsiteX22" fmla="*/ 8977138 w 11269336"/>
              <a:gd name="connsiteY22" fmla="*/ 774970 h 2323145"/>
              <a:gd name="connsiteX23" fmla="*/ 8947030 w 11269336"/>
              <a:gd name="connsiteY23" fmla="*/ 814934 h 2323145"/>
              <a:gd name="connsiteX24" fmla="*/ 8914746 w 11269336"/>
              <a:gd name="connsiteY24" fmla="*/ 826428 h 2323145"/>
              <a:gd name="connsiteX25" fmla="*/ 8917778 w 11269336"/>
              <a:gd name="connsiteY25" fmla="*/ 835198 h 2323145"/>
              <a:gd name="connsiteX26" fmla="*/ 8905560 w 11269336"/>
              <a:gd name="connsiteY26" fmla="*/ 838358 h 2323145"/>
              <a:gd name="connsiteX27" fmla="*/ 8897564 w 11269336"/>
              <a:gd name="connsiteY27" fmla="*/ 834287 h 2323145"/>
              <a:gd name="connsiteX28" fmla="*/ 8878040 w 11269336"/>
              <a:gd name="connsiteY28" fmla="*/ 844150 h 2323145"/>
              <a:gd name="connsiteX29" fmla="*/ 8882654 w 11269336"/>
              <a:gd name="connsiteY29" fmla="*/ 892768 h 2323145"/>
              <a:gd name="connsiteX30" fmla="*/ 8795998 w 11269336"/>
              <a:gd name="connsiteY30" fmla="*/ 863337 h 2323145"/>
              <a:gd name="connsiteX31" fmla="*/ 8776970 w 11269336"/>
              <a:gd name="connsiteY31" fmla="*/ 885177 h 2323145"/>
              <a:gd name="connsiteX32" fmla="*/ 8755719 w 11269336"/>
              <a:gd name="connsiteY32" fmla="*/ 889754 h 2323145"/>
              <a:gd name="connsiteX33" fmla="*/ 8743257 w 11269336"/>
              <a:gd name="connsiteY33" fmla="*/ 904723 h 2323145"/>
              <a:gd name="connsiteX34" fmla="*/ 8721366 w 11269336"/>
              <a:gd name="connsiteY34" fmla="*/ 904711 h 2323145"/>
              <a:gd name="connsiteX35" fmla="*/ 8678353 w 11269336"/>
              <a:gd name="connsiteY35" fmla="*/ 926318 h 2323145"/>
              <a:gd name="connsiteX36" fmla="*/ 8636849 w 11269336"/>
              <a:gd name="connsiteY36" fmla="*/ 937900 h 2323145"/>
              <a:gd name="connsiteX37" fmla="*/ 8620213 w 11269336"/>
              <a:gd name="connsiteY37" fmla="*/ 943068 h 2323145"/>
              <a:gd name="connsiteX38" fmla="*/ 8612581 w 11269336"/>
              <a:gd name="connsiteY38" fmla="*/ 952695 h 2323145"/>
              <a:gd name="connsiteX39" fmla="*/ 8589038 w 11269336"/>
              <a:gd name="connsiteY39" fmla="*/ 963892 h 2323145"/>
              <a:gd name="connsiteX40" fmla="*/ 8579950 w 11269336"/>
              <a:gd name="connsiteY40" fmla="*/ 960899 h 2323145"/>
              <a:gd name="connsiteX41" fmla="*/ 8579319 w 11269336"/>
              <a:gd name="connsiteY41" fmla="*/ 965630 h 2323145"/>
              <a:gd name="connsiteX42" fmla="*/ 8547429 w 11269336"/>
              <a:gd name="connsiteY42" fmla="*/ 984506 h 2323145"/>
              <a:gd name="connsiteX43" fmla="*/ 8478704 w 11269336"/>
              <a:gd name="connsiteY43" fmla="*/ 1025490 h 2323145"/>
              <a:gd name="connsiteX44" fmla="*/ 8461421 w 11269336"/>
              <a:gd name="connsiteY44" fmla="*/ 1035512 h 2323145"/>
              <a:gd name="connsiteX45" fmla="*/ 8445003 w 11269336"/>
              <a:gd name="connsiteY45" fmla="*/ 1036851 h 2323145"/>
              <a:gd name="connsiteX46" fmla="*/ 8357350 w 11269336"/>
              <a:gd name="connsiteY46" fmla="*/ 1060213 h 2323145"/>
              <a:gd name="connsiteX47" fmla="*/ 8335565 w 11269336"/>
              <a:gd name="connsiteY47" fmla="*/ 1061151 h 2323145"/>
              <a:gd name="connsiteX48" fmla="*/ 8325267 w 11269336"/>
              <a:gd name="connsiteY48" fmla="*/ 1055919 h 2323145"/>
              <a:gd name="connsiteX49" fmla="*/ 8293586 w 11269336"/>
              <a:gd name="connsiteY49" fmla="*/ 1076144 h 2323145"/>
              <a:gd name="connsiteX50" fmla="*/ 8242405 w 11269336"/>
              <a:gd name="connsiteY50" fmla="*/ 1095960 h 2323145"/>
              <a:gd name="connsiteX51" fmla="*/ 8197391 w 11269336"/>
              <a:gd name="connsiteY51" fmla="*/ 1107746 h 2323145"/>
              <a:gd name="connsiteX52" fmla="*/ 8081474 w 11269336"/>
              <a:gd name="connsiteY52" fmla="*/ 1130125 h 2323145"/>
              <a:gd name="connsiteX53" fmla="*/ 8053585 w 11269336"/>
              <a:gd name="connsiteY53" fmla="*/ 1129169 h 2323145"/>
              <a:gd name="connsiteX54" fmla="*/ 8038422 w 11269336"/>
              <a:gd name="connsiteY54" fmla="*/ 1119092 h 2323145"/>
              <a:gd name="connsiteX55" fmla="*/ 8029450 w 11269336"/>
              <a:gd name="connsiteY55" fmla="*/ 1125592 h 2323145"/>
              <a:gd name="connsiteX56" fmla="*/ 7959552 w 11269336"/>
              <a:gd name="connsiteY56" fmla="*/ 1140188 h 2323145"/>
              <a:gd name="connsiteX57" fmla="*/ 7914188 w 11269336"/>
              <a:gd name="connsiteY57" fmla="*/ 1150862 h 2323145"/>
              <a:gd name="connsiteX58" fmla="*/ 7914918 w 11269336"/>
              <a:gd name="connsiteY58" fmla="*/ 1168758 h 2323145"/>
              <a:gd name="connsiteX59" fmla="*/ 7875510 w 11269336"/>
              <a:gd name="connsiteY59" fmla="*/ 1183153 h 2323145"/>
              <a:gd name="connsiteX60" fmla="*/ 7829932 w 11269336"/>
              <a:gd name="connsiteY60" fmla="*/ 1180782 h 2323145"/>
              <a:gd name="connsiteX61" fmla="*/ 7779182 w 11269336"/>
              <a:gd name="connsiteY61" fmla="*/ 1192665 h 2323145"/>
              <a:gd name="connsiteX62" fmla="*/ 7748774 w 11269336"/>
              <a:gd name="connsiteY62" fmla="*/ 1199586 h 2323145"/>
              <a:gd name="connsiteX63" fmla="*/ 7671846 w 11269336"/>
              <a:gd name="connsiteY63" fmla="*/ 1231966 h 2323145"/>
              <a:gd name="connsiteX64" fmla="*/ 7554146 w 11269336"/>
              <a:gd name="connsiteY64" fmla="*/ 1319748 h 2323145"/>
              <a:gd name="connsiteX65" fmla="*/ 7515052 w 11269336"/>
              <a:gd name="connsiteY65" fmla="*/ 1336718 h 2323145"/>
              <a:gd name="connsiteX66" fmla="*/ 7507193 w 11269336"/>
              <a:gd name="connsiteY66" fmla="*/ 1334617 h 2323145"/>
              <a:gd name="connsiteX67" fmla="*/ 7461694 w 11269336"/>
              <a:gd name="connsiteY67" fmla="*/ 1375866 h 2323145"/>
              <a:gd name="connsiteX68" fmla="*/ 7377571 w 11269336"/>
              <a:gd name="connsiteY68" fmla="*/ 1400128 h 2323145"/>
              <a:gd name="connsiteX69" fmla="*/ 7311261 w 11269336"/>
              <a:gd name="connsiteY69" fmla="*/ 1412652 h 2323145"/>
              <a:gd name="connsiteX70" fmla="*/ 7275307 w 11269336"/>
              <a:gd name="connsiteY70" fmla="*/ 1422171 h 2323145"/>
              <a:gd name="connsiteX71" fmla="*/ 7247783 w 11269336"/>
              <a:gd name="connsiteY71" fmla="*/ 1426330 h 2323145"/>
              <a:gd name="connsiteX72" fmla="*/ 7185047 w 11269336"/>
              <a:gd name="connsiteY72" fmla="*/ 1451812 h 2323145"/>
              <a:gd name="connsiteX73" fmla="*/ 7084117 w 11269336"/>
              <a:gd name="connsiteY73" fmla="*/ 1500281 h 2323145"/>
              <a:gd name="connsiteX74" fmla="*/ 7062011 w 11269336"/>
              <a:gd name="connsiteY74" fmla="*/ 1509183 h 2323145"/>
              <a:gd name="connsiteX75" fmla="*/ 7040555 w 11269336"/>
              <a:gd name="connsiteY75" fmla="*/ 1511207 h 2323145"/>
              <a:gd name="connsiteX76" fmla="*/ 7033438 w 11269336"/>
              <a:gd name="connsiteY76" fmla="*/ 1506772 h 2323145"/>
              <a:gd name="connsiteX77" fmla="*/ 7020886 w 11269336"/>
              <a:gd name="connsiteY77" fmla="*/ 1510764 h 2323145"/>
              <a:gd name="connsiteX78" fmla="*/ 7017033 w 11269336"/>
              <a:gd name="connsiteY78" fmla="*/ 1510650 h 2323145"/>
              <a:gd name="connsiteX79" fmla="*/ 6995460 w 11269336"/>
              <a:gd name="connsiteY79" fmla="*/ 1511173 h 2323145"/>
              <a:gd name="connsiteX80" fmla="*/ 6962144 w 11269336"/>
              <a:gd name="connsiteY80" fmla="*/ 1541508 h 2323145"/>
              <a:gd name="connsiteX81" fmla="*/ 6910674 w 11269336"/>
              <a:gd name="connsiteY81" fmla="*/ 1554793 h 2323145"/>
              <a:gd name="connsiteX82" fmla="*/ 6732152 w 11269336"/>
              <a:gd name="connsiteY82" fmla="*/ 1642538 h 2323145"/>
              <a:gd name="connsiteX83" fmla="*/ 6694106 w 11269336"/>
              <a:gd name="connsiteY83" fmla="*/ 1632377 h 2323145"/>
              <a:gd name="connsiteX84" fmla="*/ 6617223 w 11269336"/>
              <a:gd name="connsiteY84" fmla="*/ 1659889 h 2323145"/>
              <a:gd name="connsiteX85" fmla="*/ 6521138 w 11269336"/>
              <a:gd name="connsiteY85" fmla="*/ 1744340 h 2323145"/>
              <a:gd name="connsiteX86" fmla="*/ 6380677 w 11269336"/>
              <a:gd name="connsiteY86" fmla="*/ 1796883 h 2323145"/>
              <a:gd name="connsiteX87" fmla="*/ 6374897 w 11269336"/>
              <a:gd name="connsiteY87" fmla="*/ 1809910 h 2323145"/>
              <a:gd name="connsiteX88" fmla="*/ 6364545 w 11269336"/>
              <a:gd name="connsiteY88" fmla="*/ 1820090 h 2323145"/>
              <a:gd name="connsiteX89" fmla="*/ 6362126 w 11269336"/>
              <a:gd name="connsiteY89" fmla="*/ 1819991 h 2323145"/>
              <a:gd name="connsiteX90" fmla="*/ 6346673 w 11269336"/>
              <a:gd name="connsiteY90" fmla="*/ 1827824 h 2323145"/>
              <a:gd name="connsiteX91" fmla="*/ 6345588 w 11269336"/>
              <a:gd name="connsiteY91" fmla="*/ 1832232 h 2323145"/>
              <a:gd name="connsiteX92" fmla="*/ 6335708 w 11269336"/>
              <a:gd name="connsiteY92" fmla="*/ 1838451 h 2323145"/>
              <a:gd name="connsiteX93" fmla="*/ 6318182 w 11269336"/>
              <a:gd name="connsiteY93" fmla="*/ 1852975 h 2323145"/>
              <a:gd name="connsiteX94" fmla="*/ 6313084 w 11269336"/>
              <a:gd name="connsiteY94" fmla="*/ 1853561 h 2323145"/>
              <a:gd name="connsiteX95" fmla="*/ 6283816 w 11269336"/>
              <a:gd name="connsiteY95" fmla="*/ 1872148 h 2323145"/>
              <a:gd name="connsiteX96" fmla="*/ 6282550 w 11269336"/>
              <a:gd name="connsiteY96" fmla="*/ 1871392 h 2323145"/>
              <a:gd name="connsiteX97" fmla="*/ 6270527 w 11269336"/>
              <a:gd name="connsiteY97" fmla="*/ 1872208 h 2323145"/>
              <a:gd name="connsiteX98" fmla="*/ 6249518 w 11269336"/>
              <a:gd name="connsiteY98" fmla="*/ 1876079 h 2323145"/>
              <a:gd name="connsiteX99" fmla="*/ 6190386 w 11269336"/>
              <a:gd name="connsiteY99" fmla="*/ 1872478 h 2323145"/>
              <a:gd name="connsiteX100" fmla="*/ 6159777 w 11269336"/>
              <a:gd name="connsiteY100" fmla="*/ 1891745 h 2323145"/>
              <a:gd name="connsiteX101" fmla="*/ 6153131 w 11269336"/>
              <a:gd name="connsiteY101" fmla="*/ 1895079 h 2323145"/>
              <a:gd name="connsiteX102" fmla="*/ 6152798 w 11269336"/>
              <a:gd name="connsiteY102" fmla="*/ 1894920 h 2323145"/>
              <a:gd name="connsiteX103" fmla="*/ 6145388 w 11269336"/>
              <a:gd name="connsiteY103" fmla="*/ 1897990 h 2323145"/>
              <a:gd name="connsiteX104" fmla="*/ 6141014 w 11269336"/>
              <a:gd name="connsiteY104" fmla="*/ 1901155 h 2323145"/>
              <a:gd name="connsiteX105" fmla="*/ 6128122 w 11269336"/>
              <a:gd name="connsiteY105" fmla="*/ 1907623 h 2323145"/>
              <a:gd name="connsiteX106" fmla="*/ 6122351 w 11269336"/>
              <a:gd name="connsiteY106" fmla="*/ 1908359 h 2323145"/>
              <a:gd name="connsiteX107" fmla="*/ 6064750 w 11269336"/>
              <a:gd name="connsiteY107" fmla="*/ 1896394 h 2323145"/>
              <a:gd name="connsiteX108" fmla="*/ 5964230 w 11269336"/>
              <a:gd name="connsiteY108" fmla="*/ 1910038 h 2323145"/>
              <a:gd name="connsiteX109" fmla="*/ 5865399 w 11269336"/>
              <a:gd name="connsiteY109" fmla="*/ 1926966 h 2323145"/>
              <a:gd name="connsiteX110" fmla="*/ 5829951 w 11269336"/>
              <a:gd name="connsiteY110" fmla="*/ 1934755 h 2323145"/>
              <a:gd name="connsiteX111" fmla="*/ 5765285 w 11269336"/>
              <a:gd name="connsiteY111" fmla="*/ 1941322 h 2323145"/>
              <a:gd name="connsiteX112" fmla="*/ 5734750 w 11269336"/>
              <a:gd name="connsiteY112" fmla="*/ 1939793 h 2323145"/>
              <a:gd name="connsiteX113" fmla="*/ 5733569 w 11269336"/>
              <a:gd name="connsiteY113" fmla="*/ 1940505 h 2323145"/>
              <a:gd name="connsiteX114" fmla="*/ 5730329 w 11269336"/>
              <a:gd name="connsiteY114" fmla="*/ 1937845 h 2323145"/>
              <a:gd name="connsiteX115" fmla="*/ 5724661 w 11269336"/>
              <a:gd name="connsiteY115" fmla="*/ 1937455 h 2323145"/>
              <a:gd name="connsiteX116" fmla="*/ 5710186 w 11269336"/>
              <a:gd name="connsiteY116" fmla="*/ 1941370 h 2323145"/>
              <a:gd name="connsiteX117" fmla="*/ 5704910 w 11269336"/>
              <a:gd name="connsiteY117" fmla="*/ 1943663 h 2323145"/>
              <a:gd name="connsiteX118" fmla="*/ 5696836 w 11269336"/>
              <a:gd name="connsiteY118" fmla="*/ 1945271 h 2323145"/>
              <a:gd name="connsiteX119" fmla="*/ 5696583 w 11269336"/>
              <a:gd name="connsiteY119" fmla="*/ 1945050 h 2323145"/>
              <a:gd name="connsiteX120" fmla="*/ 5689123 w 11269336"/>
              <a:gd name="connsiteY120" fmla="*/ 1947067 h 2323145"/>
              <a:gd name="connsiteX121" fmla="*/ 5653291 w 11269336"/>
              <a:gd name="connsiteY121" fmla="*/ 1960245 h 2323145"/>
              <a:gd name="connsiteX122" fmla="*/ 5599385 w 11269336"/>
              <a:gd name="connsiteY122" fmla="*/ 1945198 h 2323145"/>
              <a:gd name="connsiteX123" fmla="*/ 5578300 w 11269336"/>
              <a:gd name="connsiteY123" fmla="*/ 1944963 h 2323145"/>
              <a:gd name="connsiteX124" fmla="*/ 5566758 w 11269336"/>
              <a:gd name="connsiteY124" fmla="*/ 1943441 h 2323145"/>
              <a:gd name="connsiteX125" fmla="*/ 5565857 w 11269336"/>
              <a:gd name="connsiteY125" fmla="*/ 1942445 h 2323145"/>
              <a:gd name="connsiteX126" fmla="*/ 5531534 w 11269336"/>
              <a:gd name="connsiteY126" fmla="*/ 1955208 h 2323145"/>
              <a:gd name="connsiteX127" fmla="*/ 5526552 w 11269336"/>
              <a:gd name="connsiteY127" fmla="*/ 1954799 h 2323145"/>
              <a:gd name="connsiteX128" fmla="*/ 5504723 w 11269336"/>
              <a:gd name="connsiteY128" fmla="*/ 1965811 h 2323145"/>
              <a:gd name="connsiteX129" fmla="*/ 5493156 w 11269336"/>
              <a:gd name="connsiteY129" fmla="*/ 1970063 h 2323145"/>
              <a:gd name="connsiteX130" fmla="*/ 5490486 w 11269336"/>
              <a:gd name="connsiteY130" fmla="*/ 1974227 h 2323145"/>
              <a:gd name="connsiteX131" fmla="*/ 5473107 w 11269336"/>
              <a:gd name="connsiteY131" fmla="*/ 1979001 h 2323145"/>
              <a:gd name="connsiteX132" fmla="*/ 5470885 w 11269336"/>
              <a:gd name="connsiteY132" fmla="*/ 1978432 h 2323145"/>
              <a:gd name="connsiteX133" fmla="*/ 5457393 w 11269336"/>
              <a:gd name="connsiteY133" fmla="*/ 1986525 h 2323145"/>
              <a:gd name="connsiteX134" fmla="*/ 5447102 w 11269336"/>
              <a:gd name="connsiteY134" fmla="*/ 1998329 h 2323145"/>
              <a:gd name="connsiteX135" fmla="*/ 5159151 w 11269336"/>
              <a:gd name="connsiteY135" fmla="*/ 2029640 h 2323145"/>
              <a:gd name="connsiteX136" fmla="*/ 5041688 w 11269336"/>
              <a:gd name="connsiteY136" fmla="*/ 2022334 h 2323145"/>
              <a:gd name="connsiteX137" fmla="*/ 4860988 w 11269336"/>
              <a:gd name="connsiteY137" fmla="*/ 2135698 h 2323145"/>
              <a:gd name="connsiteX138" fmla="*/ 4807902 w 11269336"/>
              <a:gd name="connsiteY138" fmla="*/ 2138894 h 2323145"/>
              <a:gd name="connsiteX139" fmla="*/ 4765388 w 11269336"/>
              <a:gd name="connsiteY139" fmla="*/ 2162525 h 2323145"/>
              <a:gd name="connsiteX140" fmla="*/ 4745033 w 11269336"/>
              <a:gd name="connsiteY140" fmla="*/ 2158859 h 2323145"/>
              <a:gd name="connsiteX141" fmla="*/ 4741475 w 11269336"/>
              <a:gd name="connsiteY141" fmla="*/ 2157998 h 2323145"/>
              <a:gd name="connsiteX142" fmla="*/ 4728247 w 11269336"/>
              <a:gd name="connsiteY142" fmla="*/ 2159526 h 2323145"/>
              <a:gd name="connsiteX143" fmla="*/ 4723263 w 11269336"/>
              <a:gd name="connsiteY143" fmla="*/ 2153742 h 2323145"/>
              <a:gd name="connsiteX144" fmla="*/ 4702453 w 11269336"/>
              <a:gd name="connsiteY144" fmla="*/ 2151586 h 2323145"/>
              <a:gd name="connsiteX145" fmla="*/ 4678455 w 11269336"/>
              <a:gd name="connsiteY145" fmla="*/ 2156131 h 2323145"/>
              <a:gd name="connsiteX146" fmla="*/ 4593061 w 11269336"/>
              <a:gd name="connsiteY146" fmla="*/ 2171597 h 2323145"/>
              <a:gd name="connsiteX147" fmla="*/ 4579902 w 11269336"/>
              <a:gd name="connsiteY147" fmla="*/ 2177927 h 2323145"/>
              <a:gd name="connsiteX148" fmla="*/ 4533444 w 11269336"/>
              <a:gd name="connsiteY148" fmla="*/ 2181200 h 2323145"/>
              <a:gd name="connsiteX149" fmla="*/ 4492832 w 11269336"/>
              <a:gd name="connsiteY149" fmla="*/ 2188033 h 2323145"/>
              <a:gd name="connsiteX150" fmla="*/ 4467257 w 11269336"/>
              <a:gd name="connsiteY150" fmla="*/ 2196121 h 2323145"/>
              <a:gd name="connsiteX151" fmla="*/ 4459937 w 11269336"/>
              <a:gd name="connsiteY151" fmla="*/ 2195182 h 2323145"/>
              <a:gd name="connsiteX152" fmla="*/ 4433312 w 11269336"/>
              <a:gd name="connsiteY152" fmla="*/ 2199004 h 2323145"/>
              <a:gd name="connsiteX153" fmla="*/ 4420601 w 11269336"/>
              <a:gd name="connsiteY153" fmla="*/ 2205158 h 2323145"/>
              <a:gd name="connsiteX154" fmla="*/ 4405765 w 11269336"/>
              <a:gd name="connsiteY154" fmla="*/ 2199902 h 2323145"/>
              <a:gd name="connsiteX155" fmla="*/ 4401354 w 11269336"/>
              <a:gd name="connsiteY155" fmla="*/ 2194745 h 2323145"/>
              <a:gd name="connsiteX156" fmla="*/ 4383151 w 11269336"/>
              <a:gd name="connsiteY156" fmla="*/ 2201140 h 2323145"/>
              <a:gd name="connsiteX157" fmla="*/ 4366646 w 11269336"/>
              <a:gd name="connsiteY157" fmla="*/ 2198564 h 2323145"/>
              <a:gd name="connsiteX158" fmla="*/ 4354009 w 11269336"/>
              <a:gd name="connsiteY158" fmla="*/ 2204984 h 2323145"/>
              <a:gd name="connsiteX159" fmla="*/ 4348284 w 11269336"/>
              <a:gd name="connsiteY159" fmla="*/ 2205270 h 2323145"/>
              <a:gd name="connsiteX160" fmla="*/ 4333906 w 11269336"/>
              <a:gd name="connsiteY160" fmla="*/ 2205251 h 2323145"/>
              <a:gd name="connsiteX161" fmla="*/ 4308819 w 11269336"/>
              <a:gd name="connsiteY161" fmla="*/ 2203822 h 2323145"/>
              <a:gd name="connsiteX162" fmla="*/ 4301210 w 11269336"/>
              <a:gd name="connsiteY162" fmla="*/ 2204456 h 2323145"/>
              <a:gd name="connsiteX163" fmla="*/ 4283095 w 11269336"/>
              <a:gd name="connsiteY163" fmla="*/ 2198177 h 2323145"/>
              <a:gd name="connsiteX164" fmla="*/ 4250119 w 11269336"/>
              <a:gd name="connsiteY164" fmla="*/ 2196342 h 2323145"/>
              <a:gd name="connsiteX165" fmla="*/ 4189203 w 11269336"/>
              <a:gd name="connsiteY165" fmla="*/ 2178994 h 2323145"/>
              <a:gd name="connsiteX166" fmla="*/ 4154035 w 11269336"/>
              <a:gd name="connsiteY166" fmla="*/ 2171950 h 2323145"/>
              <a:gd name="connsiteX167" fmla="*/ 4129569 w 11269336"/>
              <a:gd name="connsiteY167" fmla="*/ 2163850 h 2323145"/>
              <a:gd name="connsiteX168" fmla="*/ 4061250 w 11269336"/>
              <a:gd name="connsiteY168" fmla="*/ 2159236 h 2323145"/>
              <a:gd name="connsiteX169" fmla="*/ 3945480 w 11269336"/>
              <a:gd name="connsiteY169" fmla="*/ 2158279 h 2323145"/>
              <a:gd name="connsiteX170" fmla="*/ 3921468 w 11269336"/>
              <a:gd name="connsiteY170" fmla="*/ 2156588 h 2323145"/>
              <a:gd name="connsiteX171" fmla="*/ 3903348 w 11269336"/>
              <a:gd name="connsiteY171" fmla="*/ 2149220 h 2323145"/>
              <a:gd name="connsiteX172" fmla="*/ 3901342 w 11269336"/>
              <a:gd name="connsiteY172" fmla="*/ 2142355 h 2323145"/>
              <a:gd name="connsiteX173" fmla="*/ 3888539 w 11269336"/>
              <a:gd name="connsiteY173" fmla="*/ 2140476 h 2323145"/>
              <a:gd name="connsiteX174" fmla="*/ 3885662 w 11269336"/>
              <a:gd name="connsiteY174" fmla="*/ 2138740 h 2323145"/>
              <a:gd name="connsiteX175" fmla="*/ 3868627 w 11269336"/>
              <a:gd name="connsiteY175" fmla="*/ 2130023 h 2323145"/>
              <a:gd name="connsiteX176" fmla="*/ 3819177 w 11269336"/>
              <a:gd name="connsiteY176" fmla="*/ 2142111 h 2323145"/>
              <a:gd name="connsiteX177" fmla="*/ 3769100 w 11269336"/>
              <a:gd name="connsiteY177" fmla="*/ 2131731 h 2323145"/>
              <a:gd name="connsiteX178" fmla="*/ 3562752 w 11269336"/>
              <a:gd name="connsiteY178" fmla="*/ 2131785 h 2323145"/>
              <a:gd name="connsiteX179" fmla="*/ 3541402 w 11269336"/>
              <a:gd name="connsiteY179" fmla="*/ 2106821 h 2323145"/>
              <a:gd name="connsiteX180" fmla="*/ 3365341 w 11269336"/>
              <a:gd name="connsiteY180" fmla="*/ 2077638 h 2323145"/>
              <a:gd name="connsiteX181" fmla="*/ 3170922 w 11269336"/>
              <a:gd name="connsiteY181" fmla="*/ 2115957 h 2323145"/>
              <a:gd name="connsiteX182" fmla="*/ 3156256 w 11269336"/>
              <a:gd name="connsiteY182" fmla="*/ 2124773 h 2323145"/>
              <a:gd name="connsiteX183" fmla="*/ 3140298 w 11269336"/>
              <a:gd name="connsiteY183" fmla="*/ 2129182 h 2323145"/>
              <a:gd name="connsiteX184" fmla="*/ 3138514 w 11269336"/>
              <a:gd name="connsiteY184" fmla="*/ 2128069 h 2323145"/>
              <a:gd name="connsiteX185" fmla="*/ 3120467 w 11269336"/>
              <a:gd name="connsiteY185" fmla="*/ 2128281 h 2323145"/>
              <a:gd name="connsiteX186" fmla="*/ 3116175 w 11269336"/>
              <a:gd name="connsiteY186" fmla="*/ 2131633 h 2323145"/>
              <a:gd name="connsiteX187" fmla="*/ 3103685 w 11269336"/>
              <a:gd name="connsiteY187" fmla="*/ 2132814 h 2323145"/>
              <a:gd name="connsiteX188" fmla="*/ 3078794 w 11269336"/>
              <a:gd name="connsiteY188" fmla="*/ 2137935 h 2323145"/>
              <a:gd name="connsiteX189" fmla="*/ 3074407 w 11269336"/>
              <a:gd name="connsiteY189" fmla="*/ 2136274 h 2323145"/>
              <a:gd name="connsiteX190" fmla="*/ 3037285 w 11269336"/>
              <a:gd name="connsiteY190" fmla="*/ 2139919 h 2323145"/>
              <a:gd name="connsiteX191" fmla="*/ 3036901 w 11269336"/>
              <a:gd name="connsiteY191" fmla="*/ 2138726 h 2323145"/>
              <a:gd name="connsiteX192" fmla="*/ 3026996 w 11269336"/>
              <a:gd name="connsiteY192" fmla="*/ 2134322 h 2323145"/>
              <a:gd name="connsiteX193" fmla="*/ 3007772 w 11269336"/>
              <a:gd name="connsiteY193" fmla="*/ 2128742 h 2323145"/>
              <a:gd name="connsiteX194" fmla="*/ 2965030 w 11269336"/>
              <a:gd name="connsiteY194" fmla="*/ 2100494 h 2323145"/>
              <a:gd name="connsiteX195" fmla="*/ 2926342 w 11269336"/>
              <a:gd name="connsiteY195" fmla="*/ 2104155 h 2323145"/>
              <a:gd name="connsiteX196" fmla="*/ 2918608 w 11269336"/>
              <a:gd name="connsiteY196" fmla="*/ 2104215 h 2323145"/>
              <a:gd name="connsiteX197" fmla="*/ 2918475 w 11269336"/>
              <a:gd name="connsiteY197" fmla="*/ 2103937 h 2323145"/>
              <a:gd name="connsiteX198" fmla="*/ 2910360 w 11269336"/>
              <a:gd name="connsiteY198" fmla="*/ 2103444 h 2323145"/>
              <a:gd name="connsiteX199" fmla="*/ 2904507 w 11269336"/>
              <a:gd name="connsiteY199" fmla="*/ 2104326 h 2323145"/>
              <a:gd name="connsiteX200" fmla="*/ 2889503 w 11269336"/>
              <a:gd name="connsiteY200" fmla="*/ 2104443 h 2323145"/>
              <a:gd name="connsiteX201" fmla="*/ 2884480 w 11269336"/>
              <a:gd name="connsiteY201" fmla="*/ 2102626 h 2323145"/>
              <a:gd name="connsiteX202" fmla="*/ 2882689 w 11269336"/>
              <a:gd name="connsiteY202" fmla="*/ 2099228 h 2323145"/>
              <a:gd name="connsiteX203" fmla="*/ 2881291 w 11269336"/>
              <a:gd name="connsiteY203" fmla="*/ 2099618 h 2323145"/>
              <a:gd name="connsiteX204" fmla="*/ 2853979 w 11269336"/>
              <a:gd name="connsiteY204" fmla="*/ 2090388 h 2323145"/>
              <a:gd name="connsiteX205" fmla="*/ 2791790 w 11269336"/>
              <a:gd name="connsiteY205" fmla="*/ 2080332 h 2323145"/>
              <a:gd name="connsiteX206" fmla="*/ 2755844 w 11269336"/>
              <a:gd name="connsiteY206" fmla="*/ 2078874 h 2323145"/>
              <a:gd name="connsiteX207" fmla="*/ 2657742 w 11269336"/>
              <a:gd name="connsiteY207" fmla="*/ 2070179 h 2323145"/>
              <a:gd name="connsiteX208" fmla="*/ 2559549 w 11269336"/>
              <a:gd name="connsiteY208" fmla="*/ 2057873 h 2323145"/>
              <a:gd name="connsiteX209" fmla="*/ 2512054 w 11269336"/>
              <a:gd name="connsiteY209" fmla="*/ 2031671 h 2323145"/>
              <a:gd name="connsiteX210" fmla="*/ 2506437 w 11269336"/>
              <a:gd name="connsiteY210" fmla="*/ 2030918 h 2323145"/>
              <a:gd name="connsiteX211" fmla="*/ 2491752 w 11269336"/>
              <a:gd name="connsiteY211" fmla="*/ 2033906 h 2323145"/>
              <a:gd name="connsiteX212" fmla="*/ 2486338 w 11269336"/>
              <a:gd name="connsiteY212" fmla="*/ 2035862 h 2323145"/>
              <a:gd name="connsiteX213" fmla="*/ 2478186 w 11269336"/>
              <a:gd name="connsiteY213" fmla="*/ 2036953 h 2323145"/>
              <a:gd name="connsiteX214" fmla="*/ 2477950 w 11269336"/>
              <a:gd name="connsiteY214" fmla="*/ 2036715 h 2323145"/>
              <a:gd name="connsiteX215" fmla="*/ 2470381 w 11269336"/>
              <a:gd name="connsiteY215" fmla="*/ 2038256 h 2323145"/>
              <a:gd name="connsiteX216" fmla="*/ 2433781 w 11269336"/>
              <a:gd name="connsiteY216" fmla="*/ 2049140 h 2323145"/>
              <a:gd name="connsiteX217" fmla="*/ 2381172 w 11269336"/>
              <a:gd name="connsiteY217" fmla="*/ 2030645 h 2323145"/>
              <a:gd name="connsiteX218" fmla="*/ 2360198 w 11269336"/>
              <a:gd name="connsiteY218" fmla="*/ 2029059 h 2323145"/>
              <a:gd name="connsiteX219" fmla="*/ 2348815 w 11269336"/>
              <a:gd name="connsiteY219" fmla="*/ 2026798 h 2323145"/>
              <a:gd name="connsiteX220" fmla="*/ 2347988 w 11269336"/>
              <a:gd name="connsiteY220" fmla="*/ 2025745 h 2323145"/>
              <a:gd name="connsiteX221" fmla="*/ 2312920 w 11269336"/>
              <a:gd name="connsiteY221" fmla="*/ 2036311 h 2323145"/>
              <a:gd name="connsiteX222" fmla="*/ 2307986 w 11269336"/>
              <a:gd name="connsiteY222" fmla="*/ 2035583 h 2323145"/>
              <a:gd name="connsiteX223" fmla="*/ 2285481 w 11269336"/>
              <a:gd name="connsiteY223" fmla="*/ 2045197 h 2323145"/>
              <a:gd name="connsiteX224" fmla="*/ 2273666 w 11269336"/>
              <a:gd name="connsiteY224" fmla="*/ 2048710 h 2323145"/>
              <a:gd name="connsiteX225" fmla="*/ 2270719 w 11269336"/>
              <a:gd name="connsiteY225" fmla="*/ 2052702 h 2323145"/>
              <a:gd name="connsiteX226" fmla="*/ 2253080 w 11269336"/>
              <a:gd name="connsiteY226" fmla="*/ 2056363 h 2323145"/>
              <a:gd name="connsiteX227" fmla="*/ 2250906 w 11269336"/>
              <a:gd name="connsiteY227" fmla="*/ 2055654 h 2323145"/>
              <a:gd name="connsiteX228" fmla="*/ 2236905 w 11269336"/>
              <a:gd name="connsiteY228" fmla="*/ 2062882 h 2323145"/>
              <a:gd name="connsiteX229" fmla="*/ 2225830 w 11269336"/>
              <a:gd name="connsiteY229" fmla="*/ 2074027 h 2323145"/>
              <a:gd name="connsiteX230" fmla="*/ 2073776 w 11269336"/>
              <a:gd name="connsiteY230" fmla="*/ 2089244 h 2323145"/>
              <a:gd name="connsiteX231" fmla="*/ 1948256 w 11269336"/>
              <a:gd name="connsiteY231" fmla="*/ 2146616 h 2323145"/>
              <a:gd name="connsiteX232" fmla="*/ 1865582 w 11269336"/>
              <a:gd name="connsiteY232" fmla="*/ 2153738 h 2323145"/>
              <a:gd name="connsiteX233" fmla="*/ 1835210 w 11269336"/>
              <a:gd name="connsiteY233" fmla="*/ 2134244 h 2323145"/>
              <a:gd name="connsiteX234" fmla="*/ 1632661 w 11269336"/>
              <a:gd name="connsiteY234" fmla="*/ 2173882 h 2323145"/>
              <a:gd name="connsiteX235" fmla="*/ 1579590 w 11269336"/>
              <a:gd name="connsiteY235" fmla="*/ 2173680 h 2323145"/>
              <a:gd name="connsiteX236" fmla="*/ 1535601 w 11269336"/>
              <a:gd name="connsiteY236" fmla="*/ 2194590 h 2323145"/>
              <a:gd name="connsiteX237" fmla="*/ 1515594 w 11269336"/>
              <a:gd name="connsiteY237" fmla="*/ 2189622 h 2323145"/>
              <a:gd name="connsiteX238" fmla="*/ 1512113 w 11269336"/>
              <a:gd name="connsiteY238" fmla="*/ 2188534 h 2323145"/>
              <a:gd name="connsiteX239" fmla="*/ 1498838 w 11269336"/>
              <a:gd name="connsiteY239" fmla="*/ 2189213 h 2323145"/>
              <a:gd name="connsiteX240" fmla="*/ 1494279 w 11269336"/>
              <a:gd name="connsiteY240" fmla="*/ 2183112 h 2323145"/>
              <a:gd name="connsiteX241" fmla="*/ 1473714 w 11269336"/>
              <a:gd name="connsiteY241" fmla="*/ 2179625 h 2323145"/>
              <a:gd name="connsiteX242" fmla="*/ 1449503 w 11269336"/>
              <a:gd name="connsiteY242" fmla="*/ 2182633 h 2323145"/>
              <a:gd name="connsiteX243" fmla="*/ 1266687 w 11269336"/>
              <a:gd name="connsiteY243" fmla="*/ 2212688 h 2323145"/>
              <a:gd name="connsiteX244" fmla="*/ 1239614 w 11269336"/>
              <a:gd name="connsiteY244" fmla="*/ 2209727 h 2323145"/>
              <a:gd name="connsiteX245" fmla="*/ 1202436 w 11269336"/>
              <a:gd name="connsiteY245" fmla="*/ 2209817 h 2323145"/>
              <a:gd name="connsiteX246" fmla="*/ 1136097 w 11269336"/>
              <a:gd name="connsiteY246" fmla="*/ 2205112 h 2323145"/>
              <a:gd name="connsiteX247" fmla="*/ 988232 w 11269336"/>
              <a:gd name="connsiteY247" fmla="*/ 2235635 h 2323145"/>
              <a:gd name="connsiteX248" fmla="*/ 981959 w 11269336"/>
              <a:gd name="connsiteY248" fmla="*/ 2231607 h 2323145"/>
              <a:gd name="connsiteX249" fmla="*/ 938600 w 11269336"/>
              <a:gd name="connsiteY249" fmla="*/ 2238113 h 2323145"/>
              <a:gd name="connsiteX250" fmla="*/ 791788 w 11269336"/>
              <a:gd name="connsiteY250" fmla="*/ 2293224 h 2323145"/>
              <a:gd name="connsiteX251" fmla="*/ 706914 w 11269336"/>
              <a:gd name="connsiteY251" fmla="*/ 2305046 h 2323145"/>
              <a:gd name="connsiteX252" fmla="*/ 675971 w 11269336"/>
              <a:gd name="connsiteY252" fmla="*/ 2304030 h 2323145"/>
              <a:gd name="connsiteX253" fmla="*/ 624180 w 11269336"/>
              <a:gd name="connsiteY253" fmla="*/ 2302650 h 2323145"/>
              <a:gd name="connsiteX254" fmla="*/ 583453 w 11269336"/>
              <a:gd name="connsiteY254" fmla="*/ 2288788 h 2323145"/>
              <a:gd name="connsiteX255" fmla="*/ 540946 w 11269336"/>
              <a:gd name="connsiteY255" fmla="*/ 2292721 h 2323145"/>
              <a:gd name="connsiteX256" fmla="*/ 533680 w 11269336"/>
              <a:gd name="connsiteY256" fmla="*/ 2310233 h 2323145"/>
              <a:gd name="connsiteX257" fmla="*/ 487366 w 11269336"/>
              <a:gd name="connsiteY257" fmla="*/ 2309053 h 2323145"/>
              <a:gd name="connsiteX258" fmla="*/ 416820 w 11269336"/>
              <a:gd name="connsiteY258" fmla="*/ 2305443 h 2323145"/>
              <a:gd name="connsiteX259" fmla="*/ 376805 w 11269336"/>
              <a:gd name="connsiteY259" fmla="*/ 2307647 h 2323145"/>
              <a:gd name="connsiteX260" fmla="*/ 266777 w 11269336"/>
              <a:gd name="connsiteY260" fmla="*/ 2309012 h 2323145"/>
              <a:gd name="connsiteX261" fmla="*/ 156013 w 11269336"/>
              <a:gd name="connsiteY261" fmla="*/ 2306832 h 2323145"/>
              <a:gd name="connsiteX262" fmla="*/ 87258 w 11269336"/>
              <a:gd name="connsiteY262" fmla="*/ 2285511 h 2323145"/>
              <a:gd name="connsiteX263" fmla="*/ 23798 w 11269336"/>
              <a:gd name="connsiteY263" fmla="*/ 2281822 h 2323145"/>
              <a:gd name="connsiteX264" fmla="*/ 0 w 11269336"/>
              <a:gd name="connsiteY264" fmla="*/ 2285369 h 2323145"/>
              <a:gd name="connsiteX265" fmla="*/ 0 w 11269336"/>
              <a:gd name="connsiteY265"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162278 w 11269336"/>
              <a:gd name="connsiteY21" fmla="*/ 704724 h 2323145"/>
              <a:gd name="connsiteX22" fmla="*/ 8977138 w 11269336"/>
              <a:gd name="connsiteY22" fmla="*/ 774970 h 2323145"/>
              <a:gd name="connsiteX23" fmla="*/ 9070855 w 11269336"/>
              <a:gd name="connsiteY23" fmla="*/ 794621 h 2323145"/>
              <a:gd name="connsiteX24" fmla="*/ 8914746 w 11269336"/>
              <a:gd name="connsiteY24" fmla="*/ 826428 h 2323145"/>
              <a:gd name="connsiteX25" fmla="*/ 8917778 w 11269336"/>
              <a:gd name="connsiteY25" fmla="*/ 835198 h 2323145"/>
              <a:gd name="connsiteX26" fmla="*/ 8905560 w 11269336"/>
              <a:gd name="connsiteY26" fmla="*/ 838358 h 2323145"/>
              <a:gd name="connsiteX27" fmla="*/ 8897564 w 11269336"/>
              <a:gd name="connsiteY27" fmla="*/ 834287 h 2323145"/>
              <a:gd name="connsiteX28" fmla="*/ 8878040 w 11269336"/>
              <a:gd name="connsiteY28" fmla="*/ 844150 h 2323145"/>
              <a:gd name="connsiteX29" fmla="*/ 8882654 w 11269336"/>
              <a:gd name="connsiteY29" fmla="*/ 892768 h 2323145"/>
              <a:gd name="connsiteX30" fmla="*/ 8795998 w 11269336"/>
              <a:gd name="connsiteY30" fmla="*/ 863337 h 2323145"/>
              <a:gd name="connsiteX31" fmla="*/ 8776970 w 11269336"/>
              <a:gd name="connsiteY31" fmla="*/ 885177 h 2323145"/>
              <a:gd name="connsiteX32" fmla="*/ 8755719 w 11269336"/>
              <a:gd name="connsiteY32" fmla="*/ 889754 h 2323145"/>
              <a:gd name="connsiteX33" fmla="*/ 8743257 w 11269336"/>
              <a:gd name="connsiteY33" fmla="*/ 904723 h 2323145"/>
              <a:gd name="connsiteX34" fmla="*/ 8721366 w 11269336"/>
              <a:gd name="connsiteY34" fmla="*/ 904711 h 2323145"/>
              <a:gd name="connsiteX35" fmla="*/ 8678353 w 11269336"/>
              <a:gd name="connsiteY35" fmla="*/ 926318 h 2323145"/>
              <a:gd name="connsiteX36" fmla="*/ 8636849 w 11269336"/>
              <a:gd name="connsiteY36" fmla="*/ 937900 h 2323145"/>
              <a:gd name="connsiteX37" fmla="*/ 8620213 w 11269336"/>
              <a:gd name="connsiteY37" fmla="*/ 943068 h 2323145"/>
              <a:gd name="connsiteX38" fmla="*/ 8612581 w 11269336"/>
              <a:gd name="connsiteY38" fmla="*/ 952695 h 2323145"/>
              <a:gd name="connsiteX39" fmla="*/ 8589038 w 11269336"/>
              <a:gd name="connsiteY39" fmla="*/ 963892 h 2323145"/>
              <a:gd name="connsiteX40" fmla="*/ 8579950 w 11269336"/>
              <a:gd name="connsiteY40" fmla="*/ 960899 h 2323145"/>
              <a:gd name="connsiteX41" fmla="*/ 8579319 w 11269336"/>
              <a:gd name="connsiteY41" fmla="*/ 965630 h 2323145"/>
              <a:gd name="connsiteX42" fmla="*/ 8547429 w 11269336"/>
              <a:gd name="connsiteY42" fmla="*/ 984506 h 2323145"/>
              <a:gd name="connsiteX43" fmla="*/ 8478704 w 11269336"/>
              <a:gd name="connsiteY43" fmla="*/ 1025490 h 2323145"/>
              <a:gd name="connsiteX44" fmla="*/ 8461421 w 11269336"/>
              <a:gd name="connsiteY44" fmla="*/ 1035512 h 2323145"/>
              <a:gd name="connsiteX45" fmla="*/ 8445003 w 11269336"/>
              <a:gd name="connsiteY45" fmla="*/ 1036851 h 2323145"/>
              <a:gd name="connsiteX46" fmla="*/ 8357350 w 11269336"/>
              <a:gd name="connsiteY46" fmla="*/ 1060213 h 2323145"/>
              <a:gd name="connsiteX47" fmla="*/ 8335565 w 11269336"/>
              <a:gd name="connsiteY47" fmla="*/ 1061151 h 2323145"/>
              <a:gd name="connsiteX48" fmla="*/ 8325267 w 11269336"/>
              <a:gd name="connsiteY48" fmla="*/ 1055919 h 2323145"/>
              <a:gd name="connsiteX49" fmla="*/ 8293586 w 11269336"/>
              <a:gd name="connsiteY49" fmla="*/ 1076144 h 2323145"/>
              <a:gd name="connsiteX50" fmla="*/ 8242405 w 11269336"/>
              <a:gd name="connsiteY50" fmla="*/ 1095960 h 2323145"/>
              <a:gd name="connsiteX51" fmla="*/ 8197391 w 11269336"/>
              <a:gd name="connsiteY51" fmla="*/ 1107746 h 2323145"/>
              <a:gd name="connsiteX52" fmla="*/ 8081474 w 11269336"/>
              <a:gd name="connsiteY52" fmla="*/ 1130125 h 2323145"/>
              <a:gd name="connsiteX53" fmla="*/ 8053585 w 11269336"/>
              <a:gd name="connsiteY53" fmla="*/ 1129169 h 2323145"/>
              <a:gd name="connsiteX54" fmla="*/ 8038422 w 11269336"/>
              <a:gd name="connsiteY54" fmla="*/ 1119092 h 2323145"/>
              <a:gd name="connsiteX55" fmla="*/ 8029450 w 11269336"/>
              <a:gd name="connsiteY55" fmla="*/ 1125592 h 2323145"/>
              <a:gd name="connsiteX56" fmla="*/ 7959552 w 11269336"/>
              <a:gd name="connsiteY56" fmla="*/ 1140188 h 2323145"/>
              <a:gd name="connsiteX57" fmla="*/ 7914188 w 11269336"/>
              <a:gd name="connsiteY57" fmla="*/ 1150862 h 2323145"/>
              <a:gd name="connsiteX58" fmla="*/ 7914918 w 11269336"/>
              <a:gd name="connsiteY58" fmla="*/ 1168758 h 2323145"/>
              <a:gd name="connsiteX59" fmla="*/ 7875510 w 11269336"/>
              <a:gd name="connsiteY59" fmla="*/ 1183153 h 2323145"/>
              <a:gd name="connsiteX60" fmla="*/ 7829932 w 11269336"/>
              <a:gd name="connsiteY60" fmla="*/ 1180782 h 2323145"/>
              <a:gd name="connsiteX61" fmla="*/ 7779182 w 11269336"/>
              <a:gd name="connsiteY61" fmla="*/ 1192665 h 2323145"/>
              <a:gd name="connsiteX62" fmla="*/ 7748774 w 11269336"/>
              <a:gd name="connsiteY62" fmla="*/ 1199586 h 2323145"/>
              <a:gd name="connsiteX63" fmla="*/ 7671846 w 11269336"/>
              <a:gd name="connsiteY63" fmla="*/ 1231966 h 2323145"/>
              <a:gd name="connsiteX64" fmla="*/ 7554146 w 11269336"/>
              <a:gd name="connsiteY64" fmla="*/ 1319748 h 2323145"/>
              <a:gd name="connsiteX65" fmla="*/ 7515052 w 11269336"/>
              <a:gd name="connsiteY65" fmla="*/ 1336718 h 2323145"/>
              <a:gd name="connsiteX66" fmla="*/ 7507193 w 11269336"/>
              <a:gd name="connsiteY66" fmla="*/ 1334617 h 2323145"/>
              <a:gd name="connsiteX67" fmla="*/ 7461694 w 11269336"/>
              <a:gd name="connsiteY67" fmla="*/ 1375866 h 2323145"/>
              <a:gd name="connsiteX68" fmla="*/ 7377571 w 11269336"/>
              <a:gd name="connsiteY68" fmla="*/ 1400128 h 2323145"/>
              <a:gd name="connsiteX69" fmla="*/ 7311261 w 11269336"/>
              <a:gd name="connsiteY69" fmla="*/ 1412652 h 2323145"/>
              <a:gd name="connsiteX70" fmla="*/ 7275307 w 11269336"/>
              <a:gd name="connsiteY70" fmla="*/ 1422171 h 2323145"/>
              <a:gd name="connsiteX71" fmla="*/ 7247783 w 11269336"/>
              <a:gd name="connsiteY71" fmla="*/ 1426330 h 2323145"/>
              <a:gd name="connsiteX72" fmla="*/ 7185047 w 11269336"/>
              <a:gd name="connsiteY72" fmla="*/ 1451812 h 2323145"/>
              <a:gd name="connsiteX73" fmla="*/ 7084117 w 11269336"/>
              <a:gd name="connsiteY73" fmla="*/ 1500281 h 2323145"/>
              <a:gd name="connsiteX74" fmla="*/ 7062011 w 11269336"/>
              <a:gd name="connsiteY74" fmla="*/ 1509183 h 2323145"/>
              <a:gd name="connsiteX75" fmla="*/ 7040555 w 11269336"/>
              <a:gd name="connsiteY75" fmla="*/ 1511207 h 2323145"/>
              <a:gd name="connsiteX76" fmla="*/ 7033438 w 11269336"/>
              <a:gd name="connsiteY76" fmla="*/ 1506772 h 2323145"/>
              <a:gd name="connsiteX77" fmla="*/ 7020886 w 11269336"/>
              <a:gd name="connsiteY77" fmla="*/ 1510764 h 2323145"/>
              <a:gd name="connsiteX78" fmla="*/ 7017033 w 11269336"/>
              <a:gd name="connsiteY78" fmla="*/ 1510650 h 2323145"/>
              <a:gd name="connsiteX79" fmla="*/ 6995460 w 11269336"/>
              <a:gd name="connsiteY79" fmla="*/ 1511173 h 2323145"/>
              <a:gd name="connsiteX80" fmla="*/ 6962144 w 11269336"/>
              <a:gd name="connsiteY80" fmla="*/ 1541508 h 2323145"/>
              <a:gd name="connsiteX81" fmla="*/ 6910674 w 11269336"/>
              <a:gd name="connsiteY81" fmla="*/ 1554793 h 2323145"/>
              <a:gd name="connsiteX82" fmla="*/ 6732152 w 11269336"/>
              <a:gd name="connsiteY82" fmla="*/ 1642538 h 2323145"/>
              <a:gd name="connsiteX83" fmla="*/ 6694106 w 11269336"/>
              <a:gd name="connsiteY83" fmla="*/ 1632377 h 2323145"/>
              <a:gd name="connsiteX84" fmla="*/ 6617223 w 11269336"/>
              <a:gd name="connsiteY84" fmla="*/ 1659889 h 2323145"/>
              <a:gd name="connsiteX85" fmla="*/ 6521138 w 11269336"/>
              <a:gd name="connsiteY85" fmla="*/ 1744340 h 2323145"/>
              <a:gd name="connsiteX86" fmla="*/ 6380677 w 11269336"/>
              <a:gd name="connsiteY86" fmla="*/ 1796883 h 2323145"/>
              <a:gd name="connsiteX87" fmla="*/ 6374897 w 11269336"/>
              <a:gd name="connsiteY87" fmla="*/ 1809910 h 2323145"/>
              <a:gd name="connsiteX88" fmla="*/ 6364545 w 11269336"/>
              <a:gd name="connsiteY88" fmla="*/ 1820090 h 2323145"/>
              <a:gd name="connsiteX89" fmla="*/ 6362126 w 11269336"/>
              <a:gd name="connsiteY89" fmla="*/ 1819991 h 2323145"/>
              <a:gd name="connsiteX90" fmla="*/ 6346673 w 11269336"/>
              <a:gd name="connsiteY90" fmla="*/ 1827824 h 2323145"/>
              <a:gd name="connsiteX91" fmla="*/ 6345588 w 11269336"/>
              <a:gd name="connsiteY91" fmla="*/ 1832232 h 2323145"/>
              <a:gd name="connsiteX92" fmla="*/ 6335708 w 11269336"/>
              <a:gd name="connsiteY92" fmla="*/ 1838451 h 2323145"/>
              <a:gd name="connsiteX93" fmla="*/ 6318182 w 11269336"/>
              <a:gd name="connsiteY93" fmla="*/ 1852975 h 2323145"/>
              <a:gd name="connsiteX94" fmla="*/ 6313084 w 11269336"/>
              <a:gd name="connsiteY94" fmla="*/ 1853561 h 2323145"/>
              <a:gd name="connsiteX95" fmla="*/ 6283816 w 11269336"/>
              <a:gd name="connsiteY95" fmla="*/ 1872148 h 2323145"/>
              <a:gd name="connsiteX96" fmla="*/ 6282550 w 11269336"/>
              <a:gd name="connsiteY96" fmla="*/ 1871392 h 2323145"/>
              <a:gd name="connsiteX97" fmla="*/ 6270527 w 11269336"/>
              <a:gd name="connsiteY97" fmla="*/ 1872208 h 2323145"/>
              <a:gd name="connsiteX98" fmla="*/ 6249518 w 11269336"/>
              <a:gd name="connsiteY98" fmla="*/ 1876079 h 2323145"/>
              <a:gd name="connsiteX99" fmla="*/ 6190386 w 11269336"/>
              <a:gd name="connsiteY99" fmla="*/ 1872478 h 2323145"/>
              <a:gd name="connsiteX100" fmla="*/ 6159777 w 11269336"/>
              <a:gd name="connsiteY100" fmla="*/ 1891745 h 2323145"/>
              <a:gd name="connsiteX101" fmla="*/ 6153131 w 11269336"/>
              <a:gd name="connsiteY101" fmla="*/ 1895079 h 2323145"/>
              <a:gd name="connsiteX102" fmla="*/ 6152798 w 11269336"/>
              <a:gd name="connsiteY102" fmla="*/ 1894920 h 2323145"/>
              <a:gd name="connsiteX103" fmla="*/ 6145388 w 11269336"/>
              <a:gd name="connsiteY103" fmla="*/ 1897990 h 2323145"/>
              <a:gd name="connsiteX104" fmla="*/ 6141014 w 11269336"/>
              <a:gd name="connsiteY104" fmla="*/ 1901155 h 2323145"/>
              <a:gd name="connsiteX105" fmla="*/ 6128122 w 11269336"/>
              <a:gd name="connsiteY105" fmla="*/ 1907623 h 2323145"/>
              <a:gd name="connsiteX106" fmla="*/ 6122351 w 11269336"/>
              <a:gd name="connsiteY106" fmla="*/ 1908359 h 2323145"/>
              <a:gd name="connsiteX107" fmla="*/ 6064750 w 11269336"/>
              <a:gd name="connsiteY107" fmla="*/ 1896394 h 2323145"/>
              <a:gd name="connsiteX108" fmla="*/ 5964230 w 11269336"/>
              <a:gd name="connsiteY108" fmla="*/ 1910038 h 2323145"/>
              <a:gd name="connsiteX109" fmla="*/ 5865399 w 11269336"/>
              <a:gd name="connsiteY109" fmla="*/ 1926966 h 2323145"/>
              <a:gd name="connsiteX110" fmla="*/ 5829951 w 11269336"/>
              <a:gd name="connsiteY110" fmla="*/ 1934755 h 2323145"/>
              <a:gd name="connsiteX111" fmla="*/ 5765285 w 11269336"/>
              <a:gd name="connsiteY111" fmla="*/ 1941322 h 2323145"/>
              <a:gd name="connsiteX112" fmla="*/ 5734750 w 11269336"/>
              <a:gd name="connsiteY112" fmla="*/ 1939793 h 2323145"/>
              <a:gd name="connsiteX113" fmla="*/ 5733569 w 11269336"/>
              <a:gd name="connsiteY113" fmla="*/ 1940505 h 2323145"/>
              <a:gd name="connsiteX114" fmla="*/ 5730329 w 11269336"/>
              <a:gd name="connsiteY114" fmla="*/ 1937845 h 2323145"/>
              <a:gd name="connsiteX115" fmla="*/ 5724661 w 11269336"/>
              <a:gd name="connsiteY115" fmla="*/ 1937455 h 2323145"/>
              <a:gd name="connsiteX116" fmla="*/ 5710186 w 11269336"/>
              <a:gd name="connsiteY116" fmla="*/ 1941370 h 2323145"/>
              <a:gd name="connsiteX117" fmla="*/ 5704910 w 11269336"/>
              <a:gd name="connsiteY117" fmla="*/ 1943663 h 2323145"/>
              <a:gd name="connsiteX118" fmla="*/ 5696836 w 11269336"/>
              <a:gd name="connsiteY118" fmla="*/ 1945271 h 2323145"/>
              <a:gd name="connsiteX119" fmla="*/ 5696583 w 11269336"/>
              <a:gd name="connsiteY119" fmla="*/ 1945050 h 2323145"/>
              <a:gd name="connsiteX120" fmla="*/ 5689123 w 11269336"/>
              <a:gd name="connsiteY120" fmla="*/ 1947067 h 2323145"/>
              <a:gd name="connsiteX121" fmla="*/ 5653291 w 11269336"/>
              <a:gd name="connsiteY121" fmla="*/ 1960245 h 2323145"/>
              <a:gd name="connsiteX122" fmla="*/ 5599385 w 11269336"/>
              <a:gd name="connsiteY122" fmla="*/ 1945198 h 2323145"/>
              <a:gd name="connsiteX123" fmla="*/ 5578300 w 11269336"/>
              <a:gd name="connsiteY123" fmla="*/ 1944963 h 2323145"/>
              <a:gd name="connsiteX124" fmla="*/ 5566758 w 11269336"/>
              <a:gd name="connsiteY124" fmla="*/ 1943441 h 2323145"/>
              <a:gd name="connsiteX125" fmla="*/ 5565857 w 11269336"/>
              <a:gd name="connsiteY125" fmla="*/ 1942445 h 2323145"/>
              <a:gd name="connsiteX126" fmla="*/ 5531534 w 11269336"/>
              <a:gd name="connsiteY126" fmla="*/ 1955208 h 2323145"/>
              <a:gd name="connsiteX127" fmla="*/ 5526552 w 11269336"/>
              <a:gd name="connsiteY127" fmla="*/ 1954799 h 2323145"/>
              <a:gd name="connsiteX128" fmla="*/ 5504723 w 11269336"/>
              <a:gd name="connsiteY128" fmla="*/ 1965811 h 2323145"/>
              <a:gd name="connsiteX129" fmla="*/ 5493156 w 11269336"/>
              <a:gd name="connsiteY129" fmla="*/ 1970063 h 2323145"/>
              <a:gd name="connsiteX130" fmla="*/ 5490486 w 11269336"/>
              <a:gd name="connsiteY130" fmla="*/ 1974227 h 2323145"/>
              <a:gd name="connsiteX131" fmla="*/ 5473107 w 11269336"/>
              <a:gd name="connsiteY131" fmla="*/ 1979001 h 2323145"/>
              <a:gd name="connsiteX132" fmla="*/ 5470885 w 11269336"/>
              <a:gd name="connsiteY132" fmla="*/ 1978432 h 2323145"/>
              <a:gd name="connsiteX133" fmla="*/ 5457393 w 11269336"/>
              <a:gd name="connsiteY133" fmla="*/ 1986525 h 2323145"/>
              <a:gd name="connsiteX134" fmla="*/ 5447102 w 11269336"/>
              <a:gd name="connsiteY134" fmla="*/ 1998329 h 2323145"/>
              <a:gd name="connsiteX135" fmla="*/ 5159151 w 11269336"/>
              <a:gd name="connsiteY135" fmla="*/ 2029640 h 2323145"/>
              <a:gd name="connsiteX136" fmla="*/ 5041688 w 11269336"/>
              <a:gd name="connsiteY136" fmla="*/ 2022334 h 2323145"/>
              <a:gd name="connsiteX137" fmla="*/ 4860988 w 11269336"/>
              <a:gd name="connsiteY137" fmla="*/ 2135698 h 2323145"/>
              <a:gd name="connsiteX138" fmla="*/ 4807902 w 11269336"/>
              <a:gd name="connsiteY138" fmla="*/ 2138894 h 2323145"/>
              <a:gd name="connsiteX139" fmla="*/ 4765388 w 11269336"/>
              <a:gd name="connsiteY139" fmla="*/ 2162525 h 2323145"/>
              <a:gd name="connsiteX140" fmla="*/ 4745033 w 11269336"/>
              <a:gd name="connsiteY140" fmla="*/ 2158859 h 2323145"/>
              <a:gd name="connsiteX141" fmla="*/ 4741475 w 11269336"/>
              <a:gd name="connsiteY141" fmla="*/ 2157998 h 2323145"/>
              <a:gd name="connsiteX142" fmla="*/ 4728247 w 11269336"/>
              <a:gd name="connsiteY142" fmla="*/ 2159526 h 2323145"/>
              <a:gd name="connsiteX143" fmla="*/ 4723263 w 11269336"/>
              <a:gd name="connsiteY143" fmla="*/ 2153742 h 2323145"/>
              <a:gd name="connsiteX144" fmla="*/ 4702453 w 11269336"/>
              <a:gd name="connsiteY144" fmla="*/ 2151586 h 2323145"/>
              <a:gd name="connsiteX145" fmla="*/ 4678455 w 11269336"/>
              <a:gd name="connsiteY145" fmla="*/ 2156131 h 2323145"/>
              <a:gd name="connsiteX146" fmla="*/ 4593061 w 11269336"/>
              <a:gd name="connsiteY146" fmla="*/ 2171597 h 2323145"/>
              <a:gd name="connsiteX147" fmla="*/ 4579902 w 11269336"/>
              <a:gd name="connsiteY147" fmla="*/ 2177927 h 2323145"/>
              <a:gd name="connsiteX148" fmla="*/ 4533444 w 11269336"/>
              <a:gd name="connsiteY148" fmla="*/ 2181200 h 2323145"/>
              <a:gd name="connsiteX149" fmla="*/ 4492832 w 11269336"/>
              <a:gd name="connsiteY149" fmla="*/ 2188033 h 2323145"/>
              <a:gd name="connsiteX150" fmla="*/ 4467257 w 11269336"/>
              <a:gd name="connsiteY150" fmla="*/ 2196121 h 2323145"/>
              <a:gd name="connsiteX151" fmla="*/ 4459937 w 11269336"/>
              <a:gd name="connsiteY151" fmla="*/ 2195182 h 2323145"/>
              <a:gd name="connsiteX152" fmla="*/ 4433312 w 11269336"/>
              <a:gd name="connsiteY152" fmla="*/ 2199004 h 2323145"/>
              <a:gd name="connsiteX153" fmla="*/ 4420601 w 11269336"/>
              <a:gd name="connsiteY153" fmla="*/ 2205158 h 2323145"/>
              <a:gd name="connsiteX154" fmla="*/ 4405765 w 11269336"/>
              <a:gd name="connsiteY154" fmla="*/ 2199902 h 2323145"/>
              <a:gd name="connsiteX155" fmla="*/ 4401354 w 11269336"/>
              <a:gd name="connsiteY155" fmla="*/ 2194745 h 2323145"/>
              <a:gd name="connsiteX156" fmla="*/ 4383151 w 11269336"/>
              <a:gd name="connsiteY156" fmla="*/ 2201140 h 2323145"/>
              <a:gd name="connsiteX157" fmla="*/ 4366646 w 11269336"/>
              <a:gd name="connsiteY157" fmla="*/ 2198564 h 2323145"/>
              <a:gd name="connsiteX158" fmla="*/ 4354009 w 11269336"/>
              <a:gd name="connsiteY158" fmla="*/ 2204984 h 2323145"/>
              <a:gd name="connsiteX159" fmla="*/ 4348284 w 11269336"/>
              <a:gd name="connsiteY159" fmla="*/ 2205270 h 2323145"/>
              <a:gd name="connsiteX160" fmla="*/ 4333906 w 11269336"/>
              <a:gd name="connsiteY160" fmla="*/ 2205251 h 2323145"/>
              <a:gd name="connsiteX161" fmla="*/ 4308819 w 11269336"/>
              <a:gd name="connsiteY161" fmla="*/ 2203822 h 2323145"/>
              <a:gd name="connsiteX162" fmla="*/ 4301210 w 11269336"/>
              <a:gd name="connsiteY162" fmla="*/ 2204456 h 2323145"/>
              <a:gd name="connsiteX163" fmla="*/ 4283095 w 11269336"/>
              <a:gd name="connsiteY163" fmla="*/ 2198177 h 2323145"/>
              <a:gd name="connsiteX164" fmla="*/ 4250119 w 11269336"/>
              <a:gd name="connsiteY164" fmla="*/ 2196342 h 2323145"/>
              <a:gd name="connsiteX165" fmla="*/ 4189203 w 11269336"/>
              <a:gd name="connsiteY165" fmla="*/ 2178994 h 2323145"/>
              <a:gd name="connsiteX166" fmla="*/ 4154035 w 11269336"/>
              <a:gd name="connsiteY166" fmla="*/ 2171950 h 2323145"/>
              <a:gd name="connsiteX167" fmla="*/ 4129569 w 11269336"/>
              <a:gd name="connsiteY167" fmla="*/ 2163850 h 2323145"/>
              <a:gd name="connsiteX168" fmla="*/ 4061250 w 11269336"/>
              <a:gd name="connsiteY168" fmla="*/ 2159236 h 2323145"/>
              <a:gd name="connsiteX169" fmla="*/ 3945480 w 11269336"/>
              <a:gd name="connsiteY169" fmla="*/ 2158279 h 2323145"/>
              <a:gd name="connsiteX170" fmla="*/ 3921468 w 11269336"/>
              <a:gd name="connsiteY170" fmla="*/ 2156588 h 2323145"/>
              <a:gd name="connsiteX171" fmla="*/ 3903348 w 11269336"/>
              <a:gd name="connsiteY171" fmla="*/ 2149220 h 2323145"/>
              <a:gd name="connsiteX172" fmla="*/ 3901342 w 11269336"/>
              <a:gd name="connsiteY172" fmla="*/ 2142355 h 2323145"/>
              <a:gd name="connsiteX173" fmla="*/ 3888539 w 11269336"/>
              <a:gd name="connsiteY173" fmla="*/ 2140476 h 2323145"/>
              <a:gd name="connsiteX174" fmla="*/ 3885662 w 11269336"/>
              <a:gd name="connsiteY174" fmla="*/ 2138740 h 2323145"/>
              <a:gd name="connsiteX175" fmla="*/ 3868627 w 11269336"/>
              <a:gd name="connsiteY175" fmla="*/ 2130023 h 2323145"/>
              <a:gd name="connsiteX176" fmla="*/ 3819177 w 11269336"/>
              <a:gd name="connsiteY176" fmla="*/ 2142111 h 2323145"/>
              <a:gd name="connsiteX177" fmla="*/ 3769100 w 11269336"/>
              <a:gd name="connsiteY177" fmla="*/ 2131731 h 2323145"/>
              <a:gd name="connsiteX178" fmla="*/ 3562752 w 11269336"/>
              <a:gd name="connsiteY178" fmla="*/ 2131785 h 2323145"/>
              <a:gd name="connsiteX179" fmla="*/ 3541402 w 11269336"/>
              <a:gd name="connsiteY179" fmla="*/ 2106821 h 2323145"/>
              <a:gd name="connsiteX180" fmla="*/ 3365341 w 11269336"/>
              <a:gd name="connsiteY180" fmla="*/ 2077638 h 2323145"/>
              <a:gd name="connsiteX181" fmla="*/ 3170922 w 11269336"/>
              <a:gd name="connsiteY181" fmla="*/ 2115957 h 2323145"/>
              <a:gd name="connsiteX182" fmla="*/ 3156256 w 11269336"/>
              <a:gd name="connsiteY182" fmla="*/ 2124773 h 2323145"/>
              <a:gd name="connsiteX183" fmla="*/ 3140298 w 11269336"/>
              <a:gd name="connsiteY183" fmla="*/ 2129182 h 2323145"/>
              <a:gd name="connsiteX184" fmla="*/ 3138514 w 11269336"/>
              <a:gd name="connsiteY184" fmla="*/ 2128069 h 2323145"/>
              <a:gd name="connsiteX185" fmla="*/ 3120467 w 11269336"/>
              <a:gd name="connsiteY185" fmla="*/ 2128281 h 2323145"/>
              <a:gd name="connsiteX186" fmla="*/ 3116175 w 11269336"/>
              <a:gd name="connsiteY186" fmla="*/ 2131633 h 2323145"/>
              <a:gd name="connsiteX187" fmla="*/ 3103685 w 11269336"/>
              <a:gd name="connsiteY187" fmla="*/ 2132814 h 2323145"/>
              <a:gd name="connsiteX188" fmla="*/ 3078794 w 11269336"/>
              <a:gd name="connsiteY188" fmla="*/ 2137935 h 2323145"/>
              <a:gd name="connsiteX189" fmla="*/ 3074407 w 11269336"/>
              <a:gd name="connsiteY189" fmla="*/ 2136274 h 2323145"/>
              <a:gd name="connsiteX190" fmla="*/ 3037285 w 11269336"/>
              <a:gd name="connsiteY190" fmla="*/ 2139919 h 2323145"/>
              <a:gd name="connsiteX191" fmla="*/ 3036901 w 11269336"/>
              <a:gd name="connsiteY191" fmla="*/ 2138726 h 2323145"/>
              <a:gd name="connsiteX192" fmla="*/ 3026996 w 11269336"/>
              <a:gd name="connsiteY192" fmla="*/ 2134322 h 2323145"/>
              <a:gd name="connsiteX193" fmla="*/ 3007772 w 11269336"/>
              <a:gd name="connsiteY193" fmla="*/ 2128742 h 2323145"/>
              <a:gd name="connsiteX194" fmla="*/ 2965030 w 11269336"/>
              <a:gd name="connsiteY194" fmla="*/ 2100494 h 2323145"/>
              <a:gd name="connsiteX195" fmla="*/ 2926342 w 11269336"/>
              <a:gd name="connsiteY195" fmla="*/ 2104155 h 2323145"/>
              <a:gd name="connsiteX196" fmla="*/ 2918608 w 11269336"/>
              <a:gd name="connsiteY196" fmla="*/ 2104215 h 2323145"/>
              <a:gd name="connsiteX197" fmla="*/ 2918475 w 11269336"/>
              <a:gd name="connsiteY197" fmla="*/ 2103937 h 2323145"/>
              <a:gd name="connsiteX198" fmla="*/ 2910360 w 11269336"/>
              <a:gd name="connsiteY198" fmla="*/ 2103444 h 2323145"/>
              <a:gd name="connsiteX199" fmla="*/ 2904507 w 11269336"/>
              <a:gd name="connsiteY199" fmla="*/ 2104326 h 2323145"/>
              <a:gd name="connsiteX200" fmla="*/ 2889503 w 11269336"/>
              <a:gd name="connsiteY200" fmla="*/ 2104443 h 2323145"/>
              <a:gd name="connsiteX201" fmla="*/ 2884480 w 11269336"/>
              <a:gd name="connsiteY201" fmla="*/ 2102626 h 2323145"/>
              <a:gd name="connsiteX202" fmla="*/ 2882689 w 11269336"/>
              <a:gd name="connsiteY202" fmla="*/ 2099228 h 2323145"/>
              <a:gd name="connsiteX203" fmla="*/ 2881291 w 11269336"/>
              <a:gd name="connsiteY203" fmla="*/ 2099618 h 2323145"/>
              <a:gd name="connsiteX204" fmla="*/ 2853979 w 11269336"/>
              <a:gd name="connsiteY204" fmla="*/ 2090388 h 2323145"/>
              <a:gd name="connsiteX205" fmla="*/ 2791790 w 11269336"/>
              <a:gd name="connsiteY205" fmla="*/ 2080332 h 2323145"/>
              <a:gd name="connsiteX206" fmla="*/ 2755844 w 11269336"/>
              <a:gd name="connsiteY206" fmla="*/ 2078874 h 2323145"/>
              <a:gd name="connsiteX207" fmla="*/ 2657742 w 11269336"/>
              <a:gd name="connsiteY207" fmla="*/ 2070179 h 2323145"/>
              <a:gd name="connsiteX208" fmla="*/ 2559549 w 11269336"/>
              <a:gd name="connsiteY208" fmla="*/ 2057873 h 2323145"/>
              <a:gd name="connsiteX209" fmla="*/ 2512054 w 11269336"/>
              <a:gd name="connsiteY209" fmla="*/ 2031671 h 2323145"/>
              <a:gd name="connsiteX210" fmla="*/ 2506437 w 11269336"/>
              <a:gd name="connsiteY210" fmla="*/ 2030918 h 2323145"/>
              <a:gd name="connsiteX211" fmla="*/ 2491752 w 11269336"/>
              <a:gd name="connsiteY211" fmla="*/ 2033906 h 2323145"/>
              <a:gd name="connsiteX212" fmla="*/ 2486338 w 11269336"/>
              <a:gd name="connsiteY212" fmla="*/ 2035862 h 2323145"/>
              <a:gd name="connsiteX213" fmla="*/ 2478186 w 11269336"/>
              <a:gd name="connsiteY213" fmla="*/ 2036953 h 2323145"/>
              <a:gd name="connsiteX214" fmla="*/ 2477950 w 11269336"/>
              <a:gd name="connsiteY214" fmla="*/ 2036715 h 2323145"/>
              <a:gd name="connsiteX215" fmla="*/ 2470381 w 11269336"/>
              <a:gd name="connsiteY215" fmla="*/ 2038256 h 2323145"/>
              <a:gd name="connsiteX216" fmla="*/ 2433781 w 11269336"/>
              <a:gd name="connsiteY216" fmla="*/ 2049140 h 2323145"/>
              <a:gd name="connsiteX217" fmla="*/ 2381172 w 11269336"/>
              <a:gd name="connsiteY217" fmla="*/ 2030645 h 2323145"/>
              <a:gd name="connsiteX218" fmla="*/ 2360198 w 11269336"/>
              <a:gd name="connsiteY218" fmla="*/ 2029059 h 2323145"/>
              <a:gd name="connsiteX219" fmla="*/ 2348815 w 11269336"/>
              <a:gd name="connsiteY219" fmla="*/ 2026798 h 2323145"/>
              <a:gd name="connsiteX220" fmla="*/ 2347988 w 11269336"/>
              <a:gd name="connsiteY220" fmla="*/ 2025745 h 2323145"/>
              <a:gd name="connsiteX221" fmla="*/ 2312920 w 11269336"/>
              <a:gd name="connsiteY221" fmla="*/ 2036311 h 2323145"/>
              <a:gd name="connsiteX222" fmla="*/ 2307986 w 11269336"/>
              <a:gd name="connsiteY222" fmla="*/ 2035583 h 2323145"/>
              <a:gd name="connsiteX223" fmla="*/ 2285481 w 11269336"/>
              <a:gd name="connsiteY223" fmla="*/ 2045197 h 2323145"/>
              <a:gd name="connsiteX224" fmla="*/ 2273666 w 11269336"/>
              <a:gd name="connsiteY224" fmla="*/ 2048710 h 2323145"/>
              <a:gd name="connsiteX225" fmla="*/ 2270719 w 11269336"/>
              <a:gd name="connsiteY225" fmla="*/ 2052702 h 2323145"/>
              <a:gd name="connsiteX226" fmla="*/ 2253080 w 11269336"/>
              <a:gd name="connsiteY226" fmla="*/ 2056363 h 2323145"/>
              <a:gd name="connsiteX227" fmla="*/ 2250906 w 11269336"/>
              <a:gd name="connsiteY227" fmla="*/ 2055654 h 2323145"/>
              <a:gd name="connsiteX228" fmla="*/ 2236905 w 11269336"/>
              <a:gd name="connsiteY228" fmla="*/ 2062882 h 2323145"/>
              <a:gd name="connsiteX229" fmla="*/ 2225830 w 11269336"/>
              <a:gd name="connsiteY229" fmla="*/ 2074027 h 2323145"/>
              <a:gd name="connsiteX230" fmla="*/ 2073776 w 11269336"/>
              <a:gd name="connsiteY230" fmla="*/ 2089244 h 2323145"/>
              <a:gd name="connsiteX231" fmla="*/ 1948256 w 11269336"/>
              <a:gd name="connsiteY231" fmla="*/ 2146616 h 2323145"/>
              <a:gd name="connsiteX232" fmla="*/ 1865582 w 11269336"/>
              <a:gd name="connsiteY232" fmla="*/ 2153738 h 2323145"/>
              <a:gd name="connsiteX233" fmla="*/ 1835210 w 11269336"/>
              <a:gd name="connsiteY233" fmla="*/ 2134244 h 2323145"/>
              <a:gd name="connsiteX234" fmla="*/ 1632661 w 11269336"/>
              <a:gd name="connsiteY234" fmla="*/ 2173882 h 2323145"/>
              <a:gd name="connsiteX235" fmla="*/ 1579590 w 11269336"/>
              <a:gd name="connsiteY235" fmla="*/ 2173680 h 2323145"/>
              <a:gd name="connsiteX236" fmla="*/ 1535601 w 11269336"/>
              <a:gd name="connsiteY236" fmla="*/ 2194590 h 2323145"/>
              <a:gd name="connsiteX237" fmla="*/ 1515594 w 11269336"/>
              <a:gd name="connsiteY237" fmla="*/ 2189622 h 2323145"/>
              <a:gd name="connsiteX238" fmla="*/ 1512113 w 11269336"/>
              <a:gd name="connsiteY238" fmla="*/ 2188534 h 2323145"/>
              <a:gd name="connsiteX239" fmla="*/ 1498838 w 11269336"/>
              <a:gd name="connsiteY239" fmla="*/ 2189213 h 2323145"/>
              <a:gd name="connsiteX240" fmla="*/ 1494279 w 11269336"/>
              <a:gd name="connsiteY240" fmla="*/ 2183112 h 2323145"/>
              <a:gd name="connsiteX241" fmla="*/ 1473714 w 11269336"/>
              <a:gd name="connsiteY241" fmla="*/ 2179625 h 2323145"/>
              <a:gd name="connsiteX242" fmla="*/ 1449503 w 11269336"/>
              <a:gd name="connsiteY242" fmla="*/ 2182633 h 2323145"/>
              <a:gd name="connsiteX243" fmla="*/ 1266687 w 11269336"/>
              <a:gd name="connsiteY243" fmla="*/ 2212688 h 2323145"/>
              <a:gd name="connsiteX244" fmla="*/ 1239614 w 11269336"/>
              <a:gd name="connsiteY244" fmla="*/ 2209727 h 2323145"/>
              <a:gd name="connsiteX245" fmla="*/ 1202436 w 11269336"/>
              <a:gd name="connsiteY245" fmla="*/ 2209817 h 2323145"/>
              <a:gd name="connsiteX246" fmla="*/ 1136097 w 11269336"/>
              <a:gd name="connsiteY246" fmla="*/ 2205112 h 2323145"/>
              <a:gd name="connsiteX247" fmla="*/ 988232 w 11269336"/>
              <a:gd name="connsiteY247" fmla="*/ 2235635 h 2323145"/>
              <a:gd name="connsiteX248" fmla="*/ 981959 w 11269336"/>
              <a:gd name="connsiteY248" fmla="*/ 2231607 h 2323145"/>
              <a:gd name="connsiteX249" fmla="*/ 938600 w 11269336"/>
              <a:gd name="connsiteY249" fmla="*/ 2238113 h 2323145"/>
              <a:gd name="connsiteX250" fmla="*/ 791788 w 11269336"/>
              <a:gd name="connsiteY250" fmla="*/ 2293224 h 2323145"/>
              <a:gd name="connsiteX251" fmla="*/ 706914 w 11269336"/>
              <a:gd name="connsiteY251" fmla="*/ 2305046 h 2323145"/>
              <a:gd name="connsiteX252" fmla="*/ 675971 w 11269336"/>
              <a:gd name="connsiteY252" fmla="*/ 2304030 h 2323145"/>
              <a:gd name="connsiteX253" fmla="*/ 624180 w 11269336"/>
              <a:gd name="connsiteY253" fmla="*/ 2302650 h 2323145"/>
              <a:gd name="connsiteX254" fmla="*/ 583453 w 11269336"/>
              <a:gd name="connsiteY254" fmla="*/ 2288788 h 2323145"/>
              <a:gd name="connsiteX255" fmla="*/ 540946 w 11269336"/>
              <a:gd name="connsiteY255" fmla="*/ 2292721 h 2323145"/>
              <a:gd name="connsiteX256" fmla="*/ 533680 w 11269336"/>
              <a:gd name="connsiteY256" fmla="*/ 2310233 h 2323145"/>
              <a:gd name="connsiteX257" fmla="*/ 487366 w 11269336"/>
              <a:gd name="connsiteY257" fmla="*/ 2309053 h 2323145"/>
              <a:gd name="connsiteX258" fmla="*/ 416820 w 11269336"/>
              <a:gd name="connsiteY258" fmla="*/ 2305443 h 2323145"/>
              <a:gd name="connsiteX259" fmla="*/ 376805 w 11269336"/>
              <a:gd name="connsiteY259" fmla="*/ 2307647 h 2323145"/>
              <a:gd name="connsiteX260" fmla="*/ 266777 w 11269336"/>
              <a:gd name="connsiteY260" fmla="*/ 2309012 h 2323145"/>
              <a:gd name="connsiteX261" fmla="*/ 156013 w 11269336"/>
              <a:gd name="connsiteY261" fmla="*/ 2306832 h 2323145"/>
              <a:gd name="connsiteX262" fmla="*/ 87258 w 11269336"/>
              <a:gd name="connsiteY262" fmla="*/ 2285511 h 2323145"/>
              <a:gd name="connsiteX263" fmla="*/ 23798 w 11269336"/>
              <a:gd name="connsiteY263" fmla="*/ 2281822 h 2323145"/>
              <a:gd name="connsiteX264" fmla="*/ 0 w 11269336"/>
              <a:gd name="connsiteY264" fmla="*/ 2285369 h 2323145"/>
              <a:gd name="connsiteX265" fmla="*/ 0 w 11269336"/>
              <a:gd name="connsiteY265"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162278 w 11269336"/>
              <a:gd name="connsiteY21" fmla="*/ 704724 h 2323145"/>
              <a:gd name="connsiteX22" fmla="*/ 8977138 w 11269336"/>
              <a:gd name="connsiteY22" fmla="*/ 774970 h 2323145"/>
              <a:gd name="connsiteX23" fmla="*/ 9070855 w 11269336"/>
              <a:gd name="connsiteY23" fmla="*/ 794621 h 2323145"/>
              <a:gd name="connsiteX24" fmla="*/ 8914746 w 11269336"/>
              <a:gd name="connsiteY24" fmla="*/ 826428 h 2323145"/>
              <a:gd name="connsiteX25" fmla="*/ 8917778 w 11269336"/>
              <a:gd name="connsiteY25" fmla="*/ 835198 h 2323145"/>
              <a:gd name="connsiteX26" fmla="*/ 8905560 w 11269336"/>
              <a:gd name="connsiteY26" fmla="*/ 838358 h 2323145"/>
              <a:gd name="connsiteX27" fmla="*/ 8897564 w 11269336"/>
              <a:gd name="connsiteY27" fmla="*/ 834287 h 2323145"/>
              <a:gd name="connsiteX28" fmla="*/ 8878040 w 11269336"/>
              <a:gd name="connsiteY28" fmla="*/ 844150 h 2323145"/>
              <a:gd name="connsiteX29" fmla="*/ 8795998 w 11269336"/>
              <a:gd name="connsiteY29" fmla="*/ 863337 h 2323145"/>
              <a:gd name="connsiteX30" fmla="*/ 8776970 w 11269336"/>
              <a:gd name="connsiteY30" fmla="*/ 885177 h 2323145"/>
              <a:gd name="connsiteX31" fmla="*/ 8755719 w 11269336"/>
              <a:gd name="connsiteY31" fmla="*/ 889754 h 2323145"/>
              <a:gd name="connsiteX32" fmla="*/ 8743257 w 11269336"/>
              <a:gd name="connsiteY32" fmla="*/ 904723 h 2323145"/>
              <a:gd name="connsiteX33" fmla="*/ 8721366 w 11269336"/>
              <a:gd name="connsiteY33" fmla="*/ 904711 h 2323145"/>
              <a:gd name="connsiteX34" fmla="*/ 8678353 w 11269336"/>
              <a:gd name="connsiteY34" fmla="*/ 926318 h 2323145"/>
              <a:gd name="connsiteX35" fmla="*/ 8636849 w 11269336"/>
              <a:gd name="connsiteY35" fmla="*/ 937900 h 2323145"/>
              <a:gd name="connsiteX36" fmla="*/ 8620213 w 11269336"/>
              <a:gd name="connsiteY36" fmla="*/ 943068 h 2323145"/>
              <a:gd name="connsiteX37" fmla="*/ 8612581 w 11269336"/>
              <a:gd name="connsiteY37" fmla="*/ 952695 h 2323145"/>
              <a:gd name="connsiteX38" fmla="*/ 8589038 w 11269336"/>
              <a:gd name="connsiteY38" fmla="*/ 963892 h 2323145"/>
              <a:gd name="connsiteX39" fmla="*/ 8579950 w 11269336"/>
              <a:gd name="connsiteY39" fmla="*/ 960899 h 2323145"/>
              <a:gd name="connsiteX40" fmla="*/ 8579319 w 11269336"/>
              <a:gd name="connsiteY40" fmla="*/ 965630 h 2323145"/>
              <a:gd name="connsiteX41" fmla="*/ 8547429 w 11269336"/>
              <a:gd name="connsiteY41" fmla="*/ 984506 h 2323145"/>
              <a:gd name="connsiteX42" fmla="*/ 8478704 w 11269336"/>
              <a:gd name="connsiteY42" fmla="*/ 1025490 h 2323145"/>
              <a:gd name="connsiteX43" fmla="*/ 8461421 w 11269336"/>
              <a:gd name="connsiteY43" fmla="*/ 1035512 h 2323145"/>
              <a:gd name="connsiteX44" fmla="*/ 8445003 w 11269336"/>
              <a:gd name="connsiteY44" fmla="*/ 1036851 h 2323145"/>
              <a:gd name="connsiteX45" fmla="*/ 8357350 w 11269336"/>
              <a:gd name="connsiteY45" fmla="*/ 1060213 h 2323145"/>
              <a:gd name="connsiteX46" fmla="*/ 8335565 w 11269336"/>
              <a:gd name="connsiteY46" fmla="*/ 1061151 h 2323145"/>
              <a:gd name="connsiteX47" fmla="*/ 8325267 w 11269336"/>
              <a:gd name="connsiteY47" fmla="*/ 1055919 h 2323145"/>
              <a:gd name="connsiteX48" fmla="*/ 8293586 w 11269336"/>
              <a:gd name="connsiteY48" fmla="*/ 1076144 h 2323145"/>
              <a:gd name="connsiteX49" fmla="*/ 8242405 w 11269336"/>
              <a:gd name="connsiteY49" fmla="*/ 1095960 h 2323145"/>
              <a:gd name="connsiteX50" fmla="*/ 8197391 w 11269336"/>
              <a:gd name="connsiteY50" fmla="*/ 1107746 h 2323145"/>
              <a:gd name="connsiteX51" fmla="*/ 8081474 w 11269336"/>
              <a:gd name="connsiteY51" fmla="*/ 1130125 h 2323145"/>
              <a:gd name="connsiteX52" fmla="*/ 8053585 w 11269336"/>
              <a:gd name="connsiteY52" fmla="*/ 1129169 h 2323145"/>
              <a:gd name="connsiteX53" fmla="*/ 8038422 w 11269336"/>
              <a:gd name="connsiteY53" fmla="*/ 1119092 h 2323145"/>
              <a:gd name="connsiteX54" fmla="*/ 8029450 w 11269336"/>
              <a:gd name="connsiteY54" fmla="*/ 1125592 h 2323145"/>
              <a:gd name="connsiteX55" fmla="*/ 7959552 w 11269336"/>
              <a:gd name="connsiteY55" fmla="*/ 1140188 h 2323145"/>
              <a:gd name="connsiteX56" fmla="*/ 7914188 w 11269336"/>
              <a:gd name="connsiteY56" fmla="*/ 1150862 h 2323145"/>
              <a:gd name="connsiteX57" fmla="*/ 7914918 w 11269336"/>
              <a:gd name="connsiteY57" fmla="*/ 1168758 h 2323145"/>
              <a:gd name="connsiteX58" fmla="*/ 7875510 w 11269336"/>
              <a:gd name="connsiteY58" fmla="*/ 1183153 h 2323145"/>
              <a:gd name="connsiteX59" fmla="*/ 7829932 w 11269336"/>
              <a:gd name="connsiteY59" fmla="*/ 1180782 h 2323145"/>
              <a:gd name="connsiteX60" fmla="*/ 7779182 w 11269336"/>
              <a:gd name="connsiteY60" fmla="*/ 1192665 h 2323145"/>
              <a:gd name="connsiteX61" fmla="*/ 7748774 w 11269336"/>
              <a:gd name="connsiteY61" fmla="*/ 1199586 h 2323145"/>
              <a:gd name="connsiteX62" fmla="*/ 7671846 w 11269336"/>
              <a:gd name="connsiteY62" fmla="*/ 1231966 h 2323145"/>
              <a:gd name="connsiteX63" fmla="*/ 7554146 w 11269336"/>
              <a:gd name="connsiteY63" fmla="*/ 1319748 h 2323145"/>
              <a:gd name="connsiteX64" fmla="*/ 7515052 w 11269336"/>
              <a:gd name="connsiteY64" fmla="*/ 1336718 h 2323145"/>
              <a:gd name="connsiteX65" fmla="*/ 7507193 w 11269336"/>
              <a:gd name="connsiteY65" fmla="*/ 1334617 h 2323145"/>
              <a:gd name="connsiteX66" fmla="*/ 7461694 w 11269336"/>
              <a:gd name="connsiteY66" fmla="*/ 1375866 h 2323145"/>
              <a:gd name="connsiteX67" fmla="*/ 7377571 w 11269336"/>
              <a:gd name="connsiteY67" fmla="*/ 1400128 h 2323145"/>
              <a:gd name="connsiteX68" fmla="*/ 7311261 w 11269336"/>
              <a:gd name="connsiteY68" fmla="*/ 1412652 h 2323145"/>
              <a:gd name="connsiteX69" fmla="*/ 7275307 w 11269336"/>
              <a:gd name="connsiteY69" fmla="*/ 1422171 h 2323145"/>
              <a:gd name="connsiteX70" fmla="*/ 7247783 w 11269336"/>
              <a:gd name="connsiteY70" fmla="*/ 1426330 h 2323145"/>
              <a:gd name="connsiteX71" fmla="*/ 7185047 w 11269336"/>
              <a:gd name="connsiteY71" fmla="*/ 1451812 h 2323145"/>
              <a:gd name="connsiteX72" fmla="*/ 7084117 w 11269336"/>
              <a:gd name="connsiteY72" fmla="*/ 1500281 h 2323145"/>
              <a:gd name="connsiteX73" fmla="*/ 7062011 w 11269336"/>
              <a:gd name="connsiteY73" fmla="*/ 1509183 h 2323145"/>
              <a:gd name="connsiteX74" fmla="*/ 7040555 w 11269336"/>
              <a:gd name="connsiteY74" fmla="*/ 1511207 h 2323145"/>
              <a:gd name="connsiteX75" fmla="*/ 7033438 w 11269336"/>
              <a:gd name="connsiteY75" fmla="*/ 1506772 h 2323145"/>
              <a:gd name="connsiteX76" fmla="*/ 7020886 w 11269336"/>
              <a:gd name="connsiteY76" fmla="*/ 1510764 h 2323145"/>
              <a:gd name="connsiteX77" fmla="*/ 7017033 w 11269336"/>
              <a:gd name="connsiteY77" fmla="*/ 1510650 h 2323145"/>
              <a:gd name="connsiteX78" fmla="*/ 6995460 w 11269336"/>
              <a:gd name="connsiteY78" fmla="*/ 1511173 h 2323145"/>
              <a:gd name="connsiteX79" fmla="*/ 6962144 w 11269336"/>
              <a:gd name="connsiteY79" fmla="*/ 1541508 h 2323145"/>
              <a:gd name="connsiteX80" fmla="*/ 6910674 w 11269336"/>
              <a:gd name="connsiteY80" fmla="*/ 1554793 h 2323145"/>
              <a:gd name="connsiteX81" fmla="*/ 6732152 w 11269336"/>
              <a:gd name="connsiteY81" fmla="*/ 1642538 h 2323145"/>
              <a:gd name="connsiteX82" fmla="*/ 6694106 w 11269336"/>
              <a:gd name="connsiteY82" fmla="*/ 1632377 h 2323145"/>
              <a:gd name="connsiteX83" fmla="*/ 6617223 w 11269336"/>
              <a:gd name="connsiteY83" fmla="*/ 1659889 h 2323145"/>
              <a:gd name="connsiteX84" fmla="*/ 6521138 w 11269336"/>
              <a:gd name="connsiteY84" fmla="*/ 1744340 h 2323145"/>
              <a:gd name="connsiteX85" fmla="*/ 6380677 w 11269336"/>
              <a:gd name="connsiteY85" fmla="*/ 1796883 h 2323145"/>
              <a:gd name="connsiteX86" fmla="*/ 6374897 w 11269336"/>
              <a:gd name="connsiteY86" fmla="*/ 1809910 h 2323145"/>
              <a:gd name="connsiteX87" fmla="*/ 6364545 w 11269336"/>
              <a:gd name="connsiteY87" fmla="*/ 1820090 h 2323145"/>
              <a:gd name="connsiteX88" fmla="*/ 6362126 w 11269336"/>
              <a:gd name="connsiteY88" fmla="*/ 1819991 h 2323145"/>
              <a:gd name="connsiteX89" fmla="*/ 6346673 w 11269336"/>
              <a:gd name="connsiteY89" fmla="*/ 1827824 h 2323145"/>
              <a:gd name="connsiteX90" fmla="*/ 6345588 w 11269336"/>
              <a:gd name="connsiteY90" fmla="*/ 1832232 h 2323145"/>
              <a:gd name="connsiteX91" fmla="*/ 6335708 w 11269336"/>
              <a:gd name="connsiteY91" fmla="*/ 1838451 h 2323145"/>
              <a:gd name="connsiteX92" fmla="*/ 6318182 w 11269336"/>
              <a:gd name="connsiteY92" fmla="*/ 1852975 h 2323145"/>
              <a:gd name="connsiteX93" fmla="*/ 6313084 w 11269336"/>
              <a:gd name="connsiteY93" fmla="*/ 1853561 h 2323145"/>
              <a:gd name="connsiteX94" fmla="*/ 6283816 w 11269336"/>
              <a:gd name="connsiteY94" fmla="*/ 1872148 h 2323145"/>
              <a:gd name="connsiteX95" fmla="*/ 6282550 w 11269336"/>
              <a:gd name="connsiteY95" fmla="*/ 1871392 h 2323145"/>
              <a:gd name="connsiteX96" fmla="*/ 6270527 w 11269336"/>
              <a:gd name="connsiteY96" fmla="*/ 1872208 h 2323145"/>
              <a:gd name="connsiteX97" fmla="*/ 6249518 w 11269336"/>
              <a:gd name="connsiteY97" fmla="*/ 1876079 h 2323145"/>
              <a:gd name="connsiteX98" fmla="*/ 6190386 w 11269336"/>
              <a:gd name="connsiteY98" fmla="*/ 1872478 h 2323145"/>
              <a:gd name="connsiteX99" fmla="*/ 6159777 w 11269336"/>
              <a:gd name="connsiteY99" fmla="*/ 1891745 h 2323145"/>
              <a:gd name="connsiteX100" fmla="*/ 6153131 w 11269336"/>
              <a:gd name="connsiteY100" fmla="*/ 1895079 h 2323145"/>
              <a:gd name="connsiteX101" fmla="*/ 6152798 w 11269336"/>
              <a:gd name="connsiteY101" fmla="*/ 1894920 h 2323145"/>
              <a:gd name="connsiteX102" fmla="*/ 6145388 w 11269336"/>
              <a:gd name="connsiteY102" fmla="*/ 1897990 h 2323145"/>
              <a:gd name="connsiteX103" fmla="*/ 6141014 w 11269336"/>
              <a:gd name="connsiteY103" fmla="*/ 1901155 h 2323145"/>
              <a:gd name="connsiteX104" fmla="*/ 6128122 w 11269336"/>
              <a:gd name="connsiteY104" fmla="*/ 1907623 h 2323145"/>
              <a:gd name="connsiteX105" fmla="*/ 6122351 w 11269336"/>
              <a:gd name="connsiteY105" fmla="*/ 1908359 h 2323145"/>
              <a:gd name="connsiteX106" fmla="*/ 6064750 w 11269336"/>
              <a:gd name="connsiteY106" fmla="*/ 1896394 h 2323145"/>
              <a:gd name="connsiteX107" fmla="*/ 5964230 w 11269336"/>
              <a:gd name="connsiteY107" fmla="*/ 1910038 h 2323145"/>
              <a:gd name="connsiteX108" fmla="*/ 5865399 w 11269336"/>
              <a:gd name="connsiteY108" fmla="*/ 1926966 h 2323145"/>
              <a:gd name="connsiteX109" fmla="*/ 5829951 w 11269336"/>
              <a:gd name="connsiteY109" fmla="*/ 1934755 h 2323145"/>
              <a:gd name="connsiteX110" fmla="*/ 5765285 w 11269336"/>
              <a:gd name="connsiteY110" fmla="*/ 1941322 h 2323145"/>
              <a:gd name="connsiteX111" fmla="*/ 5734750 w 11269336"/>
              <a:gd name="connsiteY111" fmla="*/ 1939793 h 2323145"/>
              <a:gd name="connsiteX112" fmla="*/ 5733569 w 11269336"/>
              <a:gd name="connsiteY112" fmla="*/ 1940505 h 2323145"/>
              <a:gd name="connsiteX113" fmla="*/ 5730329 w 11269336"/>
              <a:gd name="connsiteY113" fmla="*/ 1937845 h 2323145"/>
              <a:gd name="connsiteX114" fmla="*/ 5724661 w 11269336"/>
              <a:gd name="connsiteY114" fmla="*/ 1937455 h 2323145"/>
              <a:gd name="connsiteX115" fmla="*/ 5710186 w 11269336"/>
              <a:gd name="connsiteY115" fmla="*/ 1941370 h 2323145"/>
              <a:gd name="connsiteX116" fmla="*/ 5704910 w 11269336"/>
              <a:gd name="connsiteY116" fmla="*/ 1943663 h 2323145"/>
              <a:gd name="connsiteX117" fmla="*/ 5696836 w 11269336"/>
              <a:gd name="connsiteY117" fmla="*/ 1945271 h 2323145"/>
              <a:gd name="connsiteX118" fmla="*/ 5696583 w 11269336"/>
              <a:gd name="connsiteY118" fmla="*/ 1945050 h 2323145"/>
              <a:gd name="connsiteX119" fmla="*/ 5689123 w 11269336"/>
              <a:gd name="connsiteY119" fmla="*/ 1947067 h 2323145"/>
              <a:gd name="connsiteX120" fmla="*/ 5653291 w 11269336"/>
              <a:gd name="connsiteY120" fmla="*/ 1960245 h 2323145"/>
              <a:gd name="connsiteX121" fmla="*/ 5599385 w 11269336"/>
              <a:gd name="connsiteY121" fmla="*/ 1945198 h 2323145"/>
              <a:gd name="connsiteX122" fmla="*/ 5578300 w 11269336"/>
              <a:gd name="connsiteY122" fmla="*/ 1944963 h 2323145"/>
              <a:gd name="connsiteX123" fmla="*/ 5566758 w 11269336"/>
              <a:gd name="connsiteY123" fmla="*/ 1943441 h 2323145"/>
              <a:gd name="connsiteX124" fmla="*/ 5565857 w 11269336"/>
              <a:gd name="connsiteY124" fmla="*/ 1942445 h 2323145"/>
              <a:gd name="connsiteX125" fmla="*/ 5531534 w 11269336"/>
              <a:gd name="connsiteY125" fmla="*/ 1955208 h 2323145"/>
              <a:gd name="connsiteX126" fmla="*/ 5526552 w 11269336"/>
              <a:gd name="connsiteY126" fmla="*/ 1954799 h 2323145"/>
              <a:gd name="connsiteX127" fmla="*/ 5504723 w 11269336"/>
              <a:gd name="connsiteY127" fmla="*/ 1965811 h 2323145"/>
              <a:gd name="connsiteX128" fmla="*/ 5493156 w 11269336"/>
              <a:gd name="connsiteY128" fmla="*/ 1970063 h 2323145"/>
              <a:gd name="connsiteX129" fmla="*/ 5490486 w 11269336"/>
              <a:gd name="connsiteY129" fmla="*/ 1974227 h 2323145"/>
              <a:gd name="connsiteX130" fmla="*/ 5473107 w 11269336"/>
              <a:gd name="connsiteY130" fmla="*/ 1979001 h 2323145"/>
              <a:gd name="connsiteX131" fmla="*/ 5470885 w 11269336"/>
              <a:gd name="connsiteY131" fmla="*/ 1978432 h 2323145"/>
              <a:gd name="connsiteX132" fmla="*/ 5457393 w 11269336"/>
              <a:gd name="connsiteY132" fmla="*/ 1986525 h 2323145"/>
              <a:gd name="connsiteX133" fmla="*/ 5447102 w 11269336"/>
              <a:gd name="connsiteY133" fmla="*/ 1998329 h 2323145"/>
              <a:gd name="connsiteX134" fmla="*/ 5159151 w 11269336"/>
              <a:gd name="connsiteY134" fmla="*/ 2029640 h 2323145"/>
              <a:gd name="connsiteX135" fmla="*/ 5041688 w 11269336"/>
              <a:gd name="connsiteY135" fmla="*/ 2022334 h 2323145"/>
              <a:gd name="connsiteX136" fmla="*/ 4860988 w 11269336"/>
              <a:gd name="connsiteY136" fmla="*/ 2135698 h 2323145"/>
              <a:gd name="connsiteX137" fmla="*/ 4807902 w 11269336"/>
              <a:gd name="connsiteY137" fmla="*/ 2138894 h 2323145"/>
              <a:gd name="connsiteX138" fmla="*/ 4765388 w 11269336"/>
              <a:gd name="connsiteY138" fmla="*/ 2162525 h 2323145"/>
              <a:gd name="connsiteX139" fmla="*/ 4745033 w 11269336"/>
              <a:gd name="connsiteY139" fmla="*/ 2158859 h 2323145"/>
              <a:gd name="connsiteX140" fmla="*/ 4741475 w 11269336"/>
              <a:gd name="connsiteY140" fmla="*/ 2157998 h 2323145"/>
              <a:gd name="connsiteX141" fmla="*/ 4728247 w 11269336"/>
              <a:gd name="connsiteY141" fmla="*/ 2159526 h 2323145"/>
              <a:gd name="connsiteX142" fmla="*/ 4723263 w 11269336"/>
              <a:gd name="connsiteY142" fmla="*/ 2153742 h 2323145"/>
              <a:gd name="connsiteX143" fmla="*/ 4702453 w 11269336"/>
              <a:gd name="connsiteY143" fmla="*/ 2151586 h 2323145"/>
              <a:gd name="connsiteX144" fmla="*/ 4678455 w 11269336"/>
              <a:gd name="connsiteY144" fmla="*/ 2156131 h 2323145"/>
              <a:gd name="connsiteX145" fmla="*/ 4593061 w 11269336"/>
              <a:gd name="connsiteY145" fmla="*/ 2171597 h 2323145"/>
              <a:gd name="connsiteX146" fmla="*/ 4579902 w 11269336"/>
              <a:gd name="connsiteY146" fmla="*/ 2177927 h 2323145"/>
              <a:gd name="connsiteX147" fmla="*/ 4533444 w 11269336"/>
              <a:gd name="connsiteY147" fmla="*/ 2181200 h 2323145"/>
              <a:gd name="connsiteX148" fmla="*/ 4492832 w 11269336"/>
              <a:gd name="connsiteY148" fmla="*/ 2188033 h 2323145"/>
              <a:gd name="connsiteX149" fmla="*/ 4467257 w 11269336"/>
              <a:gd name="connsiteY149" fmla="*/ 2196121 h 2323145"/>
              <a:gd name="connsiteX150" fmla="*/ 4459937 w 11269336"/>
              <a:gd name="connsiteY150" fmla="*/ 2195182 h 2323145"/>
              <a:gd name="connsiteX151" fmla="*/ 4433312 w 11269336"/>
              <a:gd name="connsiteY151" fmla="*/ 2199004 h 2323145"/>
              <a:gd name="connsiteX152" fmla="*/ 4420601 w 11269336"/>
              <a:gd name="connsiteY152" fmla="*/ 2205158 h 2323145"/>
              <a:gd name="connsiteX153" fmla="*/ 4405765 w 11269336"/>
              <a:gd name="connsiteY153" fmla="*/ 2199902 h 2323145"/>
              <a:gd name="connsiteX154" fmla="*/ 4401354 w 11269336"/>
              <a:gd name="connsiteY154" fmla="*/ 2194745 h 2323145"/>
              <a:gd name="connsiteX155" fmla="*/ 4383151 w 11269336"/>
              <a:gd name="connsiteY155" fmla="*/ 2201140 h 2323145"/>
              <a:gd name="connsiteX156" fmla="*/ 4366646 w 11269336"/>
              <a:gd name="connsiteY156" fmla="*/ 2198564 h 2323145"/>
              <a:gd name="connsiteX157" fmla="*/ 4354009 w 11269336"/>
              <a:gd name="connsiteY157" fmla="*/ 2204984 h 2323145"/>
              <a:gd name="connsiteX158" fmla="*/ 4348284 w 11269336"/>
              <a:gd name="connsiteY158" fmla="*/ 2205270 h 2323145"/>
              <a:gd name="connsiteX159" fmla="*/ 4333906 w 11269336"/>
              <a:gd name="connsiteY159" fmla="*/ 2205251 h 2323145"/>
              <a:gd name="connsiteX160" fmla="*/ 4308819 w 11269336"/>
              <a:gd name="connsiteY160" fmla="*/ 2203822 h 2323145"/>
              <a:gd name="connsiteX161" fmla="*/ 4301210 w 11269336"/>
              <a:gd name="connsiteY161" fmla="*/ 2204456 h 2323145"/>
              <a:gd name="connsiteX162" fmla="*/ 4283095 w 11269336"/>
              <a:gd name="connsiteY162" fmla="*/ 2198177 h 2323145"/>
              <a:gd name="connsiteX163" fmla="*/ 4250119 w 11269336"/>
              <a:gd name="connsiteY163" fmla="*/ 2196342 h 2323145"/>
              <a:gd name="connsiteX164" fmla="*/ 4189203 w 11269336"/>
              <a:gd name="connsiteY164" fmla="*/ 2178994 h 2323145"/>
              <a:gd name="connsiteX165" fmla="*/ 4154035 w 11269336"/>
              <a:gd name="connsiteY165" fmla="*/ 2171950 h 2323145"/>
              <a:gd name="connsiteX166" fmla="*/ 4129569 w 11269336"/>
              <a:gd name="connsiteY166" fmla="*/ 2163850 h 2323145"/>
              <a:gd name="connsiteX167" fmla="*/ 4061250 w 11269336"/>
              <a:gd name="connsiteY167" fmla="*/ 2159236 h 2323145"/>
              <a:gd name="connsiteX168" fmla="*/ 3945480 w 11269336"/>
              <a:gd name="connsiteY168" fmla="*/ 2158279 h 2323145"/>
              <a:gd name="connsiteX169" fmla="*/ 3921468 w 11269336"/>
              <a:gd name="connsiteY169" fmla="*/ 2156588 h 2323145"/>
              <a:gd name="connsiteX170" fmla="*/ 3903348 w 11269336"/>
              <a:gd name="connsiteY170" fmla="*/ 2149220 h 2323145"/>
              <a:gd name="connsiteX171" fmla="*/ 3901342 w 11269336"/>
              <a:gd name="connsiteY171" fmla="*/ 2142355 h 2323145"/>
              <a:gd name="connsiteX172" fmla="*/ 3888539 w 11269336"/>
              <a:gd name="connsiteY172" fmla="*/ 2140476 h 2323145"/>
              <a:gd name="connsiteX173" fmla="*/ 3885662 w 11269336"/>
              <a:gd name="connsiteY173" fmla="*/ 2138740 h 2323145"/>
              <a:gd name="connsiteX174" fmla="*/ 3868627 w 11269336"/>
              <a:gd name="connsiteY174" fmla="*/ 2130023 h 2323145"/>
              <a:gd name="connsiteX175" fmla="*/ 3819177 w 11269336"/>
              <a:gd name="connsiteY175" fmla="*/ 2142111 h 2323145"/>
              <a:gd name="connsiteX176" fmla="*/ 3769100 w 11269336"/>
              <a:gd name="connsiteY176" fmla="*/ 2131731 h 2323145"/>
              <a:gd name="connsiteX177" fmla="*/ 3562752 w 11269336"/>
              <a:gd name="connsiteY177" fmla="*/ 2131785 h 2323145"/>
              <a:gd name="connsiteX178" fmla="*/ 3541402 w 11269336"/>
              <a:gd name="connsiteY178" fmla="*/ 2106821 h 2323145"/>
              <a:gd name="connsiteX179" fmla="*/ 3365341 w 11269336"/>
              <a:gd name="connsiteY179" fmla="*/ 2077638 h 2323145"/>
              <a:gd name="connsiteX180" fmla="*/ 3170922 w 11269336"/>
              <a:gd name="connsiteY180" fmla="*/ 2115957 h 2323145"/>
              <a:gd name="connsiteX181" fmla="*/ 3156256 w 11269336"/>
              <a:gd name="connsiteY181" fmla="*/ 2124773 h 2323145"/>
              <a:gd name="connsiteX182" fmla="*/ 3140298 w 11269336"/>
              <a:gd name="connsiteY182" fmla="*/ 2129182 h 2323145"/>
              <a:gd name="connsiteX183" fmla="*/ 3138514 w 11269336"/>
              <a:gd name="connsiteY183" fmla="*/ 2128069 h 2323145"/>
              <a:gd name="connsiteX184" fmla="*/ 3120467 w 11269336"/>
              <a:gd name="connsiteY184" fmla="*/ 2128281 h 2323145"/>
              <a:gd name="connsiteX185" fmla="*/ 3116175 w 11269336"/>
              <a:gd name="connsiteY185" fmla="*/ 2131633 h 2323145"/>
              <a:gd name="connsiteX186" fmla="*/ 3103685 w 11269336"/>
              <a:gd name="connsiteY186" fmla="*/ 2132814 h 2323145"/>
              <a:gd name="connsiteX187" fmla="*/ 3078794 w 11269336"/>
              <a:gd name="connsiteY187" fmla="*/ 2137935 h 2323145"/>
              <a:gd name="connsiteX188" fmla="*/ 3074407 w 11269336"/>
              <a:gd name="connsiteY188" fmla="*/ 2136274 h 2323145"/>
              <a:gd name="connsiteX189" fmla="*/ 3037285 w 11269336"/>
              <a:gd name="connsiteY189" fmla="*/ 2139919 h 2323145"/>
              <a:gd name="connsiteX190" fmla="*/ 3036901 w 11269336"/>
              <a:gd name="connsiteY190" fmla="*/ 2138726 h 2323145"/>
              <a:gd name="connsiteX191" fmla="*/ 3026996 w 11269336"/>
              <a:gd name="connsiteY191" fmla="*/ 2134322 h 2323145"/>
              <a:gd name="connsiteX192" fmla="*/ 3007772 w 11269336"/>
              <a:gd name="connsiteY192" fmla="*/ 2128742 h 2323145"/>
              <a:gd name="connsiteX193" fmla="*/ 2965030 w 11269336"/>
              <a:gd name="connsiteY193" fmla="*/ 2100494 h 2323145"/>
              <a:gd name="connsiteX194" fmla="*/ 2926342 w 11269336"/>
              <a:gd name="connsiteY194" fmla="*/ 2104155 h 2323145"/>
              <a:gd name="connsiteX195" fmla="*/ 2918608 w 11269336"/>
              <a:gd name="connsiteY195" fmla="*/ 2104215 h 2323145"/>
              <a:gd name="connsiteX196" fmla="*/ 2918475 w 11269336"/>
              <a:gd name="connsiteY196" fmla="*/ 2103937 h 2323145"/>
              <a:gd name="connsiteX197" fmla="*/ 2910360 w 11269336"/>
              <a:gd name="connsiteY197" fmla="*/ 2103444 h 2323145"/>
              <a:gd name="connsiteX198" fmla="*/ 2904507 w 11269336"/>
              <a:gd name="connsiteY198" fmla="*/ 2104326 h 2323145"/>
              <a:gd name="connsiteX199" fmla="*/ 2889503 w 11269336"/>
              <a:gd name="connsiteY199" fmla="*/ 2104443 h 2323145"/>
              <a:gd name="connsiteX200" fmla="*/ 2884480 w 11269336"/>
              <a:gd name="connsiteY200" fmla="*/ 2102626 h 2323145"/>
              <a:gd name="connsiteX201" fmla="*/ 2882689 w 11269336"/>
              <a:gd name="connsiteY201" fmla="*/ 2099228 h 2323145"/>
              <a:gd name="connsiteX202" fmla="*/ 2881291 w 11269336"/>
              <a:gd name="connsiteY202" fmla="*/ 2099618 h 2323145"/>
              <a:gd name="connsiteX203" fmla="*/ 2853979 w 11269336"/>
              <a:gd name="connsiteY203" fmla="*/ 2090388 h 2323145"/>
              <a:gd name="connsiteX204" fmla="*/ 2791790 w 11269336"/>
              <a:gd name="connsiteY204" fmla="*/ 2080332 h 2323145"/>
              <a:gd name="connsiteX205" fmla="*/ 2755844 w 11269336"/>
              <a:gd name="connsiteY205" fmla="*/ 2078874 h 2323145"/>
              <a:gd name="connsiteX206" fmla="*/ 2657742 w 11269336"/>
              <a:gd name="connsiteY206" fmla="*/ 2070179 h 2323145"/>
              <a:gd name="connsiteX207" fmla="*/ 2559549 w 11269336"/>
              <a:gd name="connsiteY207" fmla="*/ 2057873 h 2323145"/>
              <a:gd name="connsiteX208" fmla="*/ 2512054 w 11269336"/>
              <a:gd name="connsiteY208" fmla="*/ 2031671 h 2323145"/>
              <a:gd name="connsiteX209" fmla="*/ 2506437 w 11269336"/>
              <a:gd name="connsiteY209" fmla="*/ 2030918 h 2323145"/>
              <a:gd name="connsiteX210" fmla="*/ 2491752 w 11269336"/>
              <a:gd name="connsiteY210" fmla="*/ 2033906 h 2323145"/>
              <a:gd name="connsiteX211" fmla="*/ 2486338 w 11269336"/>
              <a:gd name="connsiteY211" fmla="*/ 2035862 h 2323145"/>
              <a:gd name="connsiteX212" fmla="*/ 2478186 w 11269336"/>
              <a:gd name="connsiteY212" fmla="*/ 2036953 h 2323145"/>
              <a:gd name="connsiteX213" fmla="*/ 2477950 w 11269336"/>
              <a:gd name="connsiteY213" fmla="*/ 2036715 h 2323145"/>
              <a:gd name="connsiteX214" fmla="*/ 2470381 w 11269336"/>
              <a:gd name="connsiteY214" fmla="*/ 2038256 h 2323145"/>
              <a:gd name="connsiteX215" fmla="*/ 2433781 w 11269336"/>
              <a:gd name="connsiteY215" fmla="*/ 2049140 h 2323145"/>
              <a:gd name="connsiteX216" fmla="*/ 2381172 w 11269336"/>
              <a:gd name="connsiteY216" fmla="*/ 2030645 h 2323145"/>
              <a:gd name="connsiteX217" fmla="*/ 2360198 w 11269336"/>
              <a:gd name="connsiteY217" fmla="*/ 2029059 h 2323145"/>
              <a:gd name="connsiteX218" fmla="*/ 2348815 w 11269336"/>
              <a:gd name="connsiteY218" fmla="*/ 2026798 h 2323145"/>
              <a:gd name="connsiteX219" fmla="*/ 2347988 w 11269336"/>
              <a:gd name="connsiteY219" fmla="*/ 2025745 h 2323145"/>
              <a:gd name="connsiteX220" fmla="*/ 2312920 w 11269336"/>
              <a:gd name="connsiteY220" fmla="*/ 2036311 h 2323145"/>
              <a:gd name="connsiteX221" fmla="*/ 2307986 w 11269336"/>
              <a:gd name="connsiteY221" fmla="*/ 2035583 h 2323145"/>
              <a:gd name="connsiteX222" fmla="*/ 2285481 w 11269336"/>
              <a:gd name="connsiteY222" fmla="*/ 2045197 h 2323145"/>
              <a:gd name="connsiteX223" fmla="*/ 2273666 w 11269336"/>
              <a:gd name="connsiteY223" fmla="*/ 2048710 h 2323145"/>
              <a:gd name="connsiteX224" fmla="*/ 2270719 w 11269336"/>
              <a:gd name="connsiteY224" fmla="*/ 2052702 h 2323145"/>
              <a:gd name="connsiteX225" fmla="*/ 2253080 w 11269336"/>
              <a:gd name="connsiteY225" fmla="*/ 2056363 h 2323145"/>
              <a:gd name="connsiteX226" fmla="*/ 2250906 w 11269336"/>
              <a:gd name="connsiteY226" fmla="*/ 2055654 h 2323145"/>
              <a:gd name="connsiteX227" fmla="*/ 2236905 w 11269336"/>
              <a:gd name="connsiteY227" fmla="*/ 2062882 h 2323145"/>
              <a:gd name="connsiteX228" fmla="*/ 2225830 w 11269336"/>
              <a:gd name="connsiteY228" fmla="*/ 2074027 h 2323145"/>
              <a:gd name="connsiteX229" fmla="*/ 2073776 w 11269336"/>
              <a:gd name="connsiteY229" fmla="*/ 2089244 h 2323145"/>
              <a:gd name="connsiteX230" fmla="*/ 1948256 w 11269336"/>
              <a:gd name="connsiteY230" fmla="*/ 2146616 h 2323145"/>
              <a:gd name="connsiteX231" fmla="*/ 1865582 w 11269336"/>
              <a:gd name="connsiteY231" fmla="*/ 2153738 h 2323145"/>
              <a:gd name="connsiteX232" fmla="*/ 1835210 w 11269336"/>
              <a:gd name="connsiteY232" fmla="*/ 2134244 h 2323145"/>
              <a:gd name="connsiteX233" fmla="*/ 1632661 w 11269336"/>
              <a:gd name="connsiteY233" fmla="*/ 2173882 h 2323145"/>
              <a:gd name="connsiteX234" fmla="*/ 1579590 w 11269336"/>
              <a:gd name="connsiteY234" fmla="*/ 2173680 h 2323145"/>
              <a:gd name="connsiteX235" fmla="*/ 1535601 w 11269336"/>
              <a:gd name="connsiteY235" fmla="*/ 2194590 h 2323145"/>
              <a:gd name="connsiteX236" fmla="*/ 1515594 w 11269336"/>
              <a:gd name="connsiteY236" fmla="*/ 2189622 h 2323145"/>
              <a:gd name="connsiteX237" fmla="*/ 1512113 w 11269336"/>
              <a:gd name="connsiteY237" fmla="*/ 2188534 h 2323145"/>
              <a:gd name="connsiteX238" fmla="*/ 1498838 w 11269336"/>
              <a:gd name="connsiteY238" fmla="*/ 2189213 h 2323145"/>
              <a:gd name="connsiteX239" fmla="*/ 1494279 w 11269336"/>
              <a:gd name="connsiteY239" fmla="*/ 2183112 h 2323145"/>
              <a:gd name="connsiteX240" fmla="*/ 1473714 w 11269336"/>
              <a:gd name="connsiteY240" fmla="*/ 2179625 h 2323145"/>
              <a:gd name="connsiteX241" fmla="*/ 1449503 w 11269336"/>
              <a:gd name="connsiteY241" fmla="*/ 2182633 h 2323145"/>
              <a:gd name="connsiteX242" fmla="*/ 1266687 w 11269336"/>
              <a:gd name="connsiteY242" fmla="*/ 2212688 h 2323145"/>
              <a:gd name="connsiteX243" fmla="*/ 1239614 w 11269336"/>
              <a:gd name="connsiteY243" fmla="*/ 2209727 h 2323145"/>
              <a:gd name="connsiteX244" fmla="*/ 1202436 w 11269336"/>
              <a:gd name="connsiteY244" fmla="*/ 2209817 h 2323145"/>
              <a:gd name="connsiteX245" fmla="*/ 1136097 w 11269336"/>
              <a:gd name="connsiteY245" fmla="*/ 2205112 h 2323145"/>
              <a:gd name="connsiteX246" fmla="*/ 988232 w 11269336"/>
              <a:gd name="connsiteY246" fmla="*/ 2235635 h 2323145"/>
              <a:gd name="connsiteX247" fmla="*/ 981959 w 11269336"/>
              <a:gd name="connsiteY247" fmla="*/ 2231607 h 2323145"/>
              <a:gd name="connsiteX248" fmla="*/ 938600 w 11269336"/>
              <a:gd name="connsiteY248" fmla="*/ 2238113 h 2323145"/>
              <a:gd name="connsiteX249" fmla="*/ 791788 w 11269336"/>
              <a:gd name="connsiteY249" fmla="*/ 2293224 h 2323145"/>
              <a:gd name="connsiteX250" fmla="*/ 706914 w 11269336"/>
              <a:gd name="connsiteY250" fmla="*/ 2305046 h 2323145"/>
              <a:gd name="connsiteX251" fmla="*/ 675971 w 11269336"/>
              <a:gd name="connsiteY251" fmla="*/ 2304030 h 2323145"/>
              <a:gd name="connsiteX252" fmla="*/ 624180 w 11269336"/>
              <a:gd name="connsiteY252" fmla="*/ 2302650 h 2323145"/>
              <a:gd name="connsiteX253" fmla="*/ 583453 w 11269336"/>
              <a:gd name="connsiteY253" fmla="*/ 2288788 h 2323145"/>
              <a:gd name="connsiteX254" fmla="*/ 540946 w 11269336"/>
              <a:gd name="connsiteY254" fmla="*/ 2292721 h 2323145"/>
              <a:gd name="connsiteX255" fmla="*/ 533680 w 11269336"/>
              <a:gd name="connsiteY255" fmla="*/ 2310233 h 2323145"/>
              <a:gd name="connsiteX256" fmla="*/ 487366 w 11269336"/>
              <a:gd name="connsiteY256" fmla="*/ 2309053 h 2323145"/>
              <a:gd name="connsiteX257" fmla="*/ 416820 w 11269336"/>
              <a:gd name="connsiteY257" fmla="*/ 2305443 h 2323145"/>
              <a:gd name="connsiteX258" fmla="*/ 376805 w 11269336"/>
              <a:gd name="connsiteY258" fmla="*/ 2307647 h 2323145"/>
              <a:gd name="connsiteX259" fmla="*/ 266777 w 11269336"/>
              <a:gd name="connsiteY259" fmla="*/ 2309012 h 2323145"/>
              <a:gd name="connsiteX260" fmla="*/ 156013 w 11269336"/>
              <a:gd name="connsiteY260" fmla="*/ 2306832 h 2323145"/>
              <a:gd name="connsiteX261" fmla="*/ 87258 w 11269336"/>
              <a:gd name="connsiteY261" fmla="*/ 2285511 h 2323145"/>
              <a:gd name="connsiteX262" fmla="*/ 23798 w 11269336"/>
              <a:gd name="connsiteY262" fmla="*/ 2281822 h 2323145"/>
              <a:gd name="connsiteX263" fmla="*/ 0 w 11269336"/>
              <a:gd name="connsiteY263" fmla="*/ 2285369 h 2323145"/>
              <a:gd name="connsiteX264" fmla="*/ 0 w 11269336"/>
              <a:gd name="connsiteY264"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162278 w 11269336"/>
              <a:gd name="connsiteY21" fmla="*/ 704724 h 2323145"/>
              <a:gd name="connsiteX22" fmla="*/ 8977138 w 11269336"/>
              <a:gd name="connsiteY22" fmla="*/ 774970 h 2323145"/>
              <a:gd name="connsiteX23" fmla="*/ 8914746 w 11269336"/>
              <a:gd name="connsiteY23" fmla="*/ 826428 h 2323145"/>
              <a:gd name="connsiteX24" fmla="*/ 8917778 w 11269336"/>
              <a:gd name="connsiteY24" fmla="*/ 835198 h 2323145"/>
              <a:gd name="connsiteX25" fmla="*/ 8905560 w 11269336"/>
              <a:gd name="connsiteY25" fmla="*/ 838358 h 2323145"/>
              <a:gd name="connsiteX26" fmla="*/ 8897564 w 11269336"/>
              <a:gd name="connsiteY26" fmla="*/ 834287 h 2323145"/>
              <a:gd name="connsiteX27" fmla="*/ 8878040 w 11269336"/>
              <a:gd name="connsiteY27" fmla="*/ 844150 h 2323145"/>
              <a:gd name="connsiteX28" fmla="*/ 8795998 w 11269336"/>
              <a:gd name="connsiteY28" fmla="*/ 863337 h 2323145"/>
              <a:gd name="connsiteX29" fmla="*/ 8776970 w 11269336"/>
              <a:gd name="connsiteY29" fmla="*/ 885177 h 2323145"/>
              <a:gd name="connsiteX30" fmla="*/ 8755719 w 11269336"/>
              <a:gd name="connsiteY30" fmla="*/ 889754 h 2323145"/>
              <a:gd name="connsiteX31" fmla="*/ 8743257 w 11269336"/>
              <a:gd name="connsiteY31" fmla="*/ 904723 h 2323145"/>
              <a:gd name="connsiteX32" fmla="*/ 8721366 w 11269336"/>
              <a:gd name="connsiteY32" fmla="*/ 904711 h 2323145"/>
              <a:gd name="connsiteX33" fmla="*/ 8678353 w 11269336"/>
              <a:gd name="connsiteY33" fmla="*/ 926318 h 2323145"/>
              <a:gd name="connsiteX34" fmla="*/ 8636849 w 11269336"/>
              <a:gd name="connsiteY34" fmla="*/ 937900 h 2323145"/>
              <a:gd name="connsiteX35" fmla="*/ 8620213 w 11269336"/>
              <a:gd name="connsiteY35" fmla="*/ 943068 h 2323145"/>
              <a:gd name="connsiteX36" fmla="*/ 8612581 w 11269336"/>
              <a:gd name="connsiteY36" fmla="*/ 952695 h 2323145"/>
              <a:gd name="connsiteX37" fmla="*/ 8589038 w 11269336"/>
              <a:gd name="connsiteY37" fmla="*/ 963892 h 2323145"/>
              <a:gd name="connsiteX38" fmla="*/ 8579950 w 11269336"/>
              <a:gd name="connsiteY38" fmla="*/ 960899 h 2323145"/>
              <a:gd name="connsiteX39" fmla="*/ 8579319 w 11269336"/>
              <a:gd name="connsiteY39" fmla="*/ 965630 h 2323145"/>
              <a:gd name="connsiteX40" fmla="*/ 8547429 w 11269336"/>
              <a:gd name="connsiteY40" fmla="*/ 984506 h 2323145"/>
              <a:gd name="connsiteX41" fmla="*/ 8478704 w 11269336"/>
              <a:gd name="connsiteY41" fmla="*/ 1025490 h 2323145"/>
              <a:gd name="connsiteX42" fmla="*/ 8461421 w 11269336"/>
              <a:gd name="connsiteY42" fmla="*/ 1035512 h 2323145"/>
              <a:gd name="connsiteX43" fmla="*/ 8445003 w 11269336"/>
              <a:gd name="connsiteY43" fmla="*/ 1036851 h 2323145"/>
              <a:gd name="connsiteX44" fmla="*/ 8357350 w 11269336"/>
              <a:gd name="connsiteY44" fmla="*/ 1060213 h 2323145"/>
              <a:gd name="connsiteX45" fmla="*/ 8335565 w 11269336"/>
              <a:gd name="connsiteY45" fmla="*/ 1061151 h 2323145"/>
              <a:gd name="connsiteX46" fmla="*/ 8325267 w 11269336"/>
              <a:gd name="connsiteY46" fmla="*/ 1055919 h 2323145"/>
              <a:gd name="connsiteX47" fmla="*/ 8293586 w 11269336"/>
              <a:gd name="connsiteY47" fmla="*/ 1076144 h 2323145"/>
              <a:gd name="connsiteX48" fmla="*/ 8242405 w 11269336"/>
              <a:gd name="connsiteY48" fmla="*/ 1095960 h 2323145"/>
              <a:gd name="connsiteX49" fmla="*/ 8197391 w 11269336"/>
              <a:gd name="connsiteY49" fmla="*/ 1107746 h 2323145"/>
              <a:gd name="connsiteX50" fmla="*/ 8081474 w 11269336"/>
              <a:gd name="connsiteY50" fmla="*/ 1130125 h 2323145"/>
              <a:gd name="connsiteX51" fmla="*/ 8053585 w 11269336"/>
              <a:gd name="connsiteY51" fmla="*/ 1129169 h 2323145"/>
              <a:gd name="connsiteX52" fmla="*/ 8038422 w 11269336"/>
              <a:gd name="connsiteY52" fmla="*/ 1119092 h 2323145"/>
              <a:gd name="connsiteX53" fmla="*/ 8029450 w 11269336"/>
              <a:gd name="connsiteY53" fmla="*/ 1125592 h 2323145"/>
              <a:gd name="connsiteX54" fmla="*/ 7959552 w 11269336"/>
              <a:gd name="connsiteY54" fmla="*/ 1140188 h 2323145"/>
              <a:gd name="connsiteX55" fmla="*/ 7914188 w 11269336"/>
              <a:gd name="connsiteY55" fmla="*/ 1150862 h 2323145"/>
              <a:gd name="connsiteX56" fmla="*/ 7914918 w 11269336"/>
              <a:gd name="connsiteY56" fmla="*/ 1168758 h 2323145"/>
              <a:gd name="connsiteX57" fmla="*/ 7875510 w 11269336"/>
              <a:gd name="connsiteY57" fmla="*/ 1183153 h 2323145"/>
              <a:gd name="connsiteX58" fmla="*/ 7829932 w 11269336"/>
              <a:gd name="connsiteY58" fmla="*/ 1180782 h 2323145"/>
              <a:gd name="connsiteX59" fmla="*/ 7779182 w 11269336"/>
              <a:gd name="connsiteY59" fmla="*/ 1192665 h 2323145"/>
              <a:gd name="connsiteX60" fmla="*/ 7748774 w 11269336"/>
              <a:gd name="connsiteY60" fmla="*/ 1199586 h 2323145"/>
              <a:gd name="connsiteX61" fmla="*/ 7671846 w 11269336"/>
              <a:gd name="connsiteY61" fmla="*/ 1231966 h 2323145"/>
              <a:gd name="connsiteX62" fmla="*/ 7554146 w 11269336"/>
              <a:gd name="connsiteY62" fmla="*/ 1319748 h 2323145"/>
              <a:gd name="connsiteX63" fmla="*/ 7515052 w 11269336"/>
              <a:gd name="connsiteY63" fmla="*/ 1336718 h 2323145"/>
              <a:gd name="connsiteX64" fmla="*/ 7507193 w 11269336"/>
              <a:gd name="connsiteY64" fmla="*/ 1334617 h 2323145"/>
              <a:gd name="connsiteX65" fmla="*/ 7461694 w 11269336"/>
              <a:gd name="connsiteY65" fmla="*/ 1375866 h 2323145"/>
              <a:gd name="connsiteX66" fmla="*/ 7377571 w 11269336"/>
              <a:gd name="connsiteY66" fmla="*/ 1400128 h 2323145"/>
              <a:gd name="connsiteX67" fmla="*/ 7311261 w 11269336"/>
              <a:gd name="connsiteY67" fmla="*/ 1412652 h 2323145"/>
              <a:gd name="connsiteX68" fmla="*/ 7275307 w 11269336"/>
              <a:gd name="connsiteY68" fmla="*/ 1422171 h 2323145"/>
              <a:gd name="connsiteX69" fmla="*/ 7247783 w 11269336"/>
              <a:gd name="connsiteY69" fmla="*/ 1426330 h 2323145"/>
              <a:gd name="connsiteX70" fmla="*/ 7185047 w 11269336"/>
              <a:gd name="connsiteY70" fmla="*/ 1451812 h 2323145"/>
              <a:gd name="connsiteX71" fmla="*/ 7084117 w 11269336"/>
              <a:gd name="connsiteY71" fmla="*/ 1500281 h 2323145"/>
              <a:gd name="connsiteX72" fmla="*/ 7062011 w 11269336"/>
              <a:gd name="connsiteY72" fmla="*/ 1509183 h 2323145"/>
              <a:gd name="connsiteX73" fmla="*/ 7040555 w 11269336"/>
              <a:gd name="connsiteY73" fmla="*/ 1511207 h 2323145"/>
              <a:gd name="connsiteX74" fmla="*/ 7033438 w 11269336"/>
              <a:gd name="connsiteY74" fmla="*/ 1506772 h 2323145"/>
              <a:gd name="connsiteX75" fmla="*/ 7020886 w 11269336"/>
              <a:gd name="connsiteY75" fmla="*/ 1510764 h 2323145"/>
              <a:gd name="connsiteX76" fmla="*/ 7017033 w 11269336"/>
              <a:gd name="connsiteY76" fmla="*/ 1510650 h 2323145"/>
              <a:gd name="connsiteX77" fmla="*/ 6995460 w 11269336"/>
              <a:gd name="connsiteY77" fmla="*/ 1511173 h 2323145"/>
              <a:gd name="connsiteX78" fmla="*/ 6962144 w 11269336"/>
              <a:gd name="connsiteY78" fmla="*/ 1541508 h 2323145"/>
              <a:gd name="connsiteX79" fmla="*/ 6910674 w 11269336"/>
              <a:gd name="connsiteY79" fmla="*/ 1554793 h 2323145"/>
              <a:gd name="connsiteX80" fmla="*/ 6732152 w 11269336"/>
              <a:gd name="connsiteY80" fmla="*/ 1642538 h 2323145"/>
              <a:gd name="connsiteX81" fmla="*/ 6694106 w 11269336"/>
              <a:gd name="connsiteY81" fmla="*/ 1632377 h 2323145"/>
              <a:gd name="connsiteX82" fmla="*/ 6617223 w 11269336"/>
              <a:gd name="connsiteY82" fmla="*/ 1659889 h 2323145"/>
              <a:gd name="connsiteX83" fmla="*/ 6521138 w 11269336"/>
              <a:gd name="connsiteY83" fmla="*/ 1744340 h 2323145"/>
              <a:gd name="connsiteX84" fmla="*/ 6380677 w 11269336"/>
              <a:gd name="connsiteY84" fmla="*/ 1796883 h 2323145"/>
              <a:gd name="connsiteX85" fmla="*/ 6374897 w 11269336"/>
              <a:gd name="connsiteY85" fmla="*/ 1809910 h 2323145"/>
              <a:gd name="connsiteX86" fmla="*/ 6364545 w 11269336"/>
              <a:gd name="connsiteY86" fmla="*/ 1820090 h 2323145"/>
              <a:gd name="connsiteX87" fmla="*/ 6362126 w 11269336"/>
              <a:gd name="connsiteY87" fmla="*/ 1819991 h 2323145"/>
              <a:gd name="connsiteX88" fmla="*/ 6346673 w 11269336"/>
              <a:gd name="connsiteY88" fmla="*/ 1827824 h 2323145"/>
              <a:gd name="connsiteX89" fmla="*/ 6345588 w 11269336"/>
              <a:gd name="connsiteY89" fmla="*/ 1832232 h 2323145"/>
              <a:gd name="connsiteX90" fmla="*/ 6335708 w 11269336"/>
              <a:gd name="connsiteY90" fmla="*/ 1838451 h 2323145"/>
              <a:gd name="connsiteX91" fmla="*/ 6318182 w 11269336"/>
              <a:gd name="connsiteY91" fmla="*/ 1852975 h 2323145"/>
              <a:gd name="connsiteX92" fmla="*/ 6313084 w 11269336"/>
              <a:gd name="connsiteY92" fmla="*/ 1853561 h 2323145"/>
              <a:gd name="connsiteX93" fmla="*/ 6283816 w 11269336"/>
              <a:gd name="connsiteY93" fmla="*/ 1872148 h 2323145"/>
              <a:gd name="connsiteX94" fmla="*/ 6282550 w 11269336"/>
              <a:gd name="connsiteY94" fmla="*/ 1871392 h 2323145"/>
              <a:gd name="connsiteX95" fmla="*/ 6270527 w 11269336"/>
              <a:gd name="connsiteY95" fmla="*/ 1872208 h 2323145"/>
              <a:gd name="connsiteX96" fmla="*/ 6249518 w 11269336"/>
              <a:gd name="connsiteY96" fmla="*/ 1876079 h 2323145"/>
              <a:gd name="connsiteX97" fmla="*/ 6190386 w 11269336"/>
              <a:gd name="connsiteY97" fmla="*/ 1872478 h 2323145"/>
              <a:gd name="connsiteX98" fmla="*/ 6159777 w 11269336"/>
              <a:gd name="connsiteY98" fmla="*/ 1891745 h 2323145"/>
              <a:gd name="connsiteX99" fmla="*/ 6153131 w 11269336"/>
              <a:gd name="connsiteY99" fmla="*/ 1895079 h 2323145"/>
              <a:gd name="connsiteX100" fmla="*/ 6152798 w 11269336"/>
              <a:gd name="connsiteY100" fmla="*/ 1894920 h 2323145"/>
              <a:gd name="connsiteX101" fmla="*/ 6145388 w 11269336"/>
              <a:gd name="connsiteY101" fmla="*/ 1897990 h 2323145"/>
              <a:gd name="connsiteX102" fmla="*/ 6141014 w 11269336"/>
              <a:gd name="connsiteY102" fmla="*/ 1901155 h 2323145"/>
              <a:gd name="connsiteX103" fmla="*/ 6128122 w 11269336"/>
              <a:gd name="connsiteY103" fmla="*/ 1907623 h 2323145"/>
              <a:gd name="connsiteX104" fmla="*/ 6122351 w 11269336"/>
              <a:gd name="connsiteY104" fmla="*/ 1908359 h 2323145"/>
              <a:gd name="connsiteX105" fmla="*/ 6064750 w 11269336"/>
              <a:gd name="connsiteY105" fmla="*/ 1896394 h 2323145"/>
              <a:gd name="connsiteX106" fmla="*/ 5964230 w 11269336"/>
              <a:gd name="connsiteY106" fmla="*/ 1910038 h 2323145"/>
              <a:gd name="connsiteX107" fmla="*/ 5865399 w 11269336"/>
              <a:gd name="connsiteY107" fmla="*/ 1926966 h 2323145"/>
              <a:gd name="connsiteX108" fmla="*/ 5829951 w 11269336"/>
              <a:gd name="connsiteY108" fmla="*/ 1934755 h 2323145"/>
              <a:gd name="connsiteX109" fmla="*/ 5765285 w 11269336"/>
              <a:gd name="connsiteY109" fmla="*/ 1941322 h 2323145"/>
              <a:gd name="connsiteX110" fmla="*/ 5734750 w 11269336"/>
              <a:gd name="connsiteY110" fmla="*/ 1939793 h 2323145"/>
              <a:gd name="connsiteX111" fmla="*/ 5733569 w 11269336"/>
              <a:gd name="connsiteY111" fmla="*/ 1940505 h 2323145"/>
              <a:gd name="connsiteX112" fmla="*/ 5730329 w 11269336"/>
              <a:gd name="connsiteY112" fmla="*/ 1937845 h 2323145"/>
              <a:gd name="connsiteX113" fmla="*/ 5724661 w 11269336"/>
              <a:gd name="connsiteY113" fmla="*/ 1937455 h 2323145"/>
              <a:gd name="connsiteX114" fmla="*/ 5710186 w 11269336"/>
              <a:gd name="connsiteY114" fmla="*/ 1941370 h 2323145"/>
              <a:gd name="connsiteX115" fmla="*/ 5704910 w 11269336"/>
              <a:gd name="connsiteY115" fmla="*/ 1943663 h 2323145"/>
              <a:gd name="connsiteX116" fmla="*/ 5696836 w 11269336"/>
              <a:gd name="connsiteY116" fmla="*/ 1945271 h 2323145"/>
              <a:gd name="connsiteX117" fmla="*/ 5696583 w 11269336"/>
              <a:gd name="connsiteY117" fmla="*/ 1945050 h 2323145"/>
              <a:gd name="connsiteX118" fmla="*/ 5689123 w 11269336"/>
              <a:gd name="connsiteY118" fmla="*/ 1947067 h 2323145"/>
              <a:gd name="connsiteX119" fmla="*/ 5653291 w 11269336"/>
              <a:gd name="connsiteY119" fmla="*/ 1960245 h 2323145"/>
              <a:gd name="connsiteX120" fmla="*/ 5599385 w 11269336"/>
              <a:gd name="connsiteY120" fmla="*/ 1945198 h 2323145"/>
              <a:gd name="connsiteX121" fmla="*/ 5578300 w 11269336"/>
              <a:gd name="connsiteY121" fmla="*/ 1944963 h 2323145"/>
              <a:gd name="connsiteX122" fmla="*/ 5566758 w 11269336"/>
              <a:gd name="connsiteY122" fmla="*/ 1943441 h 2323145"/>
              <a:gd name="connsiteX123" fmla="*/ 5565857 w 11269336"/>
              <a:gd name="connsiteY123" fmla="*/ 1942445 h 2323145"/>
              <a:gd name="connsiteX124" fmla="*/ 5531534 w 11269336"/>
              <a:gd name="connsiteY124" fmla="*/ 1955208 h 2323145"/>
              <a:gd name="connsiteX125" fmla="*/ 5526552 w 11269336"/>
              <a:gd name="connsiteY125" fmla="*/ 1954799 h 2323145"/>
              <a:gd name="connsiteX126" fmla="*/ 5504723 w 11269336"/>
              <a:gd name="connsiteY126" fmla="*/ 1965811 h 2323145"/>
              <a:gd name="connsiteX127" fmla="*/ 5493156 w 11269336"/>
              <a:gd name="connsiteY127" fmla="*/ 1970063 h 2323145"/>
              <a:gd name="connsiteX128" fmla="*/ 5490486 w 11269336"/>
              <a:gd name="connsiteY128" fmla="*/ 1974227 h 2323145"/>
              <a:gd name="connsiteX129" fmla="*/ 5473107 w 11269336"/>
              <a:gd name="connsiteY129" fmla="*/ 1979001 h 2323145"/>
              <a:gd name="connsiteX130" fmla="*/ 5470885 w 11269336"/>
              <a:gd name="connsiteY130" fmla="*/ 1978432 h 2323145"/>
              <a:gd name="connsiteX131" fmla="*/ 5457393 w 11269336"/>
              <a:gd name="connsiteY131" fmla="*/ 1986525 h 2323145"/>
              <a:gd name="connsiteX132" fmla="*/ 5447102 w 11269336"/>
              <a:gd name="connsiteY132" fmla="*/ 1998329 h 2323145"/>
              <a:gd name="connsiteX133" fmla="*/ 5159151 w 11269336"/>
              <a:gd name="connsiteY133" fmla="*/ 2029640 h 2323145"/>
              <a:gd name="connsiteX134" fmla="*/ 5041688 w 11269336"/>
              <a:gd name="connsiteY134" fmla="*/ 2022334 h 2323145"/>
              <a:gd name="connsiteX135" fmla="*/ 4860988 w 11269336"/>
              <a:gd name="connsiteY135" fmla="*/ 2135698 h 2323145"/>
              <a:gd name="connsiteX136" fmla="*/ 4807902 w 11269336"/>
              <a:gd name="connsiteY136" fmla="*/ 2138894 h 2323145"/>
              <a:gd name="connsiteX137" fmla="*/ 4765388 w 11269336"/>
              <a:gd name="connsiteY137" fmla="*/ 2162525 h 2323145"/>
              <a:gd name="connsiteX138" fmla="*/ 4745033 w 11269336"/>
              <a:gd name="connsiteY138" fmla="*/ 2158859 h 2323145"/>
              <a:gd name="connsiteX139" fmla="*/ 4741475 w 11269336"/>
              <a:gd name="connsiteY139" fmla="*/ 2157998 h 2323145"/>
              <a:gd name="connsiteX140" fmla="*/ 4728247 w 11269336"/>
              <a:gd name="connsiteY140" fmla="*/ 2159526 h 2323145"/>
              <a:gd name="connsiteX141" fmla="*/ 4723263 w 11269336"/>
              <a:gd name="connsiteY141" fmla="*/ 2153742 h 2323145"/>
              <a:gd name="connsiteX142" fmla="*/ 4702453 w 11269336"/>
              <a:gd name="connsiteY142" fmla="*/ 2151586 h 2323145"/>
              <a:gd name="connsiteX143" fmla="*/ 4678455 w 11269336"/>
              <a:gd name="connsiteY143" fmla="*/ 2156131 h 2323145"/>
              <a:gd name="connsiteX144" fmla="*/ 4593061 w 11269336"/>
              <a:gd name="connsiteY144" fmla="*/ 2171597 h 2323145"/>
              <a:gd name="connsiteX145" fmla="*/ 4579902 w 11269336"/>
              <a:gd name="connsiteY145" fmla="*/ 2177927 h 2323145"/>
              <a:gd name="connsiteX146" fmla="*/ 4533444 w 11269336"/>
              <a:gd name="connsiteY146" fmla="*/ 2181200 h 2323145"/>
              <a:gd name="connsiteX147" fmla="*/ 4492832 w 11269336"/>
              <a:gd name="connsiteY147" fmla="*/ 2188033 h 2323145"/>
              <a:gd name="connsiteX148" fmla="*/ 4467257 w 11269336"/>
              <a:gd name="connsiteY148" fmla="*/ 2196121 h 2323145"/>
              <a:gd name="connsiteX149" fmla="*/ 4459937 w 11269336"/>
              <a:gd name="connsiteY149" fmla="*/ 2195182 h 2323145"/>
              <a:gd name="connsiteX150" fmla="*/ 4433312 w 11269336"/>
              <a:gd name="connsiteY150" fmla="*/ 2199004 h 2323145"/>
              <a:gd name="connsiteX151" fmla="*/ 4420601 w 11269336"/>
              <a:gd name="connsiteY151" fmla="*/ 2205158 h 2323145"/>
              <a:gd name="connsiteX152" fmla="*/ 4405765 w 11269336"/>
              <a:gd name="connsiteY152" fmla="*/ 2199902 h 2323145"/>
              <a:gd name="connsiteX153" fmla="*/ 4401354 w 11269336"/>
              <a:gd name="connsiteY153" fmla="*/ 2194745 h 2323145"/>
              <a:gd name="connsiteX154" fmla="*/ 4383151 w 11269336"/>
              <a:gd name="connsiteY154" fmla="*/ 2201140 h 2323145"/>
              <a:gd name="connsiteX155" fmla="*/ 4366646 w 11269336"/>
              <a:gd name="connsiteY155" fmla="*/ 2198564 h 2323145"/>
              <a:gd name="connsiteX156" fmla="*/ 4354009 w 11269336"/>
              <a:gd name="connsiteY156" fmla="*/ 2204984 h 2323145"/>
              <a:gd name="connsiteX157" fmla="*/ 4348284 w 11269336"/>
              <a:gd name="connsiteY157" fmla="*/ 2205270 h 2323145"/>
              <a:gd name="connsiteX158" fmla="*/ 4333906 w 11269336"/>
              <a:gd name="connsiteY158" fmla="*/ 2205251 h 2323145"/>
              <a:gd name="connsiteX159" fmla="*/ 4308819 w 11269336"/>
              <a:gd name="connsiteY159" fmla="*/ 2203822 h 2323145"/>
              <a:gd name="connsiteX160" fmla="*/ 4301210 w 11269336"/>
              <a:gd name="connsiteY160" fmla="*/ 2204456 h 2323145"/>
              <a:gd name="connsiteX161" fmla="*/ 4283095 w 11269336"/>
              <a:gd name="connsiteY161" fmla="*/ 2198177 h 2323145"/>
              <a:gd name="connsiteX162" fmla="*/ 4250119 w 11269336"/>
              <a:gd name="connsiteY162" fmla="*/ 2196342 h 2323145"/>
              <a:gd name="connsiteX163" fmla="*/ 4189203 w 11269336"/>
              <a:gd name="connsiteY163" fmla="*/ 2178994 h 2323145"/>
              <a:gd name="connsiteX164" fmla="*/ 4154035 w 11269336"/>
              <a:gd name="connsiteY164" fmla="*/ 2171950 h 2323145"/>
              <a:gd name="connsiteX165" fmla="*/ 4129569 w 11269336"/>
              <a:gd name="connsiteY165" fmla="*/ 2163850 h 2323145"/>
              <a:gd name="connsiteX166" fmla="*/ 4061250 w 11269336"/>
              <a:gd name="connsiteY166" fmla="*/ 2159236 h 2323145"/>
              <a:gd name="connsiteX167" fmla="*/ 3945480 w 11269336"/>
              <a:gd name="connsiteY167" fmla="*/ 2158279 h 2323145"/>
              <a:gd name="connsiteX168" fmla="*/ 3921468 w 11269336"/>
              <a:gd name="connsiteY168" fmla="*/ 2156588 h 2323145"/>
              <a:gd name="connsiteX169" fmla="*/ 3903348 w 11269336"/>
              <a:gd name="connsiteY169" fmla="*/ 2149220 h 2323145"/>
              <a:gd name="connsiteX170" fmla="*/ 3901342 w 11269336"/>
              <a:gd name="connsiteY170" fmla="*/ 2142355 h 2323145"/>
              <a:gd name="connsiteX171" fmla="*/ 3888539 w 11269336"/>
              <a:gd name="connsiteY171" fmla="*/ 2140476 h 2323145"/>
              <a:gd name="connsiteX172" fmla="*/ 3885662 w 11269336"/>
              <a:gd name="connsiteY172" fmla="*/ 2138740 h 2323145"/>
              <a:gd name="connsiteX173" fmla="*/ 3868627 w 11269336"/>
              <a:gd name="connsiteY173" fmla="*/ 2130023 h 2323145"/>
              <a:gd name="connsiteX174" fmla="*/ 3819177 w 11269336"/>
              <a:gd name="connsiteY174" fmla="*/ 2142111 h 2323145"/>
              <a:gd name="connsiteX175" fmla="*/ 3769100 w 11269336"/>
              <a:gd name="connsiteY175" fmla="*/ 2131731 h 2323145"/>
              <a:gd name="connsiteX176" fmla="*/ 3562752 w 11269336"/>
              <a:gd name="connsiteY176" fmla="*/ 2131785 h 2323145"/>
              <a:gd name="connsiteX177" fmla="*/ 3541402 w 11269336"/>
              <a:gd name="connsiteY177" fmla="*/ 2106821 h 2323145"/>
              <a:gd name="connsiteX178" fmla="*/ 3365341 w 11269336"/>
              <a:gd name="connsiteY178" fmla="*/ 2077638 h 2323145"/>
              <a:gd name="connsiteX179" fmla="*/ 3170922 w 11269336"/>
              <a:gd name="connsiteY179" fmla="*/ 2115957 h 2323145"/>
              <a:gd name="connsiteX180" fmla="*/ 3156256 w 11269336"/>
              <a:gd name="connsiteY180" fmla="*/ 2124773 h 2323145"/>
              <a:gd name="connsiteX181" fmla="*/ 3140298 w 11269336"/>
              <a:gd name="connsiteY181" fmla="*/ 2129182 h 2323145"/>
              <a:gd name="connsiteX182" fmla="*/ 3138514 w 11269336"/>
              <a:gd name="connsiteY182" fmla="*/ 2128069 h 2323145"/>
              <a:gd name="connsiteX183" fmla="*/ 3120467 w 11269336"/>
              <a:gd name="connsiteY183" fmla="*/ 2128281 h 2323145"/>
              <a:gd name="connsiteX184" fmla="*/ 3116175 w 11269336"/>
              <a:gd name="connsiteY184" fmla="*/ 2131633 h 2323145"/>
              <a:gd name="connsiteX185" fmla="*/ 3103685 w 11269336"/>
              <a:gd name="connsiteY185" fmla="*/ 2132814 h 2323145"/>
              <a:gd name="connsiteX186" fmla="*/ 3078794 w 11269336"/>
              <a:gd name="connsiteY186" fmla="*/ 2137935 h 2323145"/>
              <a:gd name="connsiteX187" fmla="*/ 3074407 w 11269336"/>
              <a:gd name="connsiteY187" fmla="*/ 2136274 h 2323145"/>
              <a:gd name="connsiteX188" fmla="*/ 3037285 w 11269336"/>
              <a:gd name="connsiteY188" fmla="*/ 2139919 h 2323145"/>
              <a:gd name="connsiteX189" fmla="*/ 3036901 w 11269336"/>
              <a:gd name="connsiteY189" fmla="*/ 2138726 h 2323145"/>
              <a:gd name="connsiteX190" fmla="*/ 3026996 w 11269336"/>
              <a:gd name="connsiteY190" fmla="*/ 2134322 h 2323145"/>
              <a:gd name="connsiteX191" fmla="*/ 3007772 w 11269336"/>
              <a:gd name="connsiteY191" fmla="*/ 2128742 h 2323145"/>
              <a:gd name="connsiteX192" fmla="*/ 2965030 w 11269336"/>
              <a:gd name="connsiteY192" fmla="*/ 2100494 h 2323145"/>
              <a:gd name="connsiteX193" fmla="*/ 2926342 w 11269336"/>
              <a:gd name="connsiteY193" fmla="*/ 2104155 h 2323145"/>
              <a:gd name="connsiteX194" fmla="*/ 2918608 w 11269336"/>
              <a:gd name="connsiteY194" fmla="*/ 2104215 h 2323145"/>
              <a:gd name="connsiteX195" fmla="*/ 2918475 w 11269336"/>
              <a:gd name="connsiteY195" fmla="*/ 2103937 h 2323145"/>
              <a:gd name="connsiteX196" fmla="*/ 2910360 w 11269336"/>
              <a:gd name="connsiteY196" fmla="*/ 2103444 h 2323145"/>
              <a:gd name="connsiteX197" fmla="*/ 2904507 w 11269336"/>
              <a:gd name="connsiteY197" fmla="*/ 2104326 h 2323145"/>
              <a:gd name="connsiteX198" fmla="*/ 2889503 w 11269336"/>
              <a:gd name="connsiteY198" fmla="*/ 2104443 h 2323145"/>
              <a:gd name="connsiteX199" fmla="*/ 2884480 w 11269336"/>
              <a:gd name="connsiteY199" fmla="*/ 2102626 h 2323145"/>
              <a:gd name="connsiteX200" fmla="*/ 2882689 w 11269336"/>
              <a:gd name="connsiteY200" fmla="*/ 2099228 h 2323145"/>
              <a:gd name="connsiteX201" fmla="*/ 2881291 w 11269336"/>
              <a:gd name="connsiteY201" fmla="*/ 2099618 h 2323145"/>
              <a:gd name="connsiteX202" fmla="*/ 2853979 w 11269336"/>
              <a:gd name="connsiteY202" fmla="*/ 2090388 h 2323145"/>
              <a:gd name="connsiteX203" fmla="*/ 2791790 w 11269336"/>
              <a:gd name="connsiteY203" fmla="*/ 2080332 h 2323145"/>
              <a:gd name="connsiteX204" fmla="*/ 2755844 w 11269336"/>
              <a:gd name="connsiteY204" fmla="*/ 2078874 h 2323145"/>
              <a:gd name="connsiteX205" fmla="*/ 2657742 w 11269336"/>
              <a:gd name="connsiteY205" fmla="*/ 2070179 h 2323145"/>
              <a:gd name="connsiteX206" fmla="*/ 2559549 w 11269336"/>
              <a:gd name="connsiteY206" fmla="*/ 2057873 h 2323145"/>
              <a:gd name="connsiteX207" fmla="*/ 2512054 w 11269336"/>
              <a:gd name="connsiteY207" fmla="*/ 2031671 h 2323145"/>
              <a:gd name="connsiteX208" fmla="*/ 2506437 w 11269336"/>
              <a:gd name="connsiteY208" fmla="*/ 2030918 h 2323145"/>
              <a:gd name="connsiteX209" fmla="*/ 2491752 w 11269336"/>
              <a:gd name="connsiteY209" fmla="*/ 2033906 h 2323145"/>
              <a:gd name="connsiteX210" fmla="*/ 2486338 w 11269336"/>
              <a:gd name="connsiteY210" fmla="*/ 2035862 h 2323145"/>
              <a:gd name="connsiteX211" fmla="*/ 2478186 w 11269336"/>
              <a:gd name="connsiteY211" fmla="*/ 2036953 h 2323145"/>
              <a:gd name="connsiteX212" fmla="*/ 2477950 w 11269336"/>
              <a:gd name="connsiteY212" fmla="*/ 2036715 h 2323145"/>
              <a:gd name="connsiteX213" fmla="*/ 2470381 w 11269336"/>
              <a:gd name="connsiteY213" fmla="*/ 2038256 h 2323145"/>
              <a:gd name="connsiteX214" fmla="*/ 2433781 w 11269336"/>
              <a:gd name="connsiteY214" fmla="*/ 2049140 h 2323145"/>
              <a:gd name="connsiteX215" fmla="*/ 2381172 w 11269336"/>
              <a:gd name="connsiteY215" fmla="*/ 2030645 h 2323145"/>
              <a:gd name="connsiteX216" fmla="*/ 2360198 w 11269336"/>
              <a:gd name="connsiteY216" fmla="*/ 2029059 h 2323145"/>
              <a:gd name="connsiteX217" fmla="*/ 2348815 w 11269336"/>
              <a:gd name="connsiteY217" fmla="*/ 2026798 h 2323145"/>
              <a:gd name="connsiteX218" fmla="*/ 2347988 w 11269336"/>
              <a:gd name="connsiteY218" fmla="*/ 2025745 h 2323145"/>
              <a:gd name="connsiteX219" fmla="*/ 2312920 w 11269336"/>
              <a:gd name="connsiteY219" fmla="*/ 2036311 h 2323145"/>
              <a:gd name="connsiteX220" fmla="*/ 2307986 w 11269336"/>
              <a:gd name="connsiteY220" fmla="*/ 2035583 h 2323145"/>
              <a:gd name="connsiteX221" fmla="*/ 2285481 w 11269336"/>
              <a:gd name="connsiteY221" fmla="*/ 2045197 h 2323145"/>
              <a:gd name="connsiteX222" fmla="*/ 2273666 w 11269336"/>
              <a:gd name="connsiteY222" fmla="*/ 2048710 h 2323145"/>
              <a:gd name="connsiteX223" fmla="*/ 2270719 w 11269336"/>
              <a:gd name="connsiteY223" fmla="*/ 2052702 h 2323145"/>
              <a:gd name="connsiteX224" fmla="*/ 2253080 w 11269336"/>
              <a:gd name="connsiteY224" fmla="*/ 2056363 h 2323145"/>
              <a:gd name="connsiteX225" fmla="*/ 2250906 w 11269336"/>
              <a:gd name="connsiteY225" fmla="*/ 2055654 h 2323145"/>
              <a:gd name="connsiteX226" fmla="*/ 2236905 w 11269336"/>
              <a:gd name="connsiteY226" fmla="*/ 2062882 h 2323145"/>
              <a:gd name="connsiteX227" fmla="*/ 2225830 w 11269336"/>
              <a:gd name="connsiteY227" fmla="*/ 2074027 h 2323145"/>
              <a:gd name="connsiteX228" fmla="*/ 2073776 w 11269336"/>
              <a:gd name="connsiteY228" fmla="*/ 2089244 h 2323145"/>
              <a:gd name="connsiteX229" fmla="*/ 1948256 w 11269336"/>
              <a:gd name="connsiteY229" fmla="*/ 2146616 h 2323145"/>
              <a:gd name="connsiteX230" fmla="*/ 1865582 w 11269336"/>
              <a:gd name="connsiteY230" fmla="*/ 2153738 h 2323145"/>
              <a:gd name="connsiteX231" fmla="*/ 1835210 w 11269336"/>
              <a:gd name="connsiteY231" fmla="*/ 2134244 h 2323145"/>
              <a:gd name="connsiteX232" fmla="*/ 1632661 w 11269336"/>
              <a:gd name="connsiteY232" fmla="*/ 2173882 h 2323145"/>
              <a:gd name="connsiteX233" fmla="*/ 1579590 w 11269336"/>
              <a:gd name="connsiteY233" fmla="*/ 2173680 h 2323145"/>
              <a:gd name="connsiteX234" fmla="*/ 1535601 w 11269336"/>
              <a:gd name="connsiteY234" fmla="*/ 2194590 h 2323145"/>
              <a:gd name="connsiteX235" fmla="*/ 1515594 w 11269336"/>
              <a:gd name="connsiteY235" fmla="*/ 2189622 h 2323145"/>
              <a:gd name="connsiteX236" fmla="*/ 1512113 w 11269336"/>
              <a:gd name="connsiteY236" fmla="*/ 2188534 h 2323145"/>
              <a:gd name="connsiteX237" fmla="*/ 1498838 w 11269336"/>
              <a:gd name="connsiteY237" fmla="*/ 2189213 h 2323145"/>
              <a:gd name="connsiteX238" fmla="*/ 1494279 w 11269336"/>
              <a:gd name="connsiteY238" fmla="*/ 2183112 h 2323145"/>
              <a:gd name="connsiteX239" fmla="*/ 1473714 w 11269336"/>
              <a:gd name="connsiteY239" fmla="*/ 2179625 h 2323145"/>
              <a:gd name="connsiteX240" fmla="*/ 1449503 w 11269336"/>
              <a:gd name="connsiteY240" fmla="*/ 2182633 h 2323145"/>
              <a:gd name="connsiteX241" fmla="*/ 1266687 w 11269336"/>
              <a:gd name="connsiteY241" fmla="*/ 2212688 h 2323145"/>
              <a:gd name="connsiteX242" fmla="*/ 1239614 w 11269336"/>
              <a:gd name="connsiteY242" fmla="*/ 2209727 h 2323145"/>
              <a:gd name="connsiteX243" fmla="*/ 1202436 w 11269336"/>
              <a:gd name="connsiteY243" fmla="*/ 2209817 h 2323145"/>
              <a:gd name="connsiteX244" fmla="*/ 1136097 w 11269336"/>
              <a:gd name="connsiteY244" fmla="*/ 2205112 h 2323145"/>
              <a:gd name="connsiteX245" fmla="*/ 988232 w 11269336"/>
              <a:gd name="connsiteY245" fmla="*/ 2235635 h 2323145"/>
              <a:gd name="connsiteX246" fmla="*/ 981959 w 11269336"/>
              <a:gd name="connsiteY246" fmla="*/ 2231607 h 2323145"/>
              <a:gd name="connsiteX247" fmla="*/ 938600 w 11269336"/>
              <a:gd name="connsiteY247" fmla="*/ 2238113 h 2323145"/>
              <a:gd name="connsiteX248" fmla="*/ 791788 w 11269336"/>
              <a:gd name="connsiteY248" fmla="*/ 2293224 h 2323145"/>
              <a:gd name="connsiteX249" fmla="*/ 706914 w 11269336"/>
              <a:gd name="connsiteY249" fmla="*/ 2305046 h 2323145"/>
              <a:gd name="connsiteX250" fmla="*/ 675971 w 11269336"/>
              <a:gd name="connsiteY250" fmla="*/ 2304030 h 2323145"/>
              <a:gd name="connsiteX251" fmla="*/ 624180 w 11269336"/>
              <a:gd name="connsiteY251" fmla="*/ 2302650 h 2323145"/>
              <a:gd name="connsiteX252" fmla="*/ 583453 w 11269336"/>
              <a:gd name="connsiteY252" fmla="*/ 2288788 h 2323145"/>
              <a:gd name="connsiteX253" fmla="*/ 540946 w 11269336"/>
              <a:gd name="connsiteY253" fmla="*/ 2292721 h 2323145"/>
              <a:gd name="connsiteX254" fmla="*/ 533680 w 11269336"/>
              <a:gd name="connsiteY254" fmla="*/ 2310233 h 2323145"/>
              <a:gd name="connsiteX255" fmla="*/ 487366 w 11269336"/>
              <a:gd name="connsiteY255" fmla="*/ 2309053 h 2323145"/>
              <a:gd name="connsiteX256" fmla="*/ 416820 w 11269336"/>
              <a:gd name="connsiteY256" fmla="*/ 2305443 h 2323145"/>
              <a:gd name="connsiteX257" fmla="*/ 376805 w 11269336"/>
              <a:gd name="connsiteY257" fmla="*/ 2307647 h 2323145"/>
              <a:gd name="connsiteX258" fmla="*/ 266777 w 11269336"/>
              <a:gd name="connsiteY258" fmla="*/ 2309012 h 2323145"/>
              <a:gd name="connsiteX259" fmla="*/ 156013 w 11269336"/>
              <a:gd name="connsiteY259" fmla="*/ 2306832 h 2323145"/>
              <a:gd name="connsiteX260" fmla="*/ 87258 w 11269336"/>
              <a:gd name="connsiteY260" fmla="*/ 2285511 h 2323145"/>
              <a:gd name="connsiteX261" fmla="*/ 23798 w 11269336"/>
              <a:gd name="connsiteY261" fmla="*/ 2281822 h 2323145"/>
              <a:gd name="connsiteX262" fmla="*/ 0 w 11269336"/>
              <a:gd name="connsiteY262" fmla="*/ 2285369 h 2323145"/>
              <a:gd name="connsiteX263" fmla="*/ 0 w 11269336"/>
              <a:gd name="connsiteY263"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162278 w 11269336"/>
              <a:gd name="connsiteY21" fmla="*/ 704724 h 2323145"/>
              <a:gd name="connsiteX22" fmla="*/ 9062863 w 11269336"/>
              <a:gd name="connsiteY22" fmla="*/ 754656 h 2323145"/>
              <a:gd name="connsiteX23" fmla="*/ 8914746 w 11269336"/>
              <a:gd name="connsiteY23" fmla="*/ 826428 h 2323145"/>
              <a:gd name="connsiteX24" fmla="*/ 8917778 w 11269336"/>
              <a:gd name="connsiteY24" fmla="*/ 835198 h 2323145"/>
              <a:gd name="connsiteX25" fmla="*/ 8905560 w 11269336"/>
              <a:gd name="connsiteY25" fmla="*/ 838358 h 2323145"/>
              <a:gd name="connsiteX26" fmla="*/ 8897564 w 11269336"/>
              <a:gd name="connsiteY26" fmla="*/ 834287 h 2323145"/>
              <a:gd name="connsiteX27" fmla="*/ 8878040 w 11269336"/>
              <a:gd name="connsiteY27" fmla="*/ 844150 h 2323145"/>
              <a:gd name="connsiteX28" fmla="*/ 8795998 w 11269336"/>
              <a:gd name="connsiteY28" fmla="*/ 863337 h 2323145"/>
              <a:gd name="connsiteX29" fmla="*/ 8776970 w 11269336"/>
              <a:gd name="connsiteY29" fmla="*/ 885177 h 2323145"/>
              <a:gd name="connsiteX30" fmla="*/ 8755719 w 11269336"/>
              <a:gd name="connsiteY30" fmla="*/ 889754 h 2323145"/>
              <a:gd name="connsiteX31" fmla="*/ 8743257 w 11269336"/>
              <a:gd name="connsiteY31" fmla="*/ 904723 h 2323145"/>
              <a:gd name="connsiteX32" fmla="*/ 8721366 w 11269336"/>
              <a:gd name="connsiteY32" fmla="*/ 904711 h 2323145"/>
              <a:gd name="connsiteX33" fmla="*/ 8678353 w 11269336"/>
              <a:gd name="connsiteY33" fmla="*/ 926318 h 2323145"/>
              <a:gd name="connsiteX34" fmla="*/ 8636849 w 11269336"/>
              <a:gd name="connsiteY34" fmla="*/ 937900 h 2323145"/>
              <a:gd name="connsiteX35" fmla="*/ 8620213 w 11269336"/>
              <a:gd name="connsiteY35" fmla="*/ 943068 h 2323145"/>
              <a:gd name="connsiteX36" fmla="*/ 8612581 w 11269336"/>
              <a:gd name="connsiteY36" fmla="*/ 952695 h 2323145"/>
              <a:gd name="connsiteX37" fmla="*/ 8589038 w 11269336"/>
              <a:gd name="connsiteY37" fmla="*/ 963892 h 2323145"/>
              <a:gd name="connsiteX38" fmla="*/ 8579950 w 11269336"/>
              <a:gd name="connsiteY38" fmla="*/ 960899 h 2323145"/>
              <a:gd name="connsiteX39" fmla="*/ 8579319 w 11269336"/>
              <a:gd name="connsiteY39" fmla="*/ 965630 h 2323145"/>
              <a:gd name="connsiteX40" fmla="*/ 8547429 w 11269336"/>
              <a:gd name="connsiteY40" fmla="*/ 984506 h 2323145"/>
              <a:gd name="connsiteX41" fmla="*/ 8478704 w 11269336"/>
              <a:gd name="connsiteY41" fmla="*/ 1025490 h 2323145"/>
              <a:gd name="connsiteX42" fmla="*/ 8461421 w 11269336"/>
              <a:gd name="connsiteY42" fmla="*/ 1035512 h 2323145"/>
              <a:gd name="connsiteX43" fmla="*/ 8445003 w 11269336"/>
              <a:gd name="connsiteY43" fmla="*/ 1036851 h 2323145"/>
              <a:gd name="connsiteX44" fmla="*/ 8357350 w 11269336"/>
              <a:gd name="connsiteY44" fmla="*/ 1060213 h 2323145"/>
              <a:gd name="connsiteX45" fmla="*/ 8335565 w 11269336"/>
              <a:gd name="connsiteY45" fmla="*/ 1061151 h 2323145"/>
              <a:gd name="connsiteX46" fmla="*/ 8325267 w 11269336"/>
              <a:gd name="connsiteY46" fmla="*/ 1055919 h 2323145"/>
              <a:gd name="connsiteX47" fmla="*/ 8293586 w 11269336"/>
              <a:gd name="connsiteY47" fmla="*/ 1076144 h 2323145"/>
              <a:gd name="connsiteX48" fmla="*/ 8242405 w 11269336"/>
              <a:gd name="connsiteY48" fmla="*/ 1095960 h 2323145"/>
              <a:gd name="connsiteX49" fmla="*/ 8197391 w 11269336"/>
              <a:gd name="connsiteY49" fmla="*/ 1107746 h 2323145"/>
              <a:gd name="connsiteX50" fmla="*/ 8081474 w 11269336"/>
              <a:gd name="connsiteY50" fmla="*/ 1130125 h 2323145"/>
              <a:gd name="connsiteX51" fmla="*/ 8053585 w 11269336"/>
              <a:gd name="connsiteY51" fmla="*/ 1129169 h 2323145"/>
              <a:gd name="connsiteX52" fmla="*/ 8038422 w 11269336"/>
              <a:gd name="connsiteY52" fmla="*/ 1119092 h 2323145"/>
              <a:gd name="connsiteX53" fmla="*/ 8029450 w 11269336"/>
              <a:gd name="connsiteY53" fmla="*/ 1125592 h 2323145"/>
              <a:gd name="connsiteX54" fmla="*/ 7959552 w 11269336"/>
              <a:gd name="connsiteY54" fmla="*/ 1140188 h 2323145"/>
              <a:gd name="connsiteX55" fmla="*/ 7914188 w 11269336"/>
              <a:gd name="connsiteY55" fmla="*/ 1150862 h 2323145"/>
              <a:gd name="connsiteX56" fmla="*/ 7914918 w 11269336"/>
              <a:gd name="connsiteY56" fmla="*/ 1168758 h 2323145"/>
              <a:gd name="connsiteX57" fmla="*/ 7875510 w 11269336"/>
              <a:gd name="connsiteY57" fmla="*/ 1183153 h 2323145"/>
              <a:gd name="connsiteX58" fmla="*/ 7829932 w 11269336"/>
              <a:gd name="connsiteY58" fmla="*/ 1180782 h 2323145"/>
              <a:gd name="connsiteX59" fmla="*/ 7779182 w 11269336"/>
              <a:gd name="connsiteY59" fmla="*/ 1192665 h 2323145"/>
              <a:gd name="connsiteX60" fmla="*/ 7748774 w 11269336"/>
              <a:gd name="connsiteY60" fmla="*/ 1199586 h 2323145"/>
              <a:gd name="connsiteX61" fmla="*/ 7671846 w 11269336"/>
              <a:gd name="connsiteY61" fmla="*/ 1231966 h 2323145"/>
              <a:gd name="connsiteX62" fmla="*/ 7554146 w 11269336"/>
              <a:gd name="connsiteY62" fmla="*/ 1319748 h 2323145"/>
              <a:gd name="connsiteX63" fmla="*/ 7515052 w 11269336"/>
              <a:gd name="connsiteY63" fmla="*/ 1336718 h 2323145"/>
              <a:gd name="connsiteX64" fmla="*/ 7507193 w 11269336"/>
              <a:gd name="connsiteY64" fmla="*/ 1334617 h 2323145"/>
              <a:gd name="connsiteX65" fmla="*/ 7461694 w 11269336"/>
              <a:gd name="connsiteY65" fmla="*/ 1375866 h 2323145"/>
              <a:gd name="connsiteX66" fmla="*/ 7377571 w 11269336"/>
              <a:gd name="connsiteY66" fmla="*/ 1400128 h 2323145"/>
              <a:gd name="connsiteX67" fmla="*/ 7311261 w 11269336"/>
              <a:gd name="connsiteY67" fmla="*/ 1412652 h 2323145"/>
              <a:gd name="connsiteX68" fmla="*/ 7275307 w 11269336"/>
              <a:gd name="connsiteY68" fmla="*/ 1422171 h 2323145"/>
              <a:gd name="connsiteX69" fmla="*/ 7247783 w 11269336"/>
              <a:gd name="connsiteY69" fmla="*/ 1426330 h 2323145"/>
              <a:gd name="connsiteX70" fmla="*/ 7185047 w 11269336"/>
              <a:gd name="connsiteY70" fmla="*/ 1451812 h 2323145"/>
              <a:gd name="connsiteX71" fmla="*/ 7084117 w 11269336"/>
              <a:gd name="connsiteY71" fmla="*/ 1500281 h 2323145"/>
              <a:gd name="connsiteX72" fmla="*/ 7062011 w 11269336"/>
              <a:gd name="connsiteY72" fmla="*/ 1509183 h 2323145"/>
              <a:gd name="connsiteX73" fmla="*/ 7040555 w 11269336"/>
              <a:gd name="connsiteY73" fmla="*/ 1511207 h 2323145"/>
              <a:gd name="connsiteX74" fmla="*/ 7033438 w 11269336"/>
              <a:gd name="connsiteY74" fmla="*/ 1506772 h 2323145"/>
              <a:gd name="connsiteX75" fmla="*/ 7020886 w 11269336"/>
              <a:gd name="connsiteY75" fmla="*/ 1510764 h 2323145"/>
              <a:gd name="connsiteX76" fmla="*/ 7017033 w 11269336"/>
              <a:gd name="connsiteY76" fmla="*/ 1510650 h 2323145"/>
              <a:gd name="connsiteX77" fmla="*/ 6995460 w 11269336"/>
              <a:gd name="connsiteY77" fmla="*/ 1511173 h 2323145"/>
              <a:gd name="connsiteX78" fmla="*/ 6962144 w 11269336"/>
              <a:gd name="connsiteY78" fmla="*/ 1541508 h 2323145"/>
              <a:gd name="connsiteX79" fmla="*/ 6910674 w 11269336"/>
              <a:gd name="connsiteY79" fmla="*/ 1554793 h 2323145"/>
              <a:gd name="connsiteX80" fmla="*/ 6732152 w 11269336"/>
              <a:gd name="connsiteY80" fmla="*/ 1642538 h 2323145"/>
              <a:gd name="connsiteX81" fmla="*/ 6694106 w 11269336"/>
              <a:gd name="connsiteY81" fmla="*/ 1632377 h 2323145"/>
              <a:gd name="connsiteX82" fmla="*/ 6617223 w 11269336"/>
              <a:gd name="connsiteY82" fmla="*/ 1659889 h 2323145"/>
              <a:gd name="connsiteX83" fmla="*/ 6521138 w 11269336"/>
              <a:gd name="connsiteY83" fmla="*/ 1744340 h 2323145"/>
              <a:gd name="connsiteX84" fmla="*/ 6380677 w 11269336"/>
              <a:gd name="connsiteY84" fmla="*/ 1796883 h 2323145"/>
              <a:gd name="connsiteX85" fmla="*/ 6374897 w 11269336"/>
              <a:gd name="connsiteY85" fmla="*/ 1809910 h 2323145"/>
              <a:gd name="connsiteX86" fmla="*/ 6364545 w 11269336"/>
              <a:gd name="connsiteY86" fmla="*/ 1820090 h 2323145"/>
              <a:gd name="connsiteX87" fmla="*/ 6362126 w 11269336"/>
              <a:gd name="connsiteY87" fmla="*/ 1819991 h 2323145"/>
              <a:gd name="connsiteX88" fmla="*/ 6346673 w 11269336"/>
              <a:gd name="connsiteY88" fmla="*/ 1827824 h 2323145"/>
              <a:gd name="connsiteX89" fmla="*/ 6345588 w 11269336"/>
              <a:gd name="connsiteY89" fmla="*/ 1832232 h 2323145"/>
              <a:gd name="connsiteX90" fmla="*/ 6335708 w 11269336"/>
              <a:gd name="connsiteY90" fmla="*/ 1838451 h 2323145"/>
              <a:gd name="connsiteX91" fmla="*/ 6318182 w 11269336"/>
              <a:gd name="connsiteY91" fmla="*/ 1852975 h 2323145"/>
              <a:gd name="connsiteX92" fmla="*/ 6313084 w 11269336"/>
              <a:gd name="connsiteY92" fmla="*/ 1853561 h 2323145"/>
              <a:gd name="connsiteX93" fmla="*/ 6283816 w 11269336"/>
              <a:gd name="connsiteY93" fmla="*/ 1872148 h 2323145"/>
              <a:gd name="connsiteX94" fmla="*/ 6282550 w 11269336"/>
              <a:gd name="connsiteY94" fmla="*/ 1871392 h 2323145"/>
              <a:gd name="connsiteX95" fmla="*/ 6270527 w 11269336"/>
              <a:gd name="connsiteY95" fmla="*/ 1872208 h 2323145"/>
              <a:gd name="connsiteX96" fmla="*/ 6249518 w 11269336"/>
              <a:gd name="connsiteY96" fmla="*/ 1876079 h 2323145"/>
              <a:gd name="connsiteX97" fmla="*/ 6190386 w 11269336"/>
              <a:gd name="connsiteY97" fmla="*/ 1872478 h 2323145"/>
              <a:gd name="connsiteX98" fmla="*/ 6159777 w 11269336"/>
              <a:gd name="connsiteY98" fmla="*/ 1891745 h 2323145"/>
              <a:gd name="connsiteX99" fmla="*/ 6153131 w 11269336"/>
              <a:gd name="connsiteY99" fmla="*/ 1895079 h 2323145"/>
              <a:gd name="connsiteX100" fmla="*/ 6152798 w 11269336"/>
              <a:gd name="connsiteY100" fmla="*/ 1894920 h 2323145"/>
              <a:gd name="connsiteX101" fmla="*/ 6145388 w 11269336"/>
              <a:gd name="connsiteY101" fmla="*/ 1897990 h 2323145"/>
              <a:gd name="connsiteX102" fmla="*/ 6141014 w 11269336"/>
              <a:gd name="connsiteY102" fmla="*/ 1901155 h 2323145"/>
              <a:gd name="connsiteX103" fmla="*/ 6128122 w 11269336"/>
              <a:gd name="connsiteY103" fmla="*/ 1907623 h 2323145"/>
              <a:gd name="connsiteX104" fmla="*/ 6122351 w 11269336"/>
              <a:gd name="connsiteY104" fmla="*/ 1908359 h 2323145"/>
              <a:gd name="connsiteX105" fmla="*/ 6064750 w 11269336"/>
              <a:gd name="connsiteY105" fmla="*/ 1896394 h 2323145"/>
              <a:gd name="connsiteX106" fmla="*/ 5964230 w 11269336"/>
              <a:gd name="connsiteY106" fmla="*/ 1910038 h 2323145"/>
              <a:gd name="connsiteX107" fmla="*/ 5865399 w 11269336"/>
              <a:gd name="connsiteY107" fmla="*/ 1926966 h 2323145"/>
              <a:gd name="connsiteX108" fmla="*/ 5829951 w 11269336"/>
              <a:gd name="connsiteY108" fmla="*/ 1934755 h 2323145"/>
              <a:gd name="connsiteX109" fmla="*/ 5765285 w 11269336"/>
              <a:gd name="connsiteY109" fmla="*/ 1941322 h 2323145"/>
              <a:gd name="connsiteX110" fmla="*/ 5734750 w 11269336"/>
              <a:gd name="connsiteY110" fmla="*/ 1939793 h 2323145"/>
              <a:gd name="connsiteX111" fmla="*/ 5733569 w 11269336"/>
              <a:gd name="connsiteY111" fmla="*/ 1940505 h 2323145"/>
              <a:gd name="connsiteX112" fmla="*/ 5730329 w 11269336"/>
              <a:gd name="connsiteY112" fmla="*/ 1937845 h 2323145"/>
              <a:gd name="connsiteX113" fmla="*/ 5724661 w 11269336"/>
              <a:gd name="connsiteY113" fmla="*/ 1937455 h 2323145"/>
              <a:gd name="connsiteX114" fmla="*/ 5710186 w 11269336"/>
              <a:gd name="connsiteY114" fmla="*/ 1941370 h 2323145"/>
              <a:gd name="connsiteX115" fmla="*/ 5704910 w 11269336"/>
              <a:gd name="connsiteY115" fmla="*/ 1943663 h 2323145"/>
              <a:gd name="connsiteX116" fmla="*/ 5696836 w 11269336"/>
              <a:gd name="connsiteY116" fmla="*/ 1945271 h 2323145"/>
              <a:gd name="connsiteX117" fmla="*/ 5696583 w 11269336"/>
              <a:gd name="connsiteY117" fmla="*/ 1945050 h 2323145"/>
              <a:gd name="connsiteX118" fmla="*/ 5689123 w 11269336"/>
              <a:gd name="connsiteY118" fmla="*/ 1947067 h 2323145"/>
              <a:gd name="connsiteX119" fmla="*/ 5653291 w 11269336"/>
              <a:gd name="connsiteY119" fmla="*/ 1960245 h 2323145"/>
              <a:gd name="connsiteX120" fmla="*/ 5599385 w 11269336"/>
              <a:gd name="connsiteY120" fmla="*/ 1945198 h 2323145"/>
              <a:gd name="connsiteX121" fmla="*/ 5578300 w 11269336"/>
              <a:gd name="connsiteY121" fmla="*/ 1944963 h 2323145"/>
              <a:gd name="connsiteX122" fmla="*/ 5566758 w 11269336"/>
              <a:gd name="connsiteY122" fmla="*/ 1943441 h 2323145"/>
              <a:gd name="connsiteX123" fmla="*/ 5565857 w 11269336"/>
              <a:gd name="connsiteY123" fmla="*/ 1942445 h 2323145"/>
              <a:gd name="connsiteX124" fmla="*/ 5531534 w 11269336"/>
              <a:gd name="connsiteY124" fmla="*/ 1955208 h 2323145"/>
              <a:gd name="connsiteX125" fmla="*/ 5526552 w 11269336"/>
              <a:gd name="connsiteY125" fmla="*/ 1954799 h 2323145"/>
              <a:gd name="connsiteX126" fmla="*/ 5504723 w 11269336"/>
              <a:gd name="connsiteY126" fmla="*/ 1965811 h 2323145"/>
              <a:gd name="connsiteX127" fmla="*/ 5493156 w 11269336"/>
              <a:gd name="connsiteY127" fmla="*/ 1970063 h 2323145"/>
              <a:gd name="connsiteX128" fmla="*/ 5490486 w 11269336"/>
              <a:gd name="connsiteY128" fmla="*/ 1974227 h 2323145"/>
              <a:gd name="connsiteX129" fmla="*/ 5473107 w 11269336"/>
              <a:gd name="connsiteY129" fmla="*/ 1979001 h 2323145"/>
              <a:gd name="connsiteX130" fmla="*/ 5470885 w 11269336"/>
              <a:gd name="connsiteY130" fmla="*/ 1978432 h 2323145"/>
              <a:gd name="connsiteX131" fmla="*/ 5457393 w 11269336"/>
              <a:gd name="connsiteY131" fmla="*/ 1986525 h 2323145"/>
              <a:gd name="connsiteX132" fmla="*/ 5447102 w 11269336"/>
              <a:gd name="connsiteY132" fmla="*/ 1998329 h 2323145"/>
              <a:gd name="connsiteX133" fmla="*/ 5159151 w 11269336"/>
              <a:gd name="connsiteY133" fmla="*/ 2029640 h 2323145"/>
              <a:gd name="connsiteX134" fmla="*/ 5041688 w 11269336"/>
              <a:gd name="connsiteY134" fmla="*/ 2022334 h 2323145"/>
              <a:gd name="connsiteX135" fmla="*/ 4860988 w 11269336"/>
              <a:gd name="connsiteY135" fmla="*/ 2135698 h 2323145"/>
              <a:gd name="connsiteX136" fmla="*/ 4807902 w 11269336"/>
              <a:gd name="connsiteY136" fmla="*/ 2138894 h 2323145"/>
              <a:gd name="connsiteX137" fmla="*/ 4765388 w 11269336"/>
              <a:gd name="connsiteY137" fmla="*/ 2162525 h 2323145"/>
              <a:gd name="connsiteX138" fmla="*/ 4745033 w 11269336"/>
              <a:gd name="connsiteY138" fmla="*/ 2158859 h 2323145"/>
              <a:gd name="connsiteX139" fmla="*/ 4741475 w 11269336"/>
              <a:gd name="connsiteY139" fmla="*/ 2157998 h 2323145"/>
              <a:gd name="connsiteX140" fmla="*/ 4728247 w 11269336"/>
              <a:gd name="connsiteY140" fmla="*/ 2159526 h 2323145"/>
              <a:gd name="connsiteX141" fmla="*/ 4723263 w 11269336"/>
              <a:gd name="connsiteY141" fmla="*/ 2153742 h 2323145"/>
              <a:gd name="connsiteX142" fmla="*/ 4702453 w 11269336"/>
              <a:gd name="connsiteY142" fmla="*/ 2151586 h 2323145"/>
              <a:gd name="connsiteX143" fmla="*/ 4678455 w 11269336"/>
              <a:gd name="connsiteY143" fmla="*/ 2156131 h 2323145"/>
              <a:gd name="connsiteX144" fmla="*/ 4593061 w 11269336"/>
              <a:gd name="connsiteY144" fmla="*/ 2171597 h 2323145"/>
              <a:gd name="connsiteX145" fmla="*/ 4579902 w 11269336"/>
              <a:gd name="connsiteY145" fmla="*/ 2177927 h 2323145"/>
              <a:gd name="connsiteX146" fmla="*/ 4533444 w 11269336"/>
              <a:gd name="connsiteY146" fmla="*/ 2181200 h 2323145"/>
              <a:gd name="connsiteX147" fmla="*/ 4492832 w 11269336"/>
              <a:gd name="connsiteY147" fmla="*/ 2188033 h 2323145"/>
              <a:gd name="connsiteX148" fmla="*/ 4467257 w 11269336"/>
              <a:gd name="connsiteY148" fmla="*/ 2196121 h 2323145"/>
              <a:gd name="connsiteX149" fmla="*/ 4459937 w 11269336"/>
              <a:gd name="connsiteY149" fmla="*/ 2195182 h 2323145"/>
              <a:gd name="connsiteX150" fmla="*/ 4433312 w 11269336"/>
              <a:gd name="connsiteY150" fmla="*/ 2199004 h 2323145"/>
              <a:gd name="connsiteX151" fmla="*/ 4420601 w 11269336"/>
              <a:gd name="connsiteY151" fmla="*/ 2205158 h 2323145"/>
              <a:gd name="connsiteX152" fmla="*/ 4405765 w 11269336"/>
              <a:gd name="connsiteY152" fmla="*/ 2199902 h 2323145"/>
              <a:gd name="connsiteX153" fmla="*/ 4401354 w 11269336"/>
              <a:gd name="connsiteY153" fmla="*/ 2194745 h 2323145"/>
              <a:gd name="connsiteX154" fmla="*/ 4383151 w 11269336"/>
              <a:gd name="connsiteY154" fmla="*/ 2201140 h 2323145"/>
              <a:gd name="connsiteX155" fmla="*/ 4366646 w 11269336"/>
              <a:gd name="connsiteY155" fmla="*/ 2198564 h 2323145"/>
              <a:gd name="connsiteX156" fmla="*/ 4354009 w 11269336"/>
              <a:gd name="connsiteY156" fmla="*/ 2204984 h 2323145"/>
              <a:gd name="connsiteX157" fmla="*/ 4348284 w 11269336"/>
              <a:gd name="connsiteY157" fmla="*/ 2205270 h 2323145"/>
              <a:gd name="connsiteX158" fmla="*/ 4333906 w 11269336"/>
              <a:gd name="connsiteY158" fmla="*/ 2205251 h 2323145"/>
              <a:gd name="connsiteX159" fmla="*/ 4308819 w 11269336"/>
              <a:gd name="connsiteY159" fmla="*/ 2203822 h 2323145"/>
              <a:gd name="connsiteX160" fmla="*/ 4301210 w 11269336"/>
              <a:gd name="connsiteY160" fmla="*/ 2204456 h 2323145"/>
              <a:gd name="connsiteX161" fmla="*/ 4283095 w 11269336"/>
              <a:gd name="connsiteY161" fmla="*/ 2198177 h 2323145"/>
              <a:gd name="connsiteX162" fmla="*/ 4250119 w 11269336"/>
              <a:gd name="connsiteY162" fmla="*/ 2196342 h 2323145"/>
              <a:gd name="connsiteX163" fmla="*/ 4189203 w 11269336"/>
              <a:gd name="connsiteY163" fmla="*/ 2178994 h 2323145"/>
              <a:gd name="connsiteX164" fmla="*/ 4154035 w 11269336"/>
              <a:gd name="connsiteY164" fmla="*/ 2171950 h 2323145"/>
              <a:gd name="connsiteX165" fmla="*/ 4129569 w 11269336"/>
              <a:gd name="connsiteY165" fmla="*/ 2163850 h 2323145"/>
              <a:gd name="connsiteX166" fmla="*/ 4061250 w 11269336"/>
              <a:gd name="connsiteY166" fmla="*/ 2159236 h 2323145"/>
              <a:gd name="connsiteX167" fmla="*/ 3945480 w 11269336"/>
              <a:gd name="connsiteY167" fmla="*/ 2158279 h 2323145"/>
              <a:gd name="connsiteX168" fmla="*/ 3921468 w 11269336"/>
              <a:gd name="connsiteY168" fmla="*/ 2156588 h 2323145"/>
              <a:gd name="connsiteX169" fmla="*/ 3903348 w 11269336"/>
              <a:gd name="connsiteY169" fmla="*/ 2149220 h 2323145"/>
              <a:gd name="connsiteX170" fmla="*/ 3901342 w 11269336"/>
              <a:gd name="connsiteY170" fmla="*/ 2142355 h 2323145"/>
              <a:gd name="connsiteX171" fmla="*/ 3888539 w 11269336"/>
              <a:gd name="connsiteY171" fmla="*/ 2140476 h 2323145"/>
              <a:gd name="connsiteX172" fmla="*/ 3885662 w 11269336"/>
              <a:gd name="connsiteY172" fmla="*/ 2138740 h 2323145"/>
              <a:gd name="connsiteX173" fmla="*/ 3868627 w 11269336"/>
              <a:gd name="connsiteY173" fmla="*/ 2130023 h 2323145"/>
              <a:gd name="connsiteX174" fmla="*/ 3819177 w 11269336"/>
              <a:gd name="connsiteY174" fmla="*/ 2142111 h 2323145"/>
              <a:gd name="connsiteX175" fmla="*/ 3769100 w 11269336"/>
              <a:gd name="connsiteY175" fmla="*/ 2131731 h 2323145"/>
              <a:gd name="connsiteX176" fmla="*/ 3562752 w 11269336"/>
              <a:gd name="connsiteY176" fmla="*/ 2131785 h 2323145"/>
              <a:gd name="connsiteX177" fmla="*/ 3541402 w 11269336"/>
              <a:gd name="connsiteY177" fmla="*/ 2106821 h 2323145"/>
              <a:gd name="connsiteX178" fmla="*/ 3365341 w 11269336"/>
              <a:gd name="connsiteY178" fmla="*/ 2077638 h 2323145"/>
              <a:gd name="connsiteX179" fmla="*/ 3170922 w 11269336"/>
              <a:gd name="connsiteY179" fmla="*/ 2115957 h 2323145"/>
              <a:gd name="connsiteX180" fmla="*/ 3156256 w 11269336"/>
              <a:gd name="connsiteY180" fmla="*/ 2124773 h 2323145"/>
              <a:gd name="connsiteX181" fmla="*/ 3140298 w 11269336"/>
              <a:gd name="connsiteY181" fmla="*/ 2129182 h 2323145"/>
              <a:gd name="connsiteX182" fmla="*/ 3138514 w 11269336"/>
              <a:gd name="connsiteY182" fmla="*/ 2128069 h 2323145"/>
              <a:gd name="connsiteX183" fmla="*/ 3120467 w 11269336"/>
              <a:gd name="connsiteY183" fmla="*/ 2128281 h 2323145"/>
              <a:gd name="connsiteX184" fmla="*/ 3116175 w 11269336"/>
              <a:gd name="connsiteY184" fmla="*/ 2131633 h 2323145"/>
              <a:gd name="connsiteX185" fmla="*/ 3103685 w 11269336"/>
              <a:gd name="connsiteY185" fmla="*/ 2132814 h 2323145"/>
              <a:gd name="connsiteX186" fmla="*/ 3078794 w 11269336"/>
              <a:gd name="connsiteY186" fmla="*/ 2137935 h 2323145"/>
              <a:gd name="connsiteX187" fmla="*/ 3074407 w 11269336"/>
              <a:gd name="connsiteY187" fmla="*/ 2136274 h 2323145"/>
              <a:gd name="connsiteX188" fmla="*/ 3037285 w 11269336"/>
              <a:gd name="connsiteY188" fmla="*/ 2139919 h 2323145"/>
              <a:gd name="connsiteX189" fmla="*/ 3036901 w 11269336"/>
              <a:gd name="connsiteY189" fmla="*/ 2138726 h 2323145"/>
              <a:gd name="connsiteX190" fmla="*/ 3026996 w 11269336"/>
              <a:gd name="connsiteY190" fmla="*/ 2134322 h 2323145"/>
              <a:gd name="connsiteX191" fmla="*/ 3007772 w 11269336"/>
              <a:gd name="connsiteY191" fmla="*/ 2128742 h 2323145"/>
              <a:gd name="connsiteX192" fmla="*/ 2965030 w 11269336"/>
              <a:gd name="connsiteY192" fmla="*/ 2100494 h 2323145"/>
              <a:gd name="connsiteX193" fmla="*/ 2926342 w 11269336"/>
              <a:gd name="connsiteY193" fmla="*/ 2104155 h 2323145"/>
              <a:gd name="connsiteX194" fmla="*/ 2918608 w 11269336"/>
              <a:gd name="connsiteY194" fmla="*/ 2104215 h 2323145"/>
              <a:gd name="connsiteX195" fmla="*/ 2918475 w 11269336"/>
              <a:gd name="connsiteY195" fmla="*/ 2103937 h 2323145"/>
              <a:gd name="connsiteX196" fmla="*/ 2910360 w 11269336"/>
              <a:gd name="connsiteY196" fmla="*/ 2103444 h 2323145"/>
              <a:gd name="connsiteX197" fmla="*/ 2904507 w 11269336"/>
              <a:gd name="connsiteY197" fmla="*/ 2104326 h 2323145"/>
              <a:gd name="connsiteX198" fmla="*/ 2889503 w 11269336"/>
              <a:gd name="connsiteY198" fmla="*/ 2104443 h 2323145"/>
              <a:gd name="connsiteX199" fmla="*/ 2884480 w 11269336"/>
              <a:gd name="connsiteY199" fmla="*/ 2102626 h 2323145"/>
              <a:gd name="connsiteX200" fmla="*/ 2882689 w 11269336"/>
              <a:gd name="connsiteY200" fmla="*/ 2099228 h 2323145"/>
              <a:gd name="connsiteX201" fmla="*/ 2881291 w 11269336"/>
              <a:gd name="connsiteY201" fmla="*/ 2099618 h 2323145"/>
              <a:gd name="connsiteX202" fmla="*/ 2853979 w 11269336"/>
              <a:gd name="connsiteY202" fmla="*/ 2090388 h 2323145"/>
              <a:gd name="connsiteX203" fmla="*/ 2791790 w 11269336"/>
              <a:gd name="connsiteY203" fmla="*/ 2080332 h 2323145"/>
              <a:gd name="connsiteX204" fmla="*/ 2755844 w 11269336"/>
              <a:gd name="connsiteY204" fmla="*/ 2078874 h 2323145"/>
              <a:gd name="connsiteX205" fmla="*/ 2657742 w 11269336"/>
              <a:gd name="connsiteY205" fmla="*/ 2070179 h 2323145"/>
              <a:gd name="connsiteX206" fmla="*/ 2559549 w 11269336"/>
              <a:gd name="connsiteY206" fmla="*/ 2057873 h 2323145"/>
              <a:gd name="connsiteX207" fmla="*/ 2512054 w 11269336"/>
              <a:gd name="connsiteY207" fmla="*/ 2031671 h 2323145"/>
              <a:gd name="connsiteX208" fmla="*/ 2506437 w 11269336"/>
              <a:gd name="connsiteY208" fmla="*/ 2030918 h 2323145"/>
              <a:gd name="connsiteX209" fmla="*/ 2491752 w 11269336"/>
              <a:gd name="connsiteY209" fmla="*/ 2033906 h 2323145"/>
              <a:gd name="connsiteX210" fmla="*/ 2486338 w 11269336"/>
              <a:gd name="connsiteY210" fmla="*/ 2035862 h 2323145"/>
              <a:gd name="connsiteX211" fmla="*/ 2478186 w 11269336"/>
              <a:gd name="connsiteY211" fmla="*/ 2036953 h 2323145"/>
              <a:gd name="connsiteX212" fmla="*/ 2477950 w 11269336"/>
              <a:gd name="connsiteY212" fmla="*/ 2036715 h 2323145"/>
              <a:gd name="connsiteX213" fmla="*/ 2470381 w 11269336"/>
              <a:gd name="connsiteY213" fmla="*/ 2038256 h 2323145"/>
              <a:gd name="connsiteX214" fmla="*/ 2433781 w 11269336"/>
              <a:gd name="connsiteY214" fmla="*/ 2049140 h 2323145"/>
              <a:gd name="connsiteX215" fmla="*/ 2381172 w 11269336"/>
              <a:gd name="connsiteY215" fmla="*/ 2030645 h 2323145"/>
              <a:gd name="connsiteX216" fmla="*/ 2360198 w 11269336"/>
              <a:gd name="connsiteY216" fmla="*/ 2029059 h 2323145"/>
              <a:gd name="connsiteX217" fmla="*/ 2348815 w 11269336"/>
              <a:gd name="connsiteY217" fmla="*/ 2026798 h 2323145"/>
              <a:gd name="connsiteX218" fmla="*/ 2347988 w 11269336"/>
              <a:gd name="connsiteY218" fmla="*/ 2025745 h 2323145"/>
              <a:gd name="connsiteX219" fmla="*/ 2312920 w 11269336"/>
              <a:gd name="connsiteY219" fmla="*/ 2036311 h 2323145"/>
              <a:gd name="connsiteX220" fmla="*/ 2307986 w 11269336"/>
              <a:gd name="connsiteY220" fmla="*/ 2035583 h 2323145"/>
              <a:gd name="connsiteX221" fmla="*/ 2285481 w 11269336"/>
              <a:gd name="connsiteY221" fmla="*/ 2045197 h 2323145"/>
              <a:gd name="connsiteX222" fmla="*/ 2273666 w 11269336"/>
              <a:gd name="connsiteY222" fmla="*/ 2048710 h 2323145"/>
              <a:gd name="connsiteX223" fmla="*/ 2270719 w 11269336"/>
              <a:gd name="connsiteY223" fmla="*/ 2052702 h 2323145"/>
              <a:gd name="connsiteX224" fmla="*/ 2253080 w 11269336"/>
              <a:gd name="connsiteY224" fmla="*/ 2056363 h 2323145"/>
              <a:gd name="connsiteX225" fmla="*/ 2250906 w 11269336"/>
              <a:gd name="connsiteY225" fmla="*/ 2055654 h 2323145"/>
              <a:gd name="connsiteX226" fmla="*/ 2236905 w 11269336"/>
              <a:gd name="connsiteY226" fmla="*/ 2062882 h 2323145"/>
              <a:gd name="connsiteX227" fmla="*/ 2225830 w 11269336"/>
              <a:gd name="connsiteY227" fmla="*/ 2074027 h 2323145"/>
              <a:gd name="connsiteX228" fmla="*/ 2073776 w 11269336"/>
              <a:gd name="connsiteY228" fmla="*/ 2089244 h 2323145"/>
              <a:gd name="connsiteX229" fmla="*/ 1948256 w 11269336"/>
              <a:gd name="connsiteY229" fmla="*/ 2146616 h 2323145"/>
              <a:gd name="connsiteX230" fmla="*/ 1865582 w 11269336"/>
              <a:gd name="connsiteY230" fmla="*/ 2153738 h 2323145"/>
              <a:gd name="connsiteX231" fmla="*/ 1835210 w 11269336"/>
              <a:gd name="connsiteY231" fmla="*/ 2134244 h 2323145"/>
              <a:gd name="connsiteX232" fmla="*/ 1632661 w 11269336"/>
              <a:gd name="connsiteY232" fmla="*/ 2173882 h 2323145"/>
              <a:gd name="connsiteX233" fmla="*/ 1579590 w 11269336"/>
              <a:gd name="connsiteY233" fmla="*/ 2173680 h 2323145"/>
              <a:gd name="connsiteX234" fmla="*/ 1535601 w 11269336"/>
              <a:gd name="connsiteY234" fmla="*/ 2194590 h 2323145"/>
              <a:gd name="connsiteX235" fmla="*/ 1515594 w 11269336"/>
              <a:gd name="connsiteY235" fmla="*/ 2189622 h 2323145"/>
              <a:gd name="connsiteX236" fmla="*/ 1512113 w 11269336"/>
              <a:gd name="connsiteY236" fmla="*/ 2188534 h 2323145"/>
              <a:gd name="connsiteX237" fmla="*/ 1498838 w 11269336"/>
              <a:gd name="connsiteY237" fmla="*/ 2189213 h 2323145"/>
              <a:gd name="connsiteX238" fmla="*/ 1494279 w 11269336"/>
              <a:gd name="connsiteY238" fmla="*/ 2183112 h 2323145"/>
              <a:gd name="connsiteX239" fmla="*/ 1473714 w 11269336"/>
              <a:gd name="connsiteY239" fmla="*/ 2179625 h 2323145"/>
              <a:gd name="connsiteX240" fmla="*/ 1449503 w 11269336"/>
              <a:gd name="connsiteY240" fmla="*/ 2182633 h 2323145"/>
              <a:gd name="connsiteX241" fmla="*/ 1266687 w 11269336"/>
              <a:gd name="connsiteY241" fmla="*/ 2212688 h 2323145"/>
              <a:gd name="connsiteX242" fmla="*/ 1239614 w 11269336"/>
              <a:gd name="connsiteY242" fmla="*/ 2209727 h 2323145"/>
              <a:gd name="connsiteX243" fmla="*/ 1202436 w 11269336"/>
              <a:gd name="connsiteY243" fmla="*/ 2209817 h 2323145"/>
              <a:gd name="connsiteX244" fmla="*/ 1136097 w 11269336"/>
              <a:gd name="connsiteY244" fmla="*/ 2205112 h 2323145"/>
              <a:gd name="connsiteX245" fmla="*/ 988232 w 11269336"/>
              <a:gd name="connsiteY245" fmla="*/ 2235635 h 2323145"/>
              <a:gd name="connsiteX246" fmla="*/ 981959 w 11269336"/>
              <a:gd name="connsiteY246" fmla="*/ 2231607 h 2323145"/>
              <a:gd name="connsiteX247" fmla="*/ 938600 w 11269336"/>
              <a:gd name="connsiteY247" fmla="*/ 2238113 h 2323145"/>
              <a:gd name="connsiteX248" fmla="*/ 791788 w 11269336"/>
              <a:gd name="connsiteY248" fmla="*/ 2293224 h 2323145"/>
              <a:gd name="connsiteX249" fmla="*/ 706914 w 11269336"/>
              <a:gd name="connsiteY249" fmla="*/ 2305046 h 2323145"/>
              <a:gd name="connsiteX250" fmla="*/ 675971 w 11269336"/>
              <a:gd name="connsiteY250" fmla="*/ 2304030 h 2323145"/>
              <a:gd name="connsiteX251" fmla="*/ 624180 w 11269336"/>
              <a:gd name="connsiteY251" fmla="*/ 2302650 h 2323145"/>
              <a:gd name="connsiteX252" fmla="*/ 583453 w 11269336"/>
              <a:gd name="connsiteY252" fmla="*/ 2288788 h 2323145"/>
              <a:gd name="connsiteX253" fmla="*/ 540946 w 11269336"/>
              <a:gd name="connsiteY253" fmla="*/ 2292721 h 2323145"/>
              <a:gd name="connsiteX254" fmla="*/ 533680 w 11269336"/>
              <a:gd name="connsiteY254" fmla="*/ 2310233 h 2323145"/>
              <a:gd name="connsiteX255" fmla="*/ 487366 w 11269336"/>
              <a:gd name="connsiteY255" fmla="*/ 2309053 h 2323145"/>
              <a:gd name="connsiteX256" fmla="*/ 416820 w 11269336"/>
              <a:gd name="connsiteY256" fmla="*/ 2305443 h 2323145"/>
              <a:gd name="connsiteX257" fmla="*/ 376805 w 11269336"/>
              <a:gd name="connsiteY257" fmla="*/ 2307647 h 2323145"/>
              <a:gd name="connsiteX258" fmla="*/ 266777 w 11269336"/>
              <a:gd name="connsiteY258" fmla="*/ 2309012 h 2323145"/>
              <a:gd name="connsiteX259" fmla="*/ 156013 w 11269336"/>
              <a:gd name="connsiteY259" fmla="*/ 2306832 h 2323145"/>
              <a:gd name="connsiteX260" fmla="*/ 87258 w 11269336"/>
              <a:gd name="connsiteY260" fmla="*/ 2285511 h 2323145"/>
              <a:gd name="connsiteX261" fmla="*/ 23798 w 11269336"/>
              <a:gd name="connsiteY261" fmla="*/ 2281822 h 2323145"/>
              <a:gd name="connsiteX262" fmla="*/ 0 w 11269336"/>
              <a:gd name="connsiteY262" fmla="*/ 2285369 h 2323145"/>
              <a:gd name="connsiteX263" fmla="*/ 0 w 11269336"/>
              <a:gd name="connsiteY263"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41688 w 11269336"/>
              <a:gd name="connsiteY133" fmla="*/ 2022334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702453 w 11269336"/>
              <a:gd name="connsiteY141" fmla="*/ 2151586 h 2323145"/>
              <a:gd name="connsiteX142" fmla="*/ 4678455 w 11269336"/>
              <a:gd name="connsiteY142" fmla="*/ 2156131 h 2323145"/>
              <a:gd name="connsiteX143" fmla="*/ 4593061 w 11269336"/>
              <a:gd name="connsiteY143" fmla="*/ 2171597 h 2323145"/>
              <a:gd name="connsiteX144" fmla="*/ 4579902 w 11269336"/>
              <a:gd name="connsiteY144" fmla="*/ 2177927 h 2323145"/>
              <a:gd name="connsiteX145" fmla="*/ 4533444 w 11269336"/>
              <a:gd name="connsiteY145" fmla="*/ 2181200 h 2323145"/>
              <a:gd name="connsiteX146" fmla="*/ 4492832 w 11269336"/>
              <a:gd name="connsiteY146" fmla="*/ 2188033 h 2323145"/>
              <a:gd name="connsiteX147" fmla="*/ 4467257 w 11269336"/>
              <a:gd name="connsiteY147" fmla="*/ 2196121 h 2323145"/>
              <a:gd name="connsiteX148" fmla="*/ 4459937 w 11269336"/>
              <a:gd name="connsiteY148" fmla="*/ 2195182 h 2323145"/>
              <a:gd name="connsiteX149" fmla="*/ 4433312 w 11269336"/>
              <a:gd name="connsiteY149" fmla="*/ 2199004 h 2323145"/>
              <a:gd name="connsiteX150" fmla="*/ 4420601 w 11269336"/>
              <a:gd name="connsiteY150" fmla="*/ 2205158 h 2323145"/>
              <a:gd name="connsiteX151" fmla="*/ 4405765 w 11269336"/>
              <a:gd name="connsiteY151" fmla="*/ 2199902 h 2323145"/>
              <a:gd name="connsiteX152" fmla="*/ 4401354 w 11269336"/>
              <a:gd name="connsiteY152" fmla="*/ 2194745 h 2323145"/>
              <a:gd name="connsiteX153" fmla="*/ 4383151 w 11269336"/>
              <a:gd name="connsiteY153" fmla="*/ 2201140 h 2323145"/>
              <a:gd name="connsiteX154" fmla="*/ 4366646 w 11269336"/>
              <a:gd name="connsiteY154" fmla="*/ 2198564 h 2323145"/>
              <a:gd name="connsiteX155" fmla="*/ 4354009 w 11269336"/>
              <a:gd name="connsiteY155" fmla="*/ 2204984 h 2323145"/>
              <a:gd name="connsiteX156" fmla="*/ 4348284 w 11269336"/>
              <a:gd name="connsiteY156" fmla="*/ 2205270 h 2323145"/>
              <a:gd name="connsiteX157" fmla="*/ 4333906 w 11269336"/>
              <a:gd name="connsiteY157" fmla="*/ 2205251 h 2323145"/>
              <a:gd name="connsiteX158" fmla="*/ 4308819 w 11269336"/>
              <a:gd name="connsiteY158" fmla="*/ 2203822 h 2323145"/>
              <a:gd name="connsiteX159" fmla="*/ 4301210 w 11269336"/>
              <a:gd name="connsiteY159" fmla="*/ 2204456 h 2323145"/>
              <a:gd name="connsiteX160" fmla="*/ 4283095 w 11269336"/>
              <a:gd name="connsiteY160" fmla="*/ 2198177 h 2323145"/>
              <a:gd name="connsiteX161" fmla="*/ 4250119 w 11269336"/>
              <a:gd name="connsiteY161" fmla="*/ 2196342 h 2323145"/>
              <a:gd name="connsiteX162" fmla="*/ 4189203 w 11269336"/>
              <a:gd name="connsiteY162" fmla="*/ 2178994 h 2323145"/>
              <a:gd name="connsiteX163" fmla="*/ 4154035 w 11269336"/>
              <a:gd name="connsiteY163" fmla="*/ 2171950 h 2323145"/>
              <a:gd name="connsiteX164" fmla="*/ 4129569 w 11269336"/>
              <a:gd name="connsiteY164" fmla="*/ 2163850 h 2323145"/>
              <a:gd name="connsiteX165" fmla="*/ 4061250 w 11269336"/>
              <a:gd name="connsiteY165" fmla="*/ 2159236 h 2323145"/>
              <a:gd name="connsiteX166" fmla="*/ 3945480 w 11269336"/>
              <a:gd name="connsiteY166" fmla="*/ 2158279 h 2323145"/>
              <a:gd name="connsiteX167" fmla="*/ 3921468 w 11269336"/>
              <a:gd name="connsiteY167" fmla="*/ 2156588 h 2323145"/>
              <a:gd name="connsiteX168" fmla="*/ 3903348 w 11269336"/>
              <a:gd name="connsiteY168" fmla="*/ 2149220 h 2323145"/>
              <a:gd name="connsiteX169" fmla="*/ 3901342 w 11269336"/>
              <a:gd name="connsiteY169" fmla="*/ 2142355 h 2323145"/>
              <a:gd name="connsiteX170" fmla="*/ 3888539 w 11269336"/>
              <a:gd name="connsiteY170" fmla="*/ 2140476 h 2323145"/>
              <a:gd name="connsiteX171" fmla="*/ 3885662 w 11269336"/>
              <a:gd name="connsiteY171" fmla="*/ 2138740 h 2323145"/>
              <a:gd name="connsiteX172" fmla="*/ 3868627 w 11269336"/>
              <a:gd name="connsiteY172" fmla="*/ 2130023 h 2323145"/>
              <a:gd name="connsiteX173" fmla="*/ 3819177 w 11269336"/>
              <a:gd name="connsiteY173" fmla="*/ 2142111 h 2323145"/>
              <a:gd name="connsiteX174" fmla="*/ 3769100 w 11269336"/>
              <a:gd name="connsiteY174" fmla="*/ 2131731 h 2323145"/>
              <a:gd name="connsiteX175" fmla="*/ 3562752 w 11269336"/>
              <a:gd name="connsiteY175" fmla="*/ 2131785 h 2323145"/>
              <a:gd name="connsiteX176" fmla="*/ 3541402 w 11269336"/>
              <a:gd name="connsiteY176" fmla="*/ 2106821 h 2323145"/>
              <a:gd name="connsiteX177" fmla="*/ 3365341 w 11269336"/>
              <a:gd name="connsiteY177" fmla="*/ 2077638 h 2323145"/>
              <a:gd name="connsiteX178" fmla="*/ 3170922 w 11269336"/>
              <a:gd name="connsiteY178" fmla="*/ 2115957 h 2323145"/>
              <a:gd name="connsiteX179" fmla="*/ 3156256 w 11269336"/>
              <a:gd name="connsiteY179" fmla="*/ 2124773 h 2323145"/>
              <a:gd name="connsiteX180" fmla="*/ 3140298 w 11269336"/>
              <a:gd name="connsiteY180" fmla="*/ 2129182 h 2323145"/>
              <a:gd name="connsiteX181" fmla="*/ 3138514 w 11269336"/>
              <a:gd name="connsiteY181" fmla="*/ 2128069 h 2323145"/>
              <a:gd name="connsiteX182" fmla="*/ 3120467 w 11269336"/>
              <a:gd name="connsiteY182" fmla="*/ 2128281 h 2323145"/>
              <a:gd name="connsiteX183" fmla="*/ 3116175 w 11269336"/>
              <a:gd name="connsiteY183" fmla="*/ 2131633 h 2323145"/>
              <a:gd name="connsiteX184" fmla="*/ 3103685 w 11269336"/>
              <a:gd name="connsiteY184" fmla="*/ 2132814 h 2323145"/>
              <a:gd name="connsiteX185" fmla="*/ 3078794 w 11269336"/>
              <a:gd name="connsiteY185" fmla="*/ 2137935 h 2323145"/>
              <a:gd name="connsiteX186" fmla="*/ 3074407 w 11269336"/>
              <a:gd name="connsiteY186" fmla="*/ 2136274 h 2323145"/>
              <a:gd name="connsiteX187" fmla="*/ 3037285 w 11269336"/>
              <a:gd name="connsiteY187" fmla="*/ 2139919 h 2323145"/>
              <a:gd name="connsiteX188" fmla="*/ 3036901 w 11269336"/>
              <a:gd name="connsiteY188" fmla="*/ 2138726 h 2323145"/>
              <a:gd name="connsiteX189" fmla="*/ 3026996 w 11269336"/>
              <a:gd name="connsiteY189" fmla="*/ 2134322 h 2323145"/>
              <a:gd name="connsiteX190" fmla="*/ 3007772 w 11269336"/>
              <a:gd name="connsiteY190" fmla="*/ 2128742 h 2323145"/>
              <a:gd name="connsiteX191" fmla="*/ 2965030 w 11269336"/>
              <a:gd name="connsiteY191" fmla="*/ 2100494 h 2323145"/>
              <a:gd name="connsiteX192" fmla="*/ 2926342 w 11269336"/>
              <a:gd name="connsiteY192" fmla="*/ 2104155 h 2323145"/>
              <a:gd name="connsiteX193" fmla="*/ 2918608 w 11269336"/>
              <a:gd name="connsiteY193" fmla="*/ 2104215 h 2323145"/>
              <a:gd name="connsiteX194" fmla="*/ 2918475 w 11269336"/>
              <a:gd name="connsiteY194" fmla="*/ 2103937 h 2323145"/>
              <a:gd name="connsiteX195" fmla="*/ 2910360 w 11269336"/>
              <a:gd name="connsiteY195" fmla="*/ 2103444 h 2323145"/>
              <a:gd name="connsiteX196" fmla="*/ 2904507 w 11269336"/>
              <a:gd name="connsiteY196" fmla="*/ 2104326 h 2323145"/>
              <a:gd name="connsiteX197" fmla="*/ 2889503 w 11269336"/>
              <a:gd name="connsiteY197" fmla="*/ 2104443 h 2323145"/>
              <a:gd name="connsiteX198" fmla="*/ 2884480 w 11269336"/>
              <a:gd name="connsiteY198" fmla="*/ 2102626 h 2323145"/>
              <a:gd name="connsiteX199" fmla="*/ 2882689 w 11269336"/>
              <a:gd name="connsiteY199" fmla="*/ 2099228 h 2323145"/>
              <a:gd name="connsiteX200" fmla="*/ 2881291 w 11269336"/>
              <a:gd name="connsiteY200" fmla="*/ 2099618 h 2323145"/>
              <a:gd name="connsiteX201" fmla="*/ 2853979 w 11269336"/>
              <a:gd name="connsiteY201" fmla="*/ 2090388 h 2323145"/>
              <a:gd name="connsiteX202" fmla="*/ 2791790 w 11269336"/>
              <a:gd name="connsiteY202" fmla="*/ 2080332 h 2323145"/>
              <a:gd name="connsiteX203" fmla="*/ 2755844 w 11269336"/>
              <a:gd name="connsiteY203" fmla="*/ 2078874 h 2323145"/>
              <a:gd name="connsiteX204" fmla="*/ 2657742 w 11269336"/>
              <a:gd name="connsiteY204" fmla="*/ 2070179 h 2323145"/>
              <a:gd name="connsiteX205" fmla="*/ 2559549 w 11269336"/>
              <a:gd name="connsiteY205" fmla="*/ 2057873 h 2323145"/>
              <a:gd name="connsiteX206" fmla="*/ 2512054 w 11269336"/>
              <a:gd name="connsiteY206" fmla="*/ 2031671 h 2323145"/>
              <a:gd name="connsiteX207" fmla="*/ 2506437 w 11269336"/>
              <a:gd name="connsiteY207" fmla="*/ 2030918 h 2323145"/>
              <a:gd name="connsiteX208" fmla="*/ 2491752 w 11269336"/>
              <a:gd name="connsiteY208" fmla="*/ 2033906 h 2323145"/>
              <a:gd name="connsiteX209" fmla="*/ 2486338 w 11269336"/>
              <a:gd name="connsiteY209" fmla="*/ 2035862 h 2323145"/>
              <a:gd name="connsiteX210" fmla="*/ 2478186 w 11269336"/>
              <a:gd name="connsiteY210" fmla="*/ 2036953 h 2323145"/>
              <a:gd name="connsiteX211" fmla="*/ 2477950 w 11269336"/>
              <a:gd name="connsiteY211" fmla="*/ 2036715 h 2323145"/>
              <a:gd name="connsiteX212" fmla="*/ 2470381 w 11269336"/>
              <a:gd name="connsiteY212" fmla="*/ 2038256 h 2323145"/>
              <a:gd name="connsiteX213" fmla="*/ 2433781 w 11269336"/>
              <a:gd name="connsiteY213" fmla="*/ 2049140 h 2323145"/>
              <a:gd name="connsiteX214" fmla="*/ 2381172 w 11269336"/>
              <a:gd name="connsiteY214" fmla="*/ 2030645 h 2323145"/>
              <a:gd name="connsiteX215" fmla="*/ 2360198 w 11269336"/>
              <a:gd name="connsiteY215" fmla="*/ 2029059 h 2323145"/>
              <a:gd name="connsiteX216" fmla="*/ 2348815 w 11269336"/>
              <a:gd name="connsiteY216" fmla="*/ 2026798 h 2323145"/>
              <a:gd name="connsiteX217" fmla="*/ 2347988 w 11269336"/>
              <a:gd name="connsiteY217" fmla="*/ 2025745 h 2323145"/>
              <a:gd name="connsiteX218" fmla="*/ 2312920 w 11269336"/>
              <a:gd name="connsiteY218" fmla="*/ 2036311 h 2323145"/>
              <a:gd name="connsiteX219" fmla="*/ 2307986 w 11269336"/>
              <a:gd name="connsiteY219" fmla="*/ 2035583 h 2323145"/>
              <a:gd name="connsiteX220" fmla="*/ 2285481 w 11269336"/>
              <a:gd name="connsiteY220" fmla="*/ 2045197 h 2323145"/>
              <a:gd name="connsiteX221" fmla="*/ 2273666 w 11269336"/>
              <a:gd name="connsiteY221" fmla="*/ 2048710 h 2323145"/>
              <a:gd name="connsiteX222" fmla="*/ 2270719 w 11269336"/>
              <a:gd name="connsiteY222" fmla="*/ 2052702 h 2323145"/>
              <a:gd name="connsiteX223" fmla="*/ 2253080 w 11269336"/>
              <a:gd name="connsiteY223" fmla="*/ 2056363 h 2323145"/>
              <a:gd name="connsiteX224" fmla="*/ 2250906 w 11269336"/>
              <a:gd name="connsiteY224" fmla="*/ 2055654 h 2323145"/>
              <a:gd name="connsiteX225" fmla="*/ 2236905 w 11269336"/>
              <a:gd name="connsiteY225" fmla="*/ 2062882 h 2323145"/>
              <a:gd name="connsiteX226" fmla="*/ 2225830 w 11269336"/>
              <a:gd name="connsiteY226" fmla="*/ 2074027 h 2323145"/>
              <a:gd name="connsiteX227" fmla="*/ 2073776 w 11269336"/>
              <a:gd name="connsiteY227" fmla="*/ 2089244 h 2323145"/>
              <a:gd name="connsiteX228" fmla="*/ 1948256 w 11269336"/>
              <a:gd name="connsiteY228" fmla="*/ 2146616 h 2323145"/>
              <a:gd name="connsiteX229" fmla="*/ 1865582 w 11269336"/>
              <a:gd name="connsiteY229" fmla="*/ 2153738 h 2323145"/>
              <a:gd name="connsiteX230" fmla="*/ 1835210 w 11269336"/>
              <a:gd name="connsiteY230" fmla="*/ 2134244 h 2323145"/>
              <a:gd name="connsiteX231" fmla="*/ 1632661 w 11269336"/>
              <a:gd name="connsiteY231" fmla="*/ 2173882 h 2323145"/>
              <a:gd name="connsiteX232" fmla="*/ 1579590 w 11269336"/>
              <a:gd name="connsiteY232" fmla="*/ 2173680 h 2323145"/>
              <a:gd name="connsiteX233" fmla="*/ 1535601 w 11269336"/>
              <a:gd name="connsiteY233" fmla="*/ 2194590 h 2323145"/>
              <a:gd name="connsiteX234" fmla="*/ 1515594 w 11269336"/>
              <a:gd name="connsiteY234" fmla="*/ 2189622 h 2323145"/>
              <a:gd name="connsiteX235" fmla="*/ 1512113 w 11269336"/>
              <a:gd name="connsiteY235" fmla="*/ 2188534 h 2323145"/>
              <a:gd name="connsiteX236" fmla="*/ 1498838 w 11269336"/>
              <a:gd name="connsiteY236" fmla="*/ 2189213 h 2323145"/>
              <a:gd name="connsiteX237" fmla="*/ 1494279 w 11269336"/>
              <a:gd name="connsiteY237" fmla="*/ 2183112 h 2323145"/>
              <a:gd name="connsiteX238" fmla="*/ 1473714 w 11269336"/>
              <a:gd name="connsiteY238" fmla="*/ 2179625 h 2323145"/>
              <a:gd name="connsiteX239" fmla="*/ 1449503 w 11269336"/>
              <a:gd name="connsiteY239" fmla="*/ 2182633 h 2323145"/>
              <a:gd name="connsiteX240" fmla="*/ 1266687 w 11269336"/>
              <a:gd name="connsiteY240" fmla="*/ 2212688 h 2323145"/>
              <a:gd name="connsiteX241" fmla="*/ 1239614 w 11269336"/>
              <a:gd name="connsiteY241" fmla="*/ 2209727 h 2323145"/>
              <a:gd name="connsiteX242" fmla="*/ 1202436 w 11269336"/>
              <a:gd name="connsiteY242" fmla="*/ 2209817 h 2323145"/>
              <a:gd name="connsiteX243" fmla="*/ 1136097 w 11269336"/>
              <a:gd name="connsiteY243" fmla="*/ 2205112 h 2323145"/>
              <a:gd name="connsiteX244" fmla="*/ 988232 w 11269336"/>
              <a:gd name="connsiteY244" fmla="*/ 2235635 h 2323145"/>
              <a:gd name="connsiteX245" fmla="*/ 981959 w 11269336"/>
              <a:gd name="connsiteY245" fmla="*/ 2231607 h 2323145"/>
              <a:gd name="connsiteX246" fmla="*/ 938600 w 11269336"/>
              <a:gd name="connsiteY246" fmla="*/ 2238113 h 2323145"/>
              <a:gd name="connsiteX247" fmla="*/ 791788 w 11269336"/>
              <a:gd name="connsiteY247" fmla="*/ 2293224 h 2323145"/>
              <a:gd name="connsiteX248" fmla="*/ 706914 w 11269336"/>
              <a:gd name="connsiteY248" fmla="*/ 2305046 h 2323145"/>
              <a:gd name="connsiteX249" fmla="*/ 675971 w 11269336"/>
              <a:gd name="connsiteY249" fmla="*/ 2304030 h 2323145"/>
              <a:gd name="connsiteX250" fmla="*/ 624180 w 11269336"/>
              <a:gd name="connsiteY250" fmla="*/ 2302650 h 2323145"/>
              <a:gd name="connsiteX251" fmla="*/ 583453 w 11269336"/>
              <a:gd name="connsiteY251" fmla="*/ 2288788 h 2323145"/>
              <a:gd name="connsiteX252" fmla="*/ 540946 w 11269336"/>
              <a:gd name="connsiteY252" fmla="*/ 2292721 h 2323145"/>
              <a:gd name="connsiteX253" fmla="*/ 533680 w 11269336"/>
              <a:gd name="connsiteY253" fmla="*/ 2310233 h 2323145"/>
              <a:gd name="connsiteX254" fmla="*/ 487366 w 11269336"/>
              <a:gd name="connsiteY254" fmla="*/ 2309053 h 2323145"/>
              <a:gd name="connsiteX255" fmla="*/ 416820 w 11269336"/>
              <a:gd name="connsiteY255" fmla="*/ 2305443 h 2323145"/>
              <a:gd name="connsiteX256" fmla="*/ 376805 w 11269336"/>
              <a:gd name="connsiteY256" fmla="*/ 2307647 h 2323145"/>
              <a:gd name="connsiteX257" fmla="*/ 266777 w 11269336"/>
              <a:gd name="connsiteY257" fmla="*/ 2309012 h 2323145"/>
              <a:gd name="connsiteX258" fmla="*/ 156013 w 11269336"/>
              <a:gd name="connsiteY258" fmla="*/ 2306832 h 2323145"/>
              <a:gd name="connsiteX259" fmla="*/ 87258 w 11269336"/>
              <a:gd name="connsiteY259" fmla="*/ 2285511 h 2323145"/>
              <a:gd name="connsiteX260" fmla="*/ 23798 w 11269336"/>
              <a:gd name="connsiteY260" fmla="*/ 2281822 h 2323145"/>
              <a:gd name="connsiteX261" fmla="*/ 0 w 11269336"/>
              <a:gd name="connsiteY261" fmla="*/ 2285369 h 2323145"/>
              <a:gd name="connsiteX262" fmla="*/ 0 w 11269336"/>
              <a:gd name="connsiteY26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41688 w 11269336"/>
              <a:gd name="connsiteY133" fmla="*/ 2022334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702453 w 11269336"/>
              <a:gd name="connsiteY141" fmla="*/ 2151586 h 2323145"/>
              <a:gd name="connsiteX142" fmla="*/ 4678455 w 11269336"/>
              <a:gd name="connsiteY142" fmla="*/ 2156131 h 2323145"/>
              <a:gd name="connsiteX143" fmla="*/ 4593061 w 11269336"/>
              <a:gd name="connsiteY143" fmla="*/ 2171597 h 2323145"/>
              <a:gd name="connsiteX144" fmla="*/ 4579902 w 11269336"/>
              <a:gd name="connsiteY144" fmla="*/ 2177927 h 2323145"/>
              <a:gd name="connsiteX145" fmla="*/ 4533444 w 11269336"/>
              <a:gd name="connsiteY145" fmla="*/ 2181200 h 2323145"/>
              <a:gd name="connsiteX146" fmla="*/ 4492832 w 11269336"/>
              <a:gd name="connsiteY146" fmla="*/ 2188033 h 2323145"/>
              <a:gd name="connsiteX147" fmla="*/ 4467257 w 11269336"/>
              <a:gd name="connsiteY147" fmla="*/ 2196121 h 2323145"/>
              <a:gd name="connsiteX148" fmla="*/ 4459937 w 11269336"/>
              <a:gd name="connsiteY148" fmla="*/ 2195182 h 2323145"/>
              <a:gd name="connsiteX149" fmla="*/ 4433312 w 11269336"/>
              <a:gd name="connsiteY149" fmla="*/ 2199004 h 2323145"/>
              <a:gd name="connsiteX150" fmla="*/ 4420601 w 11269336"/>
              <a:gd name="connsiteY150" fmla="*/ 2205158 h 2323145"/>
              <a:gd name="connsiteX151" fmla="*/ 4405765 w 11269336"/>
              <a:gd name="connsiteY151" fmla="*/ 2199902 h 2323145"/>
              <a:gd name="connsiteX152" fmla="*/ 4401354 w 11269336"/>
              <a:gd name="connsiteY152" fmla="*/ 2194745 h 2323145"/>
              <a:gd name="connsiteX153" fmla="*/ 4383151 w 11269336"/>
              <a:gd name="connsiteY153" fmla="*/ 2201140 h 2323145"/>
              <a:gd name="connsiteX154" fmla="*/ 4366646 w 11269336"/>
              <a:gd name="connsiteY154" fmla="*/ 2198564 h 2323145"/>
              <a:gd name="connsiteX155" fmla="*/ 4354009 w 11269336"/>
              <a:gd name="connsiteY155" fmla="*/ 2204984 h 2323145"/>
              <a:gd name="connsiteX156" fmla="*/ 4348284 w 11269336"/>
              <a:gd name="connsiteY156" fmla="*/ 2205270 h 2323145"/>
              <a:gd name="connsiteX157" fmla="*/ 4333906 w 11269336"/>
              <a:gd name="connsiteY157" fmla="*/ 2205251 h 2323145"/>
              <a:gd name="connsiteX158" fmla="*/ 4308819 w 11269336"/>
              <a:gd name="connsiteY158" fmla="*/ 2203822 h 2323145"/>
              <a:gd name="connsiteX159" fmla="*/ 4301210 w 11269336"/>
              <a:gd name="connsiteY159" fmla="*/ 2204456 h 2323145"/>
              <a:gd name="connsiteX160" fmla="*/ 4283095 w 11269336"/>
              <a:gd name="connsiteY160" fmla="*/ 2198177 h 2323145"/>
              <a:gd name="connsiteX161" fmla="*/ 4250119 w 11269336"/>
              <a:gd name="connsiteY161" fmla="*/ 2196342 h 2323145"/>
              <a:gd name="connsiteX162" fmla="*/ 4189203 w 11269336"/>
              <a:gd name="connsiteY162" fmla="*/ 2178994 h 2323145"/>
              <a:gd name="connsiteX163" fmla="*/ 4154035 w 11269336"/>
              <a:gd name="connsiteY163" fmla="*/ 2171950 h 2323145"/>
              <a:gd name="connsiteX164" fmla="*/ 4129569 w 11269336"/>
              <a:gd name="connsiteY164" fmla="*/ 2163850 h 2323145"/>
              <a:gd name="connsiteX165" fmla="*/ 4061250 w 11269336"/>
              <a:gd name="connsiteY165" fmla="*/ 2159236 h 2323145"/>
              <a:gd name="connsiteX166" fmla="*/ 3945480 w 11269336"/>
              <a:gd name="connsiteY166" fmla="*/ 2158279 h 2323145"/>
              <a:gd name="connsiteX167" fmla="*/ 3921468 w 11269336"/>
              <a:gd name="connsiteY167" fmla="*/ 2156588 h 2323145"/>
              <a:gd name="connsiteX168" fmla="*/ 3903348 w 11269336"/>
              <a:gd name="connsiteY168" fmla="*/ 2149220 h 2323145"/>
              <a:gd name="connsiteX169" fmla="*/ 3901342 w 11269336"/>
              <a:gd name="connsiteY169" fmla="*/ 2142355 h 2323145"/>
              <a:gd name="connsiteX170" fmla="*/ 3888539 w 11269336"/>
              <a:gd name="connsiteY170" fmla="*/ 2140476 h 2323145"/>
              <a:gd name="connsiteX171" fmla="*/ 3885662 w 11269336"/>
              <a:gd name="connsiteY171" fmla="*/ 2138740 h 2323145"/>
              <a:gd name="connsiteX172" fmla="*/ 3868627 w 11269336"/>
              <a:gd name="connsiteY172" fmla="*/ 2130023 h 2323145"/>
              <a:gd name="connsiteX173" fmla="*/ 3819177 w 11269336"/>
              <a:gd name="connsiteY173" fmla="*/ 2142111 h 2323145"/>
              <a:gd name="connsiteX174" fmla="*/ 3769100 w 11269336"/>
              <a:gd name="connsiteY174" fmla="*/ 2131731 h 2323145"/>
              <a:gd name="connsiteX175" fmla="*/ 3562752 w 11269336"/>
              <a:gd name="connsiteY175" fmla="*/ 2131785 h 2323145"/>
              <a:gd name="connsiteX176" fmla="*/ 3541402 w 11269336"/>
              <a:gd name="connsiteY176" fmla="*/ 2106821 h 2323145"/>
              <a:gd name="connsiteX177" fmla="*/ 3365341 w 11269336"/>
              <a:gd name="connsiteY177" fmla="*/ 2077638 h 2323145"/>
              <a:gd name="connsiteX178" fmla="*/ 3170922 w 11269336"/>
              <a:gd name="connsiteY178" fmla="*/ 2115957 h 2323145"/>
              <a:gd name="connsiteX179" fmla="*/ 3156256 w 11269336"/>
              <a:gd name="connsiteY179" fmla="*/ 2124773 h 2323145"/>
              <a:gd name="connsiteX180" fmla="*/ 3140298 w 11269336"/>
              <a:gd name="connsiteY180" fmla="*/ 2129182 h 2323145"/>
              <a:gd name="connsiteX181" fmla="*/ 3138514 w 11269336"/>
              <a:gd name="connsiteY181" fmla="*/ 2128069 h 2323145"/>
              <a:gd name="connsiteX182" fmla="*/ 3120467 w 11269336"/>
              <a:gd name="connsiteY182" fmla="*/ 2128281 h 2323145"/>
              <a:gd name="connsiteX183" fmla="*/ 3116175 w 11269336"/>
              <a:gd name="connsiteY183" fmla="*/ 2131633 h 2323145"/>
              <a:gd name="connsiteX184" fmla="*/ 3103685 w 11269336"/>
              <a:gd name="connsiteY184" fmla="*/ 2132814 h 2323145"/>
              <a:gd name="connsiteX185" fmla="*/ 3078794 w 11269336"/>
              <a:gd name="connsiteY185" fmla="*/ 2137935 h 2323145"/>
              <a:gd name="connsiteX186" fmla="*/ 3074407 w 11269336"/>
              <a:gd name="connsiteY186" fmla="*/ 2136274 h 2323145"/>
              <a:gd name="connsiteX187" fmla="*/ 3037285 w 11269336"/>
              <a:gd name="connsiteY187" fmla="*/ 2139919 h 2323145"/>
              <a:gd name="connsiteX188" fmla="*/ 3036901 w 11269336"/>
              <a:gd name="connsiteY188" fmla="*/ 2138726 h 2323145"/>
              <a:gd name="connsiteX189" fmla="*/ 3026996 w 11269336"/>
              <a:gd name="connsiteY189" fmla="*/ 2134322 h 2323145"/>
              <a:gd name="connsiteX190" fmla="*/ 3007772 w 11269336"/>
              <a:gd name="connsiteY190" fmla="*/ 2128742 h 2323145"/>
              <a:gd name="connsiteX191" fmla="*/ 2965030 w 11269336"/>
              <a:gd name="connsiteY191" fmla="*/ 2100494 h 2323145"/>
              <a:gd name="connsiteX192" fmla="*/ 2926342 w 11269336"/>
              <a:gd name="connsiteY192" fmla="*/ 2104155 h 2323145"/>
              <a:gd name="connsiteX193" fmla="*/ 2918608 w 11269336"/>
              <a:gd name="connsiteY193" fmla="*/ 2104215 h 2323145"/>
              <a:gd name="connsiteX194" fmla="*/ 2918475 w 11269336"/>
              <a:gd name="connsiteY194" fmla="*/ 2103937 h 2323145"/>
              <a:gd name="connsiteX195" fmla="*/ 2910360 w 11269336"/>
              <a:gd name="connsiteY195" fmla="*/ 2103444 h 2323145"/>
              <a:gd name="connsiteX196" fmla="*/ 2904507 w 11269336"/>
              <a:gd name="connsiteY196" fmla="*/ 2104326 h 2323145"/>
              <a:gd name="connsiteX197" fmla="*/ 2889503 w 11269336"/>
              <a:gd name="connsiteY197" fmla="*/ 2104443 h 2323145"/>
              <a:gd name="connsiteX198" fmla="*/ 2884480 w 11269336"/>
              <a:gd name="connsiteY198" fmla="*/ 2102626 h 2323145"/>
              <a:gd name="connsiteX199" fmla="*/ 2882689 w 11269336"/>
              <a:gd name="connsiteY199" fmla="*/ 2099228 h 2323145"/>
              <a:gd name="connsiteX200" fmla="*/ 2881291 w 11269336"/>
              <a:gd name="connsiteY200" fmla="*/ 2099618 h 2323145"/>
              <a:gd name="connsiteX201" fmla="*/ 2853979 w 11269336"/>
              <a:gd name="connsiteY201" fmla="*/ 2090388 h 2323145"/>
              <a:gd name="connsiteX202" fmla="*/ 2791790 w 11269336"/>
              <a:gd name="connsiteY202" fmla="*/ 2080332 h 2323145"/>
              <a:gd name="connsiteX203" fmla="*/ 2755844 w 11269336"/>
              <a:gd name="connsiteY203" fmla="*/ 2078874 h 2323145"/>
              <a:gd name="connsiteX204" fmla="*/ 2657742 w 11269336"/>
              <a:gd name="connsiteY204" fmla="*/ 2070179 h 2323145"/>
              <a:gd name="connsiteX205" fmla="*/ 2559549 w 11269336"/>
              <a:gd name="connsiteY205" fmla="*/ 2057873 h 2323145"/>
              <a:gd name="connsiteX206" fmla="*/ 2512054 w 11269336"/>
              <a:gd name="connsiteY206" fmla="*/ 2031671 h 2323145"/>
              <a:gd name="connsiteX207" fmla="*/ 2506437 w 11269336"/>
              <a:gd name="connsiteY207" fmla="*/ 2030918 h 2323145"/>
              <a:gd name="connsiteX208" fmla="*/ 2491752 w 11269336"/>
              <a:gd name="connsiteY208" fmla="*/ 2033906 h 2323145"/>
              <a:gd name="connsiteX209" fmla="*/ 2486338 w 11269336"/>
              <a:gd name="connsiteY209" fmla="*/ 2035862 h 2323145"/>
              <a:gd name="connsiteX210" fmla="*/ 2478186 w 11269336"/>
              <a:gd name="connsiteY210" fmla="*/ 2036953 h 2323145"/>
              <a:gd name="connsiteX211" fmla="*/ 2477950 w 11269336"/>
              <a:gd name="connsiteY211" fmla="*/ 2036715 h 2323145"/>
              <a:gd name="connsiteX212" fmla="*/ 2470381 w 11269336"/>
              <a:gd name="connsiteY212" fmla="*/ 2038256 h 2323145"/>
              <a:gd name="connsiteX213" fmla="*/ 2433781 w 11269336"/>
              <a:gd name="connsiteY213" fmla="*/ 2049140 h 2323145"/>
              <a:gd name="connsiteX214" fmla="*/ 2381172 w 11269336"/>
              <a:gd name="connsiteY214" fmla="*/ 2030645 h 2323145"/>
              <a:gd name="connsiteX215" fmla="*/ 2360198 w 11269336"/>
              <a:gd name="connsiteY215" fmla="*/ 2029059 h 2323145"/>
              <a:gd name="connsiteX216" fmla="*/ 2348815 w 11269336"/>
              <a:gd name="connsiteY216" fmla="*/ 2026798 h 2323145"/>
              <a:gd name="connsiteX217" fmla="*/ 2347988 w 11269336"/>
              <a:gd name="connsiteY217" fmla="*/ 2025745 h 2323145"/>
              <a:gd name="connsiteX218" fmla="*/ 2312920 w 11269336"/>
              <a:gd name="connsiteY218" fmla="*/ 2036311 h 2323145"/>
              <a:gd name="connsiteX219" fmla="*/ 2307986 w 11269336"/>
              <a:gd name="connsiteY219" fmla="*/ 2035583 h 2323145"/>
              <a:gd name="connsiteX220" fmla="*/ 2285481 w 11269336"/>
              <a:gd name="connsiteY220" fmla="*/ 2045197 h 2323145"/>
              <a:gd name="connsiteX221" fmla="*/ 2273666 w 11269336"/>
              <a:gd name="connsiteY221" fmla="*/ 2048710 h 2323145"/>
              <a:gd name="connsiteX222" fmla="*/ 2270719 w 11269336"/>
              <a:gd name="connsiteY222" fmla="*/ 2052702 h 2323145"/>
              <a:gd name="connsiteX223" fmla="*/ 2253080 w 11269336"/>
              <a:gd name="connsiteY223" fmla="*/ 2056363 h 2323145"/>
              <a:gd name="connsiteX224" fmla="*/ 2250906 w 11269336"/>
              <a:gd name="connsiteY224" fmla="*/ 2055654 h 2323145"/>
              <a:gd name="connsiteX225" fmla="*/ 2236905 w 11269336"/>
              <a:gd name="connsiteY225" fmla="*/ 2062882 h 2323145"/>
              <a:gd name="connsiteX226" fmla="*/ 2225830 w 11269336"/>
              <a:gd name="connsiteY226" fmla="*/ 2074027 h 2323145"/>
              <a:gd name="connsiteX227" fmla="*/ 2073776 w 11269336"/>
              <a:gd name="connsiteY227" fmla="*/ 2089244 h 2323145"/>
              <a:gd name="connsiteX228" fmla="*/ 1948256 w 11269336"/>
              <a:gd name="connsiteY228" fmla="*/ 2146616 h 2323145"/>
              <a:gd name="connsiteX229" fmla="*/ 1865582 w 11269336"/>
              <a:gd name="connsiteY229" fmla="*/ 2153738 h 2323145"/>
              <a:gd name="connsiteX230" fmla="*/ 1835210 w 11269336"/>
              <a:gd name="connsiteY230" fmla="*/ 2134244 h 2323145"/>
              <a:gd name="connsiteX231" fmla="*/ 1632661 w 11269336"/>
              <a:gd name="connsiteY231" fmla="*/ 2173882 h 2323145"/>
              <a:gd name="connsiteX232" fmla="*/ 1579590 w 11269336"/>
              <a:gd name="connsiteY232" fmla="*/ 2173680 h 2323145"/>
              <a:gd name="connsiteX233" fmla="*/ 1535601 w 11269336"/>
              <a:gd name="connsiteY233" fmla="*/ 2194590 h 2323145"/>
              <a:gd name="connsiteX234" fmla="*/ 1515594 w 11269336"/>
              <a:gd name="connsiteY234" fmla="*/ 2189622 h 2323145"/>
              <a:gd name="connsiteX235" fmla="*/ 1512113 w 11269336"/>
              <a:gd name="connsiteY235" fmla="*/ 2188534 h 2323145"/>
              <a:gd name="connsiteX236" fmla="*/ 1498838 w 11269336"/>
              <a:gd name="connsiteY236" fmla="*/ 2189213 h 2323145"/>
              <a:gd name="connsiteX237" fmla="*/ 1494279 w 11269336"/>
              <a:gd name="connsiteY237" fmla="*/ 2183112 h 2323145"/>
              <a:gd name="connsiteX238" fmla="*/ 1473714 w 11269336"/>
              <a:gd name="connsiteY238" fmla="*/ 2179625 h 2323145"/>
              <a:gd name="connsiteX239" fmla="*/ 1449503 w 11269336"/>
              <a:gd name="connsiteY239" fmla="*/ 2182633 h 2323145"/>
              <a:gd name="connsiteX240" fmla="*/ 1266687 w 11269336"/>
              <a:gd name="connsiteY240" fmla="*/ 2212688 h 2323145"/>
              <a:gd name="connsiteX241" fmla="*/ 1239614 w 11269336"/>
              <a:gd name="connsiteY241" fmla="*/ 2209727 h 2323145"/>
              <a:gd name="connsiteX242" fmla="*/ 1202436 w 11269336"/>
              <a:gd name="connsiteY242" fmla="*/ 2209817 h 2323145"/>
              <a:gd name="connsiteX243" fmla="*/ 1136097 w 11269336"/>
              <a:gd name="connsiteY243" fmla="*/ 2205112 h 2323145"/>
              <a:gd name="connsiteX244" fmla="*/ 988232 w 11269336"/>
              <a:gd name="connsiteY244" fmla="*/ 2235635 h 2323145"/>
              <a:gd name="connsiteX245" fmla="*/ 981959 w 11269336"/>
              <a:gd name="connsiteY245" fmla="*/ 2231607 h 2323145"/>
              <a:gd name="connsiteX246" fmla="*/ 938600 w 11269336"/>
              <a:gd name="connsiteY246" fmla="*/ 2238113 h 2323145"/>
              <a:gd name="connsiteX247" fmla="*/ 791788 w 11269336"/>
              <a:gd name="connsiteY247" fmla="*/ 2293224 h 2323145"/>
              <a:gd name="connsiteX248" fmla="*/ 706914 w 11269336"/>
              <a:gd name="connsiteY248" fmla="*/ 2305046 h 2323145"/>
              <a:gd name="connsiteX249" fmla="*/ 675971 w 11269336"/>
              <a:gd name="connsiteY249" fmla="*/ 2304030 h 2323145"/>
              <a:gd name="connsiteX250" fmla="*/ 624180 w 11269336"/>
              <a:gd name="connsiteY250" fmla="*/ 2302650 h 2323145"/>
              <a:gd name="connsiteX251" fmla="*/ 583453 w 11269336"/>
              <a:gd name="connsiteY251" fmla="*/ 2288788 h 2323145"/>
              <a:gd name="connsiteX252" fmla="*/ 540946 w 11269336"/>
              <a:gd name="connsiteY252" fmla="*/ 2292721 h 2323145"/>
              <a:gd name="connsiteX253" fmla="*/ 533680 w 11269336"/>
              <a:gd name="connsiteY253" fmla="*/ 2310233 h 2323145"/>
              <a:gd name="connsiteX254" fmla="*/ 487366 w 11269336"/>
              <a:gd name="connsiteY254" fmla="*/ 2309053 h 2323145"/>
              <a:gd name="connsiteX255" fmla="*/ 416820 w 11269336"/>
              <a:gd name="connsiteY255" fmla="*/ 2305443 h 2323145"/>
              <a:gd name="connsiteX256" fmla="*/ 376805 w 11269336"/>
              <a:gd name="connsiteY256" fmla="*/ 2307647 h 2323145"/>
              <a:gd name="connsiteX257" fmla="*/ 266777 w 11269336"/>
              <a:gd name="connsiteY257" fmla="*/ 2309012 h 2323145"/>
              <a:gd name="connsiteX258" fmla="*/ 156013 w 11269336"/>
              <a:gd name="connsiteY258" fmla="*/ 2306832 h 2323145"/>
              <a:gd name="connsiteX259" fmla="*/ 87258 w 11269336"/>
              <a:gd name="connsiteY259" fmla="*/ 2285511 h 2323145"/>
              <a:gd name="connsiteX260" fmla="*/ 23798 w 11269336"/>
              <a:gd name="connsiteY260" fmla="*/ 2281822 h 2323145"/>
              <a:gd name="connsiteX261" fmla="*/ 0 w 11269336"/>
              <a:gd name="connsiteY261" fmla="*/ 2285369 h 2323145"/>
              <a:gd name="connsiteX262" fmla="*/ 0 w 11269336"/>
              <a:gd name="connsiteY26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702453 w 11269336"/>
              <a:gd name="connsiteY141" fmla="*/ 2151586 h 2323145"/>
              <a:gd name="connsiteX142" fmla="*/ 4678455 w 11269336"/>
              <a:gd name="connsiteY142" fmla="*/ 2156131 h 2323145"/>
              <a:gd name="connsiteX143" fmla="*/ 4593061 w 11269336"/>
              <a:gd name="connsiteY143" fmla="*/ 2171597 h 2323145"/>
              <a:gd name="connsiteX144" fmla="*/ 4579902 w 11269336"/>
              <a:gd name="connsiteY144" fmla="*/ 2177927 h 2323145"/>
              <a:gd name="connsiteX145" fmla="*/ 4533444 w 11269336"/>
              <a:gd name="connsiteY145" fmla="*/ 2181200 h 2323145"/>
              <a:gd name="connsiteX146" fmla="*/ 4492832 w 11269336"/>
              <a:gd name="connsiteY146" fmla="*/ 2188033 h 2323145"/>
              <a:gd name="connsiteX147" fmla="*/ 4467257 w 11269336"/>
              <a:gd name="connsiteY147" fmla="*/ 2196121 h 2323145"/>
              <a:gd name="connsiteX148" fmla="*/ 4459937 w 11269336"/>
              <a:gd name="connsiteY148" fmla="*/ 2195182 h 2323145"/>
              <a:gd name="connsiteX149" fmla="*/ 4433312 w 11269336"/>
              <a:gd name="connsiteY149" fmla="*/ 2199004 h 2323145"/>
              <a:gd name="connsiteX150" fmla="*/ 4420601 w 11269336"/>
              <a:gd name="connsiteY150" fmla="*/ 2205158 h 2323145"/>
              <a:gd name="connsiteX151" fmla="*/ 4405765 w 11269336"/>
              <a:gd name="connsiteY151" fmla="*/ 2199902 h 2323145"/>
              <a:gd name="connsiteX152" fmla="*/ 4401354 w 11269336"/>
              <a:gd name="connsiteY152" fmla="*/ 2194745 h 2323145"/>
              <a:gd name="connsiteX153" fmla="*/ 4383151 w 11269336"/>
              <a:gd name="connsiteY153" fmla="*/ 2201140 h 2323145"/>
              <a:gd name="connsiteX154" fmla="*/ 4366646 w 11269336"/>
              <a:gd name="connsiteY154" fmla="*/ 2198564 h 2323145"/>
              <a:gd name="connsiteX155" fmla="*/ 4354009 w 11269336"/>
              <a:gd name="connsiteY155" fmla="*/ 2204984 h 2323145"/>
              <a:gd name="connsiteX156" fmla="*/ 4348284 w 11269336"/>
              <a:gd name="connsiteY156" fmla="*/ 2205270 h 2323145"/>
              <a:gd name="connsiteX157" fmla="*/ 4333906 w 11269336"/>
              <a:gd name="connsiteY157" fmla="*/ 2205251 h 2323145"/>
              <a:gd name="connsiteX158" fmla="*/ 4308819 w 11269336"/>
              <a:gd name="connsiteY158" fmla="*/ 2203822 h 2323145"/>
              <a:gd name="connsiteX159" fmla="*/ 4301210 w 11269336"/>
              <a:gd name="connsiteY159" fmla="*/ 2204456 h 2323145"/>
              <a:gd name="connsiteX160" fmla="*/ 4283095 w 11269336"/>
              <a:gd name="connsiteY160" fmla="*/ 2198177 h 2323145"/>
              <a:gd name="connsiteX161" fmla="*/ 4250119 w 11269336"/>
              <a:gd name="connsiteY161" fmla="*/ 2196342 h 2323145"/>
              <a:gd name="connsiteX162" fmla="*/ 4189203 w 11269336"/>
              <a:gd name="connsiteY162" fmla="*/ 2178994 h 2323145"/>
              <a:gd name="connsiteX163" fmla="*/ 4154035 w 11269336"/>
              <a:gd name="connsiteY163" fmla="*/ 2171950 h 2323145"/>
              <a:gd name="connsiteX164" fmla="*/ 4129569 w 11269336"/>
              <a:gd name="connsiteY164" fmla="*/ 2163850 h 2323145"/>
              <a:gd name="connsiteX165" fmla="*/ 4061250 w 11269336"/>
              <a:gd name="connsiteY165" fmla="*/ 2159236 h 2323145"/>
              <a:gd name="connsiteX166" fmla="*/ 3945480 w 11269336"/>
              <a:gd name="connsiteY166" fmla="*/ 2158279 h 2323145"/>
              <a:gd name="connsiteX167" fmla="*/ 3921468 w 11269336"/>
              <a:gd name="connsiteY167" fmla="*/ 2156588 h 2323145"/>
              <a:gd name="connsiteX168" fmla="*/ 3903348 w 11269336"/>
              <a:gd name="connsiteY168" fmla="*/ 2149220 h 2323145"/>
              <a:gd name="connsiteX169" fmla="*/ 3901342 w 11269336"/>
              <a:gd name="connsiteY169" fmla="*/ 2142355 h 2323145"/>
              <a:gd name="connsiteX170" fmla="*/ 3888539 w 11269336"/>
              <a:gd name="connsiteY170" fmla="*/ 2140476 h 2323145"/>
              <a:gd name="connsiteX171" fmla="*/ 3885662 w 11269336"/>
              <a:gd name="connsiteY171" fmla="*/ 2138740 h 2323145"/>
              <a:gd name="connsiteX172" fmla="*/ 3868627 w 11269336"/>
              <a:gd name="connsiteY172" fmla="*/ 2130023 h 2323145"/>
              <a:gd name="connsiteX173" fmla="*/ 3819177 w 11269336"/>
              <a:gd name="connsiteY173" fmla="*/ 2142111 h 2323145"/>
              <a:gd name="connsiteX174" fmla="*/ 3769100 w 11269336"/>
              <a:gd name="connsiteY174" fmla="*/ 2131731 h 2323145"/>
              <a:gd name="connsiteX175" fmla="*/ 3562752 w 11269336"/>
              <a:gd name="connsiteY175" fmla="*/ 2131785 h 2323145"/>
              <a:gd name="connsiteX176" fmla="*/ 3541402 w 11269336"/>
              <a:gd name="connsiteY176" fmla="*/ 2106821 h 2323145"/>
              <a:gd name="connsiteX177" fmla="*/ 3365341 w 11269336"/>
              <a:gd name="connsiteY177" fmla="*/ 2077638 h 2323145"/>
              <a:gd name="connsiteX178" fmla="*/ 3170922 w 11269336"/>
              <a:gd name="connsiteY178" fmla="*/ 2115957 h 2323145"/>
              <a:gd name="connsiteX179" fmla="*/ 3156256 w 11269336"/>
              <a:gd name="connsiteY179" fmla="*/ 2124773 h 2323145"/>
              <a:gd name="connsiteX180" fmla="*/ 3140298 w 11269336"/>
              <a:gd name="connsiteY180" fmla="*/ 2129182 h 2323145"/>
              <a:gd name="connsiteX181" fmla="*/ 3138514 w 11269336"/>
              <a:gd name="connsiteY181" fmla="*/ 2128069 h 2323145"/>
              <a:gd name="connsiteX182" fmla="*/ 3120467 w 11269336"/>
              <a:gd name="connsiteY182" fmla="*/ 2128281 h 2323145"/>
              <a:gd name="connsiteX183" fmla="*/ 3116175 w 11269336"/>
              <a:gd name="connsiteY183" fmla="*/ 2131633 h 2323145"/>
              <a:gd name="connsiteX184" fmla="*/ 3103685 w 11269336"/>
              <a:gd name="connsiteY184" fmla="*/ 2132814 h 2323145"/>
              <a:gd name="connsiteX185" fmla="*/ 3078794 w 11269336"/>
              <a:gd name="connsiteY185" fmla="*/ 2137935 h 2323145"/>
              <a:gd name="connsiteX186" fmla="*/ 3074407 w 11269336"/>
              <a:gd name="connsiteY186" fmla="*/ 2136274 h 2323145"/>
              <a:gd name="connsiteX187" fmla="*/ 3037285 w 11269336"/>
              <a:gd name="connsiteY187" fmla="*/ 2139919 h 2323145"/>
              <a:gd name="connsiteX188" fmla="*/ 3036901 w 11269336"/>
              <a:gd name="connsiteY188" fmla="*/ 2138726 h 2323145"/>
              <a:gd name="connsiteX189" fmla="*/ 3026996 w 11269336"/>
              <a:gd name="connsiteY189" fmla="*/ 2134322 h 2323145"/>
              <a:gd name="connsiteX190" fmla="*/ 3007772 w 11269336"/>
              <a:gd name="connsiteY190" fmla="*/ 2128742 h 2323145"/>
              <a:gd name="connsiteX191" fmla="*/ 2965030 w 11269336"/>
              <a:gd name="connsiteY191" fmla="*/ 2100494 h 2323145"/>
              <a:gd name="connsiteX192" fmla="*/ 2926342 w 11269336"/>
              <a:gd name="connsiteY192" fmla="*/ 2104155 h 2323145"/>
              <a:gd name="connsiteX193" fmla="*/ 2918608 w 11269336"/>
              <a:gd name="connsiteY193" fmla="*/ 2104215 h 2323145"/>
              <a:gd name="connsiteX194" fmla="*/ 2918475 w 11269336"/>
              <a:gd name="connsiteY194" fmla="*/ 2103937 h 2323145"/>
              <a:gd name="connsiteX195" fmla="*/ 2910360 w 11269336"/>
              <a:gd name="connsiteY195" fmla="*/ 2103444 h 2323145"/>
              <a:gd name="connsiteX196" fmla="*/ 2904507 w 11269336"/>
              <a:gd name="connsiteY196" fmla="*/ 2104326 h 2323145"/>
              <a:gd name="connsiteX197" fmla="*/ 2889503 w 11269336"/>
              <a:gd name="connsiteY197" fmla="*/ 2104443 h 2323145"/>
              <a:gd name="connsiteX198" fmla="*/ 2884480 w 11269336"/>
              <a:gd name="connsiteY198" fmla="*/ 2102626 h 2323145"/>
              <a:gd name="connsiteX199" fmla="*/ 2882689 w 11269336"/>
              <a:gd name="connsiteY199" fmla="*/ 2099228 h 2323145"/>
              <a:gd name="connsiteX200" fmla="*/ 2881291 w 11269336"/>
              <a:gd name="connsiteY200" fmla="*/ 2099618 h 2323145"/>
              <a:gd name="connsiteX201" fmla="*/ 2853979 w 11269336"/>
              <a:gd name="connsiteY201" fmla="*/ 2090388 h 2323145"/>
              <a:gd name="connsiteX202" fmla="*/ 2791790 w 11269336"/>
              <a:gd name="connsiteY202" fmla="*/ 2080332 h 2323145"/>
              <a:gd name="connsiteX203" fmla="*/ 2755844 w 11269336"/>
              <a:gd name="connsiteY203" fmla="*/ 2078874 h 2323145"/>
              <a:gd name="connsiteX204" fmla="*/ 2657742 w 11269336"/>
              <a:gd name="connsiteY204" fmla="*/ 2070179 h 2323145"/>
              <a:gd name="connsiteX205" fmla="*/ 2559549 w 11269336"/>
              <a:gd name="connsiteY205" fmla="*/ 2057873 h 2323145"/>
              <a:gd name="connsiteX206" fmla="*/ 2512054 w 11269336"/>
              <a:gd name="connsiteY206" fmla="*/ 2031671 h 2323145"/>
              <a:gd name="connsiteX207" fmla="*/ 2506437 w 11269336"/>
              <a:gd name="connsiteY207" fmla="*/ 2030918 h 2323145"/>
              <a:gd name="connsiteX208" fmla="*/ 2491752 w 11269336"/>
              <a:gd name="connsiteY208" fmla="*/ 2033906 h 2323145"/>
              <a:gd name="connsiteX209" fmla="*/ 2486338 w 11269336"/>
              <a:gd name="connsiteY209" fmla="*/ 2035862 h 2323145"/>
              <a:gd name="connsiteX210" fmla="*/ 2478186 w 11269336"/>
              <a:gd name="connsiteY210" fmla="*/ 2036953 h 2323145"/>
              <a:gd name="connsiteX211" fmla="*/ 2477950 w 11269336"/>
              <a:gd name="connsiteY211" fmla="*/ 2036715 h 2323145"/>
              <a:gd name="connsiteX212" fmla="*/ 2470381 w 11269336"/>
              <a:gd name="connsiteY212" fmla="*/ 2038256 h 2323145"/>
              <a:gd name="connsiteX213" fmla="*/ 2433781 w 11269336"/>
              <a:gd name="connsiteY213" fmla="*/ 2049140 h 2323145"/>
              <a:gd name="connsiteX214" fmla="*/ 2381172 w 11269336"/>
              <a:gd name="connsiteY214" fmla="*/ 2030645 h 2323145"/>
              <a:gd name="connsiteX215" fmla="*/ 2360198 w 11269336"/>
              <a:gd name="connsiteY215" fmla="*/ 2029059 h 2323145"/>
              <a:gd name="connsiteX216" fmla="*/ 2348815 w 11269336"/>
              <a:gd name="connsiteY216" fmla="*/ 2026798 h 2323145"/>
              <a:gd name="connsiteX217" fmla="*/ 2347988 w 11269336"/>
              <a:gd name="connsiteY217" fmla="*/ 2025745 h 2323145"/>
              <a:gd name="connsiteX218" fmla="*/ 2312920 w 11269336"/>
              <a:gd name="connsiteY218" fmla="*/ 2036311 h 2323145"/>
              <a:gd name="connsiteX219" fmla="*/ 2307986 w 11269336"/>
              <a:gd name="connsiteY219" fmla="*/ 2035583 h 2323145"/>
              <a:gd name="connsiteX220" fmla="*/ 2285481 w 11269336"/>
              <a:gd name="connsiteY220" fmla="*/ 2045197 h 2323145"/>
              <a:gd name="connsiteX221" fmla="*/ 2273666 w 11269336"/>
              <a:gd name="connsiteY221" fmla="*/ 2048710 h 2323145"/>
              <a:gd name="connsiteX222" fmla="*/ 2270719 w 11269336"/>
              <a:gd name="connsiteY222" fmla="*/ 2052702 h 2323145"/>
              <a:gd name="connsiteX223" fmla="*/ 2253080 w 11269336"/>
              <a:gd name="connsiteY223" fmla="*/ 2056363 h 2323145"/>
              <a:gd name="connsiteX224" fmla="*/ 2250906 w 11269336"/>
              <a:gd name="connsiteY224" fmla="*/ 2055654 h 2323145"/>
              <a:gd name="connsiteX225" fmla="*/ 2236905 w 11269336"/>
              <a:gd name="connsiteY225" fmla="*/ 2062882 h 2323145"/>
              <a:gd name="connsiteX226" fmla="*/ 2225830 w 11269336"/>
              <a:gd name="connsiteY226" fmla="*/ 2074027 h 2323145"/>
              <a:gd name="connsiteX227" fmla="*/ 2073776 w 11269336"/>
              <a:gd name="connsiteY227" fmla="*/ 2089244 h 2323145"/>
              <a:gd name="connsiteX228" fmla="*/ 1948256 w 11269336"/>
              <a:gd name="connsiteY228" fmla="*/ 2146616 h 2323145"/>
              <a:gd name="connsiteX229" fmla="*/ 1865582 w 11269336"/>
              <a:gd name="connsiteY229" fmla="*/ 2153738 h 2323145"/>
              <a:gd name="connsiteX230" fmla="*/ 1835210 w 11269336"/>
              <a:gd name="connsiteY230" fmla="*/ 2134244 h 2323145"/>
              <a:gd name="connsiteX231" fmla="*/ 1632661 w 11269336"/>
              <a:gd name="connsiteY231" fmla="*/ 2173882 h 2323145"/>
              <a:gd name="connsiteX232" fmla="*/ 1579590 w 11269336"/>
              <a:gd name="connsiteY232" fmla="*/ 2173680 h 2323145"/>
              <a:gd name="connsiteX233" fmla="*/ 1535601 w 11269336"/>
              <a:gd name="connsiteY233" fmla="*/ 2194590 h 2323145"/>
              <a:gd name="connsiteX234" fmla="*/ 1515594 w 11269336"/>
              <a:gd name="connsiteY234" fmla="*/ 2189622 h 2323145"/>
              <a:gd name="connsiteX235" fmla="*/ 1512113 w 11269336"/>
              <a:gd name="connsiteY235" fmla="*/ 2188534 h 2323145"/>
              <a:gd name="connsiteX236" fmla="*/ 1498838 w 11269336"/>
              <a:gd name="connsiteY236" fmla="*/ 2189213 h 2323145"/>
              <a:gd name="connsiteX237" fmla="*/ 1494279 w 11269336"/>
              <a:gd name="connsiteY237" fmla="*/ 2183112 h 2323145"/>
              <a:gd name="connsiteX238" fmla="*/ 1473714 w 11269336"/>
              <a:gd name="connsiteY238" fmla="*/ 2179625 h 2323145"/>
              <a:gd name="connsiteX239" fmla="*/ 1449503 w 11269336"/>
              <a:gd name="connsiteY239" fmla="*/ 2182633 h 2323145"/>
              <a:gd name="connsiteX240" fmla="*/ 1266687 w 11269336"/>
              <a:gd name="connsiteY240" fmla="*/ 2212688 h 2323145"/>
              <a:gd name="connsiteX241" fmla="*/ 1239614 w 11269336"/>
              <a:gd name="connsiteY241" fmla="*/ 2209727 h 2323145"/>
              <a:gd name="connsiteX242" fmla="*/ 1202436 w 11269336"/>
              <a:gd name="connsiteY242" fmla="*/ 2209817 h 2323145"/>
              <a:gd name="connsiteX243" fmla="*/ 1136097 w 11269336"/>
              <a:gd name="connsiteY243" fmla="*/ 2205112 h 2323145"/>
              <a:gd name="connsiteX244" fmla="*/ 988232 w 11269336"/>
              <a:gd name="connsiteY244" fmla="*/ 2235635 h 2323145"/>
              <a:gd name="connsiteX245" fmla="*/ 981959 w 11269336"/>
              <a:gd name="connsiteY245" fmla="*/ 2231607 h 2323145"/>
              <a:gd name="connsiteX246" fmla="*/ 938600 w 11269336"/>
              <a:gd name="connsiteY246" fmla="*/ 2238113 h 2323145"/>
              <a:gd name="connsiteX247" fmla="*/ 791788 w 11269336"/>
              <a:gd name="connsiteY247" fmla="*/ 2293224 h 2323145"/>
              <a:gd name="connsiteX248" fmla="*/ 706914 w 11269336"/>
              <a:gd name="connsiteY248" fmla="*/ 2305046 h 2323145"/>
              <a:gd name="connsiteX249" fmla="*/ 675971 w 11269336"/>
              <a:gd name="connsiteY249" fmla="*/ 2304030 h 2323145"/>
              <a:gd name="connsiteX250" fmla="*/ 624180 w 11269336"/>
              <a:gd name="connsiteY250" fmla="*/ 2302650 h 2323145"/>
              <a:gd name="connsiteX251" fmla="*/ 583453 w 11269336"/>
              <a:gd name="connsiteY251" fmla="*/ 2288788 h 2323145"/>
              <a:gd name="connsiteX252" fmla="*/ 540946 w 11269336"/>
              <a:gd name="connsiteY252" fmla="*/ 2292721 h 2323145"/>
              <a:gd name="connsiteX253" fmla="*/ 533680 w 11269336"/>
              <a:gd name="connsiteY253" fmla="*/ 2310233 h 2323145"/>
              <a:gd name="connsiteX254" fmla="*/ 487366 w 11269336"/>
              <a:gd name="connsiteY254" fmla="*/ 2309053 h 2323145"/>
              <a:gd name="connsiteX255" fmla="*/ 416820 w 11269336"/>
              <a:gd name="connsiteY255" fmla="*/ 2305443 h 2323145"/>
              <a:gd name="connsiteX256" fmla="*/ 376805 w 11269336"/>
              <a:gd name="connsiteY256" fmla="*/ 2307647 h 2323145"/>
              <a:gd name="connsiteX257" fmla="*/ 266777 w 11269336"/>
              <a:gd name="connsiteY257" fmla="*/ 2309012 h 2323145"/>
              <a:gd name="connsiteX258" fmla="*/ 156013 w 11269336"/>
              <a:gd name="connsiteY258" fmla="*/ 2306832 h 2323145"/>
              <a:gd name="connsiteX259" fmla="*/ 87258 w 11269336"/>
              <a:gd name="connsiteY259" fmla="*/ 2285511 h 2323145"/>
              <a:gd name="connsiteX260" fmla="*/ 23798 w 11269336"/>
              <a:gd name="connsiteY260" fmla="*/ 2281822 h 2323145"/>
              <a:gd name="connsiteX261" fmla="*/ 0 w 11269336"/>
              <a:gd name="connsiteY261" fmla="*/ 2285369 h 2323145"/>
              <a:gd name="connsiteX262" fmla="*/ 0 w 11269336"/>
              <a:gd name="connsiteY26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702453 w 11269336"/>
              <a:gd name="connsiteY141" fmla="*/ 2151586 h 2323145"/>
              <a:gd name="connsiteX142" fmla="*/ 4678455 w 11269336"/>
              <a:gd name="connsiteY142" fmla="*/ 2156131 h 2323145"/>
              <a:gd name="connsiteX143" fmla="*/ 4593061 w 11269336"/>
              <a:gd name="connsiteY143" fmla="*/ 2171597 h 2323145"/>
              <a:gd name="connsiteX144" fmla="*/ 4533444 w 11269336"/>
              <a:gd name="connsiteY144" fmla="*/ 2181200 h 2323145"/>
              <a:gd name="connsiteX145" fmla="*/ 4492832 w 11269336"/>
              <a:gd name="connsiteY145" fmla="*/ 2188033 h 2323145"/>
              <a:gd name="connsiteX146" fmla="*/ 4467257 w 11269336"/>
              <a:gd name="connsiteY146" fmla="*/ 2196121 h 2323145"/>
              <a:gd name="connsiteX147" fmla="*/ 4459937 w 11269336"/>
              <a:gd name="connsiteY147" fmla="*/ 2195182 h 2323145"/>
              <a:gd name="connsiteX148" fmla="*/ 4433312 w 11269336"/>
              <a:gd name="connsiteY148" fmla="*/ 2199004 h 2323145"/>
              <a:gd name="connsiteX149" fmla="*/ 4420601 w 11269336"/>
              <a:gd name="connsiteY149" fmla="*/ 2205158 h 2323145"/>
              <a:gd name="connsiteX150" fmla="*/ 4405765 w 11269336"/>
              <a:gd name="connsiteY150" fmla="*/ 2199902 h 2323145"/>
              <a:gd name="connsiteX151" fmla="*/ 4401354 w 11269336"/>
              <a:gd name="connsiteY151" fmla="*/ 2194745 h 2323145"/>
              <a:gd name="connsiteX152" fmla="*/ 4383151 w 11269336"/>
              <a:gd name="connsiteY152" fmla="*/ 2201140 h 2323145"/>
              <a:gd name="connsiteX153" fmla="*/ 4366646 w 11269336"/>
              <a:gd name="connsiteY153" fmla="*/ 2198564 h 2323145"/>
              <a:gd name="connsiteX154" fmla="*/ 4354009 w 11269336"/>
              <a:gd name="connsiteY154" fmla="*/ 2204984 h 2323145"/>
              <a:gd name="connsiteX155" fmla="*/ 4348284 w 11269336"/>
              <a:gd name="connsiteY155" fmla="*/ 2205270 h 2323145"/>
              <a:gd name="connsiteX156" fmla="*/ 4333906 w 11269336"/>
              <a:gd name="connsiteY156" fmla="*/ 2205251 h 2323145"/>
              <a:gd name="connsiteX157" fmla="*/ 4308819 w 11269336"/>
              <a:gd name="connsiteY157" fmla="*/ 2203822 h 2323145"/>
              <a:gd name="connsiteX158" fmla="*/ 4301210 w 11269336"/>
              <a:gd name="connsiteY158" fmla="*/ 2204456 h 2323145"/>
              <a:gd name="connsiteX159" fmla="*/ 4283095 w 11269336"/>
              <a:gd name="connsiteY159" fmla="*/ 2198177 h 2323145"/>
              <a:gd name="connsiteX160" fmla="*/ 4250119 w 11269336"/>
              <a:gd name="connsiteY160" fmla="*/ 2196342 h 2323145"/>
              <a:gd name="connsiteX161" fmla="*/ 4189203 w 11269336"/>
              <a:gd name="connsiteY161" fmla="*/ 2178994 h 2323145"/>
              <a:gd name="connsiteX162" fmla="*/ 4154035 w 11269336"/>
              <a:gd name="connsiteY162" fmla="*/ 2171950 h 2323145"/>
              <a:gd name="connsiteX163" fmla="*/ 4129569 w 11269336"/>
              <a:gd name="connsiteY163" fmla="*/ 2163850 h 2323145"/>
              <a:gd name="connsiteX164" fmla="*/ 4061250 w 11269336"/>
              <a:gd name="connsiteY164" fmla="*/ 2159236 h 2323145"/>
              <a:gd name="connsiteX165" fmla="*/ 3945480 w 11269336"/>
              <a:gd name="connsiteY165" fmla="*/ 2158279 h 2323145"/>
              <a:gd name="connsiteX166" fmla="*/ 3921468 w 11269336"/>
              <a:gd name="connsiteY166" fmla="*/ 2156588 h 2323145"/>
              <a:gd name="connsiteX167" fmla="*/ 3903348 w 11269336"/>
              <a:gd name="connsiteY167" fmla="*/ 2149220 h 2323145"/>
              <a:gd name="connsiteX168" fmla="*/ 3901342 w 11269336"/>
              <a:gd name="connsiteY168" fmla="*/ 2142355 h 2323145"/>
              <a:gd name="connsiteX169" fmla="*/ 3888539 w 11269336"/>
              <a:gd name="connsiteY169" fmla="*/ 2140476 h 2323145"/>
              <a:gd name="connsiteX170" fmla="*/ 3885662 w 11269336"/>
              <a:gd name="connsiteY170" fmla="*/ 2138740 h 2323145"/>
              <a:gd name="connsiteX171" fmla="*/ 3868627 w 11269336"/>
              <a:gd name="connsiteY171" fmla="*/ 2130023 h 2323145"/>
              <a:gd name="connsiteX172" fmla="*/ 3819177 w 11269336"/>
              <a:gd name="connsiteY172" fmla="*/ 2142111 h 2323145"/>
              <a:gd name="connsiteX173" fmla="*/ 3769100 w 11269336"/>
              <a:gd name="connsiteY173" fmla="*/ 2131731 h 2323145"/>
              <a:gd name="connsiteX174" fmla="*/ 3562752 w 11269336"/>
              <a:gd name="connsiteY174" fmla="*/ 2131785 h 2323145"/>
              <a:gd name="connsiteX175" fmla="*/ 3541402 w 11269336"/>
              <a:gd name="connsiteY175" fmla="*/ 2106821 h 2323145"/>
              <a:gd name="connsiteX176" fmla="*/ 3365341 w 11269336"/>
              <a:gd name="connsiteY176" fmla="*/ 2077638 h 2323145"/>
              <a:gd name="connsiteX177" fmla="*/ 3170922 w 11269336"/>
              <a:gd name="connsiteY177" fmla="*/ 2115957 h 2323145"/>
              <a:gd name="connsiteX178" fmla="*/ 3156256 w 11269336"/>
              <a:gd name="connsiteY178" fmla="*/ 2124773 h 2323145"/>
              <a:gd name="connsiteX179" fmla="*/ 3140298 w 11269336"/>
              <a:gd name="connsiteY179" fmla="*/ 2129182 h 2323145"/>
              <a:gd name="connsiteX180" fmla="*/ 3138514 w 11269336"/>
              <a:gd name="connsiteY180" fmla="*/ 2128069 h 2323145"/>
              <a:gd name="connsiteX181" fmla="*/ 3120467 w 11269336"/>
              <a:gd name="connsiteY181" fmla="*/ 2128281 h 2323145"/>
              <a:gd name="connsiteX182" fmla="*/ 3116175 w 11269336"/>
              <a:gd name="connsiteY182" fmla="*/ 2131633 h 2323145"/>
              <a:gd name="connsiteX183" fmla="*/ 3103685 w 11269336"/>
              <a:gd name="connsiteY183" fmla="*/ 2132814 h 2323145"/>
              <a:gd name="connsiteX184" fmla="*/ 3078794 w 11269336"/>
              <a:gd name="connsiteY184" fmla="*/ 2137935 h 2323145"/>
              <a:gd name="connsiteX185" fmla="*/ 3074407 w 11269336"/>
              <a:gd name="connsiteY185" fmla="*/ 2136274 h 2323145"/>
              <a:gd name="connsiteX186" fmla="*/ 3037285 w 11269336"/>
              <a:gd name="connsiteY186" fmla="*/ 2139919 h 2323145"/>
              <a:gd name="connsiteX187" fmla="*/ 3036901 w 11269336"/>
              <a:gd name="connsiteY187" fmla="*/ 2138726 h 2323145"/>
              <a:gd name="connsiteX188" fmla="*/ 3026996 w 11269336"/>
              <a:gd name="connsiteY188" fmla="*/ 2134322 h 2323145"/>
              <a:gd name="connsiteX189" fmla="*/ 3007772 w 11269336"/>
              <a:gd name="connsiteY189" fmla="*/ 2128742 h 2323145"/>
              <a:gd name="connsiteX190" fmla="*/ 2965030 w 11269336"/>
              <a:gd name="connsiteY190" fmla="*/ 2100494 h 2323145"/>
              <a:gd name="connsiteX191" fmla="*/ 2926342 w 11269336"/>
              <a:gd name="connsiteY191" fmla="*/ 2104155 h 2323145"/>
              <a:gd name="connsiteX192" fmla="*/ 2918608 w 11269336"/>
              <a:gd name="connsiteY192" fmla="*/ 2104215 h 2323145"/>
              <a:gd name="connsiteX193" fmla="*/ 2918475 w 11269336"/>
              <a:gd name="connsiteY193" fmla="*/ 2103937 h 2323145"/>
              <a:gd name="connsiteX194" fmla="*/ 2910360 w 11269336"/>
              <a:gd name="connsiteY194" fmla="*/ 2103444 h 2323145"/>
              <a:gd name="connsiteX195" fmla="*/ 2904507 w 11269336"/>
              <a:gd name="connsiteY195" fmla="*/ 2104326 h 2323145"/>
              <a:gd name="connsiteX196" fmla="*/ 2889503 w 11269336"/>
              <a:gd name="connsiteY196" fmla="*/ 2104443 h 2323145"/>
              <a:gd name="connsiteX197" fmla="*/ 2884480 w 11269336"/>
              <a:gd name="connsiteY197" fmla="*/ 2102626 h 2323145"/>
              <a:gd name="connsiteX198" fmla="*/ 2882689 w 11269336"/>
              <a:gd name="connsiteY198" fmla="*/ 2099228 h 2323145"/>
              <a:gd name="connsiteX199" fmla="*/ 2881291 w 11269336"/>
              <a:gd name="connsiteY199" fmla="*/ 2099618 h 2323145"/>
              <a:gd name="connsiteX200" fmla="*/ 2853979 w 11269336"/>
              <a:gd name="connsiteY200" fmla="*/ 2090388 h 2323145"/>
              <a:gd name="connsiteX201" fmla="*/ 2791790 w 11269336"/>
              <a:gd name="connsiteY201" fmla="*/ 2080332 h 2323145"/>
              <a:gd name="connsiteX202" fmla="*/ 2755844 w 11269336"/>
              <a:gd name="connsiteY202" fmla="*/ 2078874 h 2323145"/>
              <a:gd name="connsiteX203" fmla="*/ 2657742 w 11269336"/>
              <a:gd name="connsiteY203" fmla="*/ 2070179 h 2323145"/>
              <a:gd name="connsiteX204" fmla="*/ 2559549 w 11269336"/>
              <a:gd name="connsiteY204" fmla="*/ 2057873 h 2323145"/>
              <a:gd name="connsiteX205" fmla="*/ 2512054 w 11269336"/>
              <a:gd name="connsiteY205" fmla="*/ 2031671 h 2323145"/>
              <a:gd name="connsiteX206" fmla="*/ 2506437 w 11269336"/>
              <a:gd name="connsiteY206" fmla="*/ 2030918 h 2323145"/>
              <a:gd name="connsiteX207" fmla="*/ 2491752 w 11269336"/>
              <a:gd name="connsiteY207" fmla="*/ 2033906 h 2323145"/>
              <a:gd name="connsiteX208" fmla="*/ 2486338 w 11269336"/>
              <a:gd name="connsiteY208" fmla="*/ 2035862 h 2323145"/>
              <a:gd name="connsiteX209" fmla="*/ 2478186 w 11269336"/>
              <a:gd name="connsiteY209" fmla="*/ 2036953 h 2323145"/>
              <a:gd name="connsiteX210" fmla="*/ 2477950 w 11269336"/>
              <a:gd name="connsiteY210" fmla="*/ 2036715 h 2323145"/>
              <a:gd name="connsiteX211" fmla="*/ 2470381 w 11269336"/>
              <a:gd name="connsiteY211" fmla="*/ 2038256 h 2323145"/>
              <a:gd name="connsiteX212" fmla="*/ 2433781 w 11269336"/>
              <a:gd name="connsiteY212" fmla="*/ 2049140 h 2323145"/>
              <a:gd name="connsiteX213" fmla="*/ 2381172 w 11269336"/>
              <a:gd name="connsiteY213" fmla="*/ 2030645 h 2323145"/>
              <a:gd name="connsiteX214" fmla="*/ 2360198 w 11269336"/>
              <a:gd name="connsiteY214" fmla="*/ 2029059 h 2323145"/>
              <a:gd name="connsiteX215" fmla="*/ 2348815 w 11269336"/>
              <a:gd name="connsiteY215" fmla="*/ 2026798 h 2323145"/>
              <a:gd name="connsiteX216" fmla="*/ 2347988 w 11269336"/>
              <a:gd name="connsiteY216" fmla="*/ 2025745 h 2323145"/>
              <a:gd name="connsiteX217" fmla="*/ 2312920 w 11269336"/>
              <a:gd name="connsiteY217" fmla="*/ 2036311 h 2323145"/>
              <a:gd name="connsiteX218" fmla="*/ 2307986 w 11269336"/>
              <a:gd name="connsiteY218" fmla="*/ 2035583 h 2323145"/>
              <a:gd name="connsiteX219" fmla="*/ 2285481 w 11269336"/>
              <a:gd name="connsiteY219" fmla="*/ 2045197 h 2323145"/>
              <a:gd name="connsiteX220" fmla="*/ 2273666 w 11269336"/>
              <a:gd name="connsiteY220" fmla="*/ 2048710 h 2323145"/>
              <a:gd name="connsiteX221" fmla="*/ 2270719 w 11269336"/>
              <a:gd name="connsiteY221" fmla="*/ 2052702 h 2323145"/>
              <a:gd name="connsiteX222" fmla="*/ 2253080 w 11269336"/>
              <a:gd name="connsiteY222" fmla="*/ 2056363 h 2323145"/>
              <a:gd name="connsiteX223" fmla="*/ 2250906 w 11269336"/>
              <a:gd name="connsiteY223" fmla="*/ 2055654 h 2323145"/>
              <a:gd name="connsiteX224" fmla="*/ 2236905 w 11269336"/>
              <a:gd name="connsiteY224" fmla="*/ 2062882 h 2323145"/>
              <a:gd name="connsiteX225" fmla="*/ 2225830 w 11269336"/>
              <a:gd name="connsiteY225" fmla="*/ 2074027 h 2323145"/>
              <a:gd name="connsiteX226" fmla="*/ 2073776 w 11269336"/>
              <a:gd name="connsiteY226" fmla="*/ 2089244 h 2323145"/>
              <a:gd name="connsiteX227" fmla="*/ 1948256 w 11269336"/>
              <a:gd name="connsiteY227" fmla="*/ 2146616 h 2323145"/>
              <a:gd name="connsiteX228" fmla="*/ 1865582 w 11269336"/>
              <a:gd name="connsiteY228" fmla="*/ 2153738 h 2323145"/>
              <a:gd name="connsiteX229" fmla="*/ 1835210 w 11269336"/>
              <a:gd name="connsiteY229" fmla="*/ 2134244 h 2323145"/>
              <a:gd name="connsiteX230" fmla="*/ 1632661 w 11269336"/>
              <a:gd name="connsiteY230" fmla="*/ 2173882 h 2323145"/>
              <a:gd name="connsiteX231" fmla="*/ 1579590 w 11269336"/>
              <a:gd name="connsiteY231" fmla="*/ 2173680 h 2323145"/>
              <a:gd name="connsiteX232" fmla="*/ 1535601 w 11269336"/>
              <a:gd name="connsiteY232" fmla="*/ 2194590 h 2323145"/>
              <a:gd name="connsiteX233" fmla="*/ 1515594 w 11269336"/>
              <a:gd name="connsiteY233" fmla="*/ 2189622 h 2323145"/>
              <a:gd name="connsiteX234" fmla="*/ 1512113 w 11269336"/>
              <a:gd name="connsiteY234" fmla="*/ 2188534 h 2323145"/>
              <a:gd name="connsiteX235" fmla="*/ 1498838 w 11269336"/>
              <a:gd name="connsiteY235" fmla="*/ 2189213 h 2323145"/>
              <a:gd name="connsiteX236" fmla="*/ 1494279 w 11269336"/>
              <a:gd name="connsiteY236" fmla="*/ 2183112 h 2323145"/>
              <a:gd name="connsiteX237" fmla="*/ 1473714 w 11269336"/>
              <a:gd name="connsiteY237" fmla="*/ 2179625 h 2323145"/>
              <a:gd name="connsiteX238" fmla="*/ 1449503 w 11269336"/>
              <a:gd name="connsiteY238" fmla="*/ 2182633 h 2323145"/>
              <a:gd name="connsiteX239" fmla="*/ 1266687 w 11269336"/>
              <a:gd name="connsiteY239" fmla="*/ 2212688 h 2323145"/>
              <a:gd name="connsiteX240" fmla="*/ 1239614 w 11269336"/>
              <a:gd name="connsiteY240" fmla="*/ 2209727 h 2323145"/>
              <a:gd name="connsiteX241" fmla="*/ 1202436 w 11269336"/>
              <a:gd name="connsiteY241" fmla="*/ 2209817 h 2323145"/>
              <a:gd name="connsiteX242" fmla="*/ 1136097 w 11269336"/>
              <a:gd name="connsiteY242" fmla="*/ 2205112 h 2323145"/>
              <a:gd name="connsiteX243" fmla="*/ 988232 w 11269336"/>
              <a:gd name="connsiteY243" fmla="*/ 2235635 h 2323145"/>
              <a:gd name="connsiteX244" fmla="*/ 981959 w 11269336"/>
              <a:gd name="connsiteY244" fmla="*/ 2231607 h 2323145"/>
              <a:gd name="connsiteX245" fmla="*/ 938600 w 11269336"/>
              <a:gd name="connsiteY245" fmla="*/ 2238113 h 2323145"/>
              <a:gd name="connsiteX246" fmla="*/ 791788 w 11269336"/>
              <a:gd name="connsiteY246" fmla="*/ 2293224 h 2323145"/>
              <a:gd name="connsiteX247" fmla="*/ 706914 w 11269336"/>
              <a:gd name="connsiteY247" fmla="*/ 2305046 h 2323145"/>
              <a:gd name="connsiteX248" fmla="*/ 675971 w 11269336"/>
              <a:gd name="connsiteY248" fmla="*/ 2304030 h 2323145"/>
              <a:gd name="connsiteX249" fmla="*/ 624180 w 11269336"/>
              <a:gd name="connsiteY249" fmla="*/ 2302650 h 2323145"/>
              <a:gd name="connsiteX250" fmla="*/ 583453 w 11269336"/>
              <a:gd name="connsiteY250" fmla="*/ 2288788 h 2323145"/>
              <a:gd name="connsiteX251" fmla="*/ 540946 w 11269336"/>
              <a:gd name="connsiteY251" fmla="*/ 2292721 h 2323145"/>
              <a:gd name="connsiteX252" fmla="*/ 533680 w 11269336"/>
              <a:gd name="connsiteY252" fmla="*/ 2310233 h 2323145"/>
              <a:gd name="connsiteX253" fmla="*/ 487366 w 11269336"/>
              <a:gd name="connsiteY253" fmla="*/ 2309053 h 2323145"/>
              <a:gd name="connsiteX254" fmla="*/ 416820 w 11269336"/>
              <a:gd name="connsiteY254" fmla="*/ 2305443 h 2323145"/>
              <a:gd name="connsiteX255" fmla="*/ 376805 w 11269336"/>
              <a:gd name="connsiteY255" fmla="*/ 2307647 h 2323145"/>
              <a:gd name="connsiteX256" fmla="*/ 266777 w 11269336"/>
              <a:gd name="connsiteY256" fmla="*/ 2309012 h 2323145"/>
              <a:gd name="connsiteX257" fmla="*/ 156013 w 11269336"/>
              <a:gd name="connsiteY257" fmla="*/ 2306832 h 2323145"/>
              <a:gd name="connsiteX258" fmla="*/ 87258 w 11269336"/>
              <a:gd name="connsiteY258" fmla="*/ 2285511 h 2323145"/>
              <a:gd name="connsiteX259" fmla="*/ 23798 w 11269336"/>
              <a:gd name="connsiteY259" fmla="*/ 2281822 h 2323145"/>
              <a:gd name="connsiteX260" fmla="*/ 0 w 11269336"/>
              <a:gd name="connsiteY260" fmla="*/ 2285369 h 2323145"/>
              <a:gd name="connsiteX261" fmla="*/ 0 w 11269336"/>
              <a:gd name="connsiteY261"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702453 w 11269336"/>
              <a:gd name="connsiteY141" fmla="*/ 2151586 h 2323145"/>
              <a:gd name="connsiteX142" fmla="*/ 4593061 w 11269336"/>
              <a:gd name="connsiteY142" fmla="*/ 2171597 h 2323145"/>
              <a:gd name="connsiteX143" fmla="*/ 4533444 w 11269336"/>
              <a:gd name="connsiteY143" fmla="*/ 2181200 h 2323145"/>
              <a:gd name="connsiteX144" fmla="*/ 4492832 w 11269336"/>
              <a:gd name="connsiteY144" fmla="*/ 2188033 h 2323145"/>
              <a:gd name="connsiteX145" fmla="*/ 4467257 w 11269336"/>
              <a:gd name="connsiteY145" fmla="*/ 2196121 h 2323145"/>
              <a:gd name="connsiteX146" fmla="*/ 4459937 w 11269336"/>
              <a:gd name="connsiteY146" fmla="*/ 2195182 h 2323145"/>
              <a:gd name="connsiteX147" fmla="*/ 4433312 w 11269336"/>
              <a:gd name="connsiteY147" fmla="*/ 2199004 h 2323145"/>
              <a:gd name="connsiteX148" fmla="*/ 4420601 w 11269336"/>
              <a:gd name="connsiteY148" fmla="*/ 2205158 h 2323145"/>
              <a:gd name="connsiteX149" fmla="*/ 4405765 w 11269336"/>
              <a:gd name="connsiteY149" fmla="*/ 2199902 h 2323145"/>
              <a:gd name="connsiteX150" fmla="*/ 4401354 w 11269336"/>
              <a:gd name="connsiteY150" fmla="*/ 2194745 h 2323145"/>
              <a:gd name="connsiteX151" fmla="*/ 4383151 w 11269336"/>
              <a:gd name="connsiteY151" fmla="*/ 2201140 h 2323145"/>
              <a:gd name="connsiteX152" fmla="*/ 4366646 w 11269336"/>
              <a:gd name="connsiteY152" fmla="*/ 2198564 h 2323145"/>
              <a:gd name="connsiteX153" fmla="*/ 4354009 w 11269336"/>
              <a:gd name="connsiteY153" fmla="*/ 2204984 h 2323145"/>
              <a:gd name="connsiteX154" fmla="*/ 4348284 w 11269336"/>
              <a:gd name="connsiteY154" fmla="*/ 2205270 h 2323145"/>
              <a:gd name="connsiteX155" fmla="*/ 4333906 w 11269336"/>
              <a:gd name="connsiteY155" fmla="*/ 2205251 h 2323145"/>
              <a:gd name="connsiteX156" fmla="*/ 4308819 w 11269336"/>
              <a:gd name="connsiteY156" fmla="*/ 2203822 h 2323145"/>
              <a:gd name="connsiteX157" fmla="*/ 4301210 w 11269336"/>
              <a:gd name="connsiteY157" fmla="*/ 2204456 h 2323145"/>
              <a:gd name="connsiteX158" fmla="*/ 4283095 w 11269336"/>
              <a:gd name="connsiteY158" fmla="*/ 2198177 h 2323145"/>
              <a:gd name="connsiteX159" fmla="*/ 4250119 w 11269336"/>
              <a:gd name="connsiteY159" fmla="*/ 2196342 h 2323145"/>
              <a:gd name="connsiteX160" fmla="*/ 4189203 w 11269336"/>
              <a:gd name="connsiteY160" fmla="*/ 2178994 h 2323145"/>
              <a:gd name="connsiteX161" fmla="*/ 4154035 w 11269336"/>
              <a:gd name="connsiteY161" fmla="*/ 2171950 h 2323145"/>
              <a:gd name="connsiteX162" fmla="*/ 4129569 w 11269336"/>
              <a:gd name="connsiteY162" fmla="*/ 2163850 h 2323145"/>
              <a:gd name="connsiteX163" fmla="*/ 4061250 w 11269336"/>
              <a:gd name="connsiteY163" fmla="*/ 2159236 h 2323145"/>
              <a:gd name="connsiteX164" fmla="*/ 3945480 w 11269336"/>
              <a:gd name="connsiteY164" fmla="*/ 2158279 h 2323145"/>
              <a:gd name="connsiteX165" fmla="*/ 3921468 w 11269336"/>
              <a:gd name="connsiteY165" fmla="*/ 2156588 h 2323145"/>
              <a:gd name="connsiteX166" fmla="*/ 3903348 w 11269336"/>
              <a:gd name="connsiteY166" fmla="*/ 2149220 h 2323145"/>
              <a:gd name="connsiteX167" fmla="*/ 3901342 w 11269336"/>
              <a:gd name="connsiteY167" fmla="*/ 2142355 h 2323145"/>
              <a:gd name="connsiteX168" fmla="*/ 3888539 w 11269336"/>
              <a:gd name="connsiteY168" fmla="*/ 2140476 h 2323145"/>
              <a:gd name="connsiteX169" fmla="*/ 3885662 w 11269336"/>
              <a:gd name="connsiteY169" fmla="*/ 2138740 h 2323145"/>
              <a:gd name="connsiteX170" fmla="*/ 3868627 w 11269336"/>
              <a:gd name="connsiteY170" fmla="*/ 2130023 h 2323145"/>
              <a:gd name="connsiteX171" fmla="*/ 3819177 w 11269336"/>
              <a:gd name="connsiteY171" fmla="*/ 2142111 h 2323145"/>
              <a:gd name="connsiteX172" fmla="*/ 3769100 w 11269336"/>
              <a:gd name="connsiteY172" fmla="*/ 2131731 h 2323145"/>
              <a:gd name="connsiteX173" fmla="*/ 3562752 w 11269336"/>
              <a:gd name="connsiteY173" fmla="*/ 2131785 h 2323145"/>
              <a:gd name="connsiteX174" fmla="*/ 3541402 w 11269336"/>
              <a:gd name="connsiteY174" fmla="*/ 2106821 h 2323145"/>
              <a:gd name="connsiteX175" fmla="*/ 3365341 w 11269336"/>
              <a:gd name="connsiteY175" fmla="*/ 2077638 h 2323145"/>
              <a:gd name="connsiteX176" fmla="*/ 3170922 w 11269336"/>
              <a:gd name="connsiteY176" fmla="*/ 2115957 h 2323145"/>
              <a:gd name="connsiteX177" fmla="*/ 3156256 w 11269336"/>
              <a:gd name="connsiteY177" fmla="*/ 2124773 h 2323145"/>
              <a:gd name="connsiteX178" fmla="*/ 3140298 w 11269336"/>
              <a:gd name="connsiteY178" fmla="*/ 2129182 h 2323145"/>
              <a:gd name="connsiteX179" fmla="*/ 3138514 w 11269336"/>
              <a:gd name="connsiteY179" fmla="*/ 2128069 h 2323145"/>
              <a:gd name="connsiteX180" fmla="*/ 3120467 w 11269336"/>
              <a:gd name="connsiteY180" fmla="*/ 2128281 h 2323145"/>
              <a:gd name="connsiteX181" fmla="*/ 3116175 w 11269336"/>
              <a:gd name="connsiteY181" fmla="*/ 2131633 h 2323145"/>
              <a:gd name="connsiteX182" fmla="*/ 3103685 w 11269336"/>
              <a:gd name="connsiteY182" fmla="*/ 2132814 h 2323145"/>
              <a:gd name="connsiteX183" fmla="*/ 3078794 w 11269336"/>
              <a:gd name="connsiteY183" fmla="*/ 2137935 h 2323145"/>
              <a:gd name="connsiteX184" fmla="*/ 3074407 w 11269336"/>
              <a:gd name="connsiteY184" fmla="*/ 2136274 h 2323145"/>
              <a:gd name="connsiteX185" fmla="*/ 3037285 w 11269336"/>
              <a:gd name="connsiteY185" fmla="*/ 2139919 h 2323145"/>
              <a:gd name="connsiteX186" fmla="*/ 3036901 w 11269336"/>
              <a:gd name="connsiteY186" fmla="*/ 2138726 h 2323145"/>
              <a:gd name="connsiteX187" fmla="*/ 3026996 w 11269336"/>
              <a:gd name="connsiteY187" fmla="*/ 2134322 h 2323145"/>
              <a:gd name="connsiteX188" fmla="*/ 3007772 w 11269336"/>
              <a:gd name="connsiteY188" fmla="*/ 2128742 h 2323145"/>
              <a:gd name="connsiteX189" fmla="*/ 2965030 w 11269336"/>
              <a:gd name="connsiteY189" fmla="*/ 2100494 h 2323145"/>
              <a:gd name="connsiteX190" fmla="*/ 2926342 w 11269336"/>
              <a:gd name="connsiteY190" fmla="*/ 2104155 h 2323145"/>
              <a:gd name="connsiteX191" fmla="*/ 2918608 w 11269336"/>
              <a:gd name="connsiteY191" fmla="*/ 2104215 h 2323145"/>
              <a:gd name="connsiteX192" fmla="*/ 2918475 w 11269336"/>
              <a:gd name="connsiteY192" fmla="*/ 2103937 h 2323145"/>
              <a:gd name="connsiteX193" fmla="*/ 2910360 w 11269336"/>
              <a:gd name="connsiteY193" fmla="*/ 2103444 h 2323145"/>
              <a:gd name="connsiteX194" fmla="*/ 2904507 w 11269336"/>
              <a:gd name="connsiteY194" fmla="*/ 2104326 h 2323145"/>
              <a:gd name="connsiteX195" fmla="*/ 2889503 w 11269336"/>
              <a:gd name="connsiteY195" fmla="*/ 2104443 h 2323145"/>
              <a:gd name="connsiteX196" fmla="*/ 2884480 w 11269336"/>
              <a:gd name="connsiteY196" fmla="*/ 2102626 h 2323145"/>
              <a:gd name="connsiteX197" fmla="*/ 2882689 w 11269336"/>
              <a:gd name="connsiteY197" fmla="*/ 2099228 h 2323145"/>
              <a:gd name="connsiteX198" fmla="*/ 2881291 w 11269336"/>
              <a:gd name="connsiteY198" fmla="*/ 2099618 h 2323145"/>
              <a:gd name="connsiteX199" fmla="*/ 2853979 w 11269336"/>
              <a:gd name="connsiteY199" fmla="*/ 2090388 h 2323145"/>
              <a:gd name="connsiteX200" fmla="*/ 2791790 w 11269336"/>
              <a:gd name="connsiteY200" fmla="*/ 2080332 h 2323145"/>
              <a:gd name="connsiteX201" fmla="*/ 2755844 w 11269336"/>
              <a:gd name="connsiteY201" fmla="*/ 2078874 h 2323145"/>
              <a:gd name="connsiteX202" fmla="*/ 2657742 w 11269336"/>
              <a:gd name="connsiteY202" fmla="*/ 2070179 h 2323145"/>
              <a:gd name="connsiteX203" fmla="*/ 2559549 w 11269336"/>
              <a:gd name="connsiteY203" fmla="*/ 2057873 h 2323145"/>
              <a:gd name="connsiteX204" fmla="*/ 2512054 w 11269336"/>
              <a:gd name="connsiteY204" fmla="*/ 2031671 h 2323145"/>
              <a:gd name="connsiteX205" fmla="*/ 2506437 w 11269336"/>
              <a:gd name="connsiteY205" fmla="*/ 2030918 h 2323145"/>
              <a:gd name="connsiteX206" fmla="*/ 2491752 w 11269336"/>
              <a:gd name="connsiteY206" fmla="*/ 2033906 h 2323145"/>
              <a:gd name="connsiteX207" fmla="*/ 2486338 w 11269336"/>
              <a:gd name="connsiteY207" fmla="*/ 2035862 h 2323145"/>
              <a:gd name="connsiteX208" fmla="*/ 2478186 w 11269336"/>
              <a:gd name="connsiteY208" fmla="*/ 2036953 h 2323145"/>
              <a:gd name="connsiteX209" fmla="*/ 2477950 w 11269336"/>
              <a:gd name="connsiteY209" fmla="*/ 2036715 h 2323145"/>
              <a:gd name="connsiteX210" fmla="*/ 2470381 w 11269336"/>
              <a:gd name="connsiteY210" fmla="*/ 2038256 h 2323145"/>
              <a:gd name="connsiteX211" fmla="*/ 2433781 w 11269336"/>
              <a:gd name="connsiteY211" fmla="*/ 2049140 h 2323145"/>
              <a:gd name="connsiteX212" fmla="*/ 2381172 w 11269336"/>
              <a:gd name="connsiteY212" fmla="*/ 2030645 h 2323145"/>
              <a:gd name="connsiteX213" fmla="*/ 2360198 w 11269336"/>
              <a:gd name="connsiteY213" fmla="*/ 2029059 h 2323145"/>
              <a:gd name="connsiteX214" fmla="*/ 2348815 w 11269336"/>
              <a:gd name="connsiteY214" fmla="*/ 2026798 h 2323145"/>
              <a:gd name="connsiteX215" fmla="*/ 2347988 w 11269336"/>
              <a:gd name="connsiteY215" fmla="*/ 2025745 h 2323145"/>
              <a:gd name="connsiteX216" fmla="*/ 2312920 w 11269336"/>
              <a:gd name="connsiteY216" fmla="*/ 2036311 h 2323145"/>
              <a:gd name="connsiteX217" fmla="*/ 2307986 w 11269336"/>
              <a:gd name="connsiteY217" fmla="*/ 2035583 h 2323145"/>
              <a:gd name="connsiteX218" fmla="*/ 2285481 w 11269336"/>
              <a:gd name="connsiteY218" fmla="*/ 2045197 h 2323145"/>
              <a:gd name="connsiteX219" fmla="*/ 2273666 w 11269336"/>
              <a:gd name="connsiteY219" fmla="*/ 2048710 h 2323145"/>
              <a:gd name="connsiteX220" fmla="*/ 2270719 w 11269336"/>
              <a:gd name="connsiteY220" fmla="*/ 2052702 h 2323145"/>
              <a:gd name="connsiteX221" fmla="*/ 2253080 w 11269336"/>
              <a:gd name="connsiteY221" fmla="*/ 2056363 h 2323145"/>
              <a:gd name="connsiteX222" fmla="*/ 2250906 w 11269336"/>
              <a:gd name="connsiteY222" fmla="*/ 2055654 h 2323145"/>
              <a:gd name="connsiteX223" fmla="*/ 2236905 w 11269336"/>
              <a:gd name="connsiteY223" fmla="*/ 2062882 h 2323145"/>
              <a:gd name="connsiteX224" fmla="*/ 2225830 w 11269336"/>
              <a:gd name="connsiteY224" fmla="*/ 2074027 h 2323145"/>
              <a:gd name="connsiteX225" fmla="*/ 2073776 w 11269336"/>
              <a:gd name="connsiteY225" fmla="*/ 2089244 h 2323145"/>
              <a:gd name="connsiteX226" fmla="*/ 1948256 w 11269336"/>
              <a:gd name="connsiteY226" fmla="*/ 2146616 h 2323145"/>
              <a:gd name="connsiteX227" fmla="*/ 1865582 w 11269336"/>
              <a:gd name="connsiteY227" fmla="*/ 2153738 h 2323145"/>
              <a:gd name="connsiteX228" fmla="*/ 1835210 w 11269336"/>
              <a:gd name="connsiteY228" fmla="*/ 2134244 h 2323145"/>
              <a:gd name="connsiteX229" fmla="*/ 1632661 w 11269336"/>
              <a:gd name="connsiteY229" fmla="*/ 2173882 h 2323145"/>
              <a:gd name="connsiteX230" fmla="*/ 1579590 w 11269336"/>
              <a:gd name="connsiteY230" fmla="*/ 2173680 h 2323145"/>
              <a:gd name="connsiteX231" fmla="*/ 1535601 w 11269336"/>
              <a:gd name="connsiteY231" fmla="*/ 2194590 h 2323145"/>
              <a:gd name="connsiteX232" fmla="*/ 1515594 w 11269336"/>
              <a:gd name="connsiteY232" fmla="*/ 2189622 h 2323145"/>
              <a:gd name="connsiteX233" fmla="*/ 1512113 w 11269336"/>
              <a:gd name="connsiteY233" fmla="*/ 2188534 h 2323145"/>
              <a:gd name="connsiteX234" fmla="*/ 1498838 w 11269336"/>
              <a:gd name="connsiteY234" fmla="*/ 2189213 h 2323145"/>
              <a:gd name="connsiteX235" fmla="*/ 1494279 w 11269336"/>
              <a:gd name="connsiteY235" fmla="*/ 2183112 h 2323145"/>
              <a:gd name="connsiteX236" fmla="*/ 1473714 w 11269336"/>
              <a:gd name="connsiteY236" fmla="*/ 2179625 h 2323145"/>
              <a:gd name="connsiteX237" fmla="*/ 1449503 w 11269336"/>
              <a:gd name="connsiteY237" fmla="*/ 2182633 h 2323145"/>
              <a:gd name="connsiteX238" fmla="*/ 1266687 w 11269336"/>
              <a:gd name="connsiteY238" fmla="*/ 2212688 h 2323145"/>
              <a:gd name="connsiteX239" fmla="*/ 1239614 w 11269336"/>
              <a:gd name="connsiteY239" fmla="*/ 2209727 h 2323145"/>
              <a:gd name="connsiteX240" fmla="*/ 1202436 w 11269336"/>
              <a:gd name="connsiteY240" fmla="*/ 2209817 h 2323145"/>
              <a:gd name="connsiteX241" fmla="*/ 1136097 w 11269336"/>
              <a:gd name="connsiteY241" fmla="*/ 2205112 h 2323145"/>
              <a:gd name="connsiteX242" fmla="*/ 988232 w 11269336"/>
              <a:gd name="connsiteY242" fmla="*/ 2235635 h 2323145"/>
              <a:gd name="connsiteX243" fmla="*/ 981959 w 11269336"/>
              <a:gd name="connsiteY243" fmla="*/ 2231607 h 2323145"/>
              <a:gd name="connsiteX244" fmla="*/ 938600 w 11269336"/>
              <a:gd name="connsiteY244" fmla="*/ 2238113 h 2323145"/>
              <a:gd name="connsiteX245" fmla="*/ 791788 w 11269336"/>
              <a:gd name="connsiteY245" fmla="*/ 2293224 h 2323145"/>
              <a:gd name="connsiteX246" fmla="*/ 706914 w 11269336"/>
              <a:gd name="connsiteY246" fmla="*/ 2305046 h 2323145"/>
              <a:gd name="connsiteX247" fmla="*/ 675971 w 11269336"/>
              <a:gd name="connsiteY247" fmla="*/ 2304030 h 2323145"/>
              <a:gd name="connsiteX248" fmla="*/ 624180 w 11269336"/>
              <a:gd name="connsiteY248" fmla="*/ 2302650 h 2323145"/>
              <a:gd name="connsiteX249" fmla="*/ 583453 w 11269336"/>
              <a:gd name="connsiteY249" fmla="*/ 2288788 h 2323145"/>
              <a:gd name="connsiteX250" fmla="*/ 540946 w 11269336"/>
              <a:gd name="connsiteY250" fmla="*/ 2292721 h 2323145"/>
              <a:gd name="connsiteX251" fmla="*/ 533680 w 11269336"/>
              <a:gd name="connsiteY251" fmla="*/ 2310233 h 2323145"/>
              <a:gd name="connsiteX252" fmla="*/ 487366 w 11269336"/>
              <a:gd name="connsiteY252" fmla="*/ 2309053 h 2323145"/>
              <a:gd name="connsiteX253" fmla="*/ 416820 w 11269336"/>
              <a:gd name="connsiteY253" fmla="*/ 2305443 h 2323145"/>
              <a:gd name="connsiteX254" fmla="*/ 376805 w 11269336"/>
              <a:gd name="connsiteY254" fmla="*/ 2307647 h 2323145"/>
              <a:gd name="connsiteX255" fmla="*/ 266777 w 11269336"/>
              <a:gd name="connsiteY255" fmla="*/ 2309012 h 2323145"/>
              <a:gd name="connsiteX256" fmla="*/ 156013 w 11269336"/>
              <a:gd name="connsiteY256" fmla="*/ 2306832 h 2323145"/>
              <a:gd name="connsiteX257" fmla="*/ 87258 w 11269336"/>
              <a:gd name="connsiteY257" fmla="*/ 2285511 h 2323145"/>
              <a:gd name="connsiteX258" fmla="*/ 23798 w 11269336"/>
              <a:gd name="connsiteY258" fmla="*/ 2281822 h 2323145"/>
              <a:gd name="connsiteX259" fmla="*/ 0 w 11269336"/>
              <a:gd name="connsiteY259" fmla="*/ 2285369 h 2323145"/>
              <a:gd name="connsiteX260" fmla="*/ 0 w 11269336"/>
              <a:gd name="connsiteY260"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593061 w 11269336"/>
              <a:gd name="connsiteY141" fmla="*/ 2171597 h 2323145"/>
              <a:gd name="connsiteX142" fmla="*/ 4533444 w 11269336"/>
              <a:gd name="connsiteY142" fmla="*/ 2181200 h 2323145"/>
              <a:gd name="connsiteX143" fmla="*/ 4492832 w 11269336"/>
              <a:gd name="connsiteY143" fmla="*/ 2188033 h 2323145"/>
              <a:gd name="connsiteX144" fmla="*/ 4467257 w 11269336"/>
              <a:gd name="connsiteY144" fmla="*/ 2196121 h 2323145"/>
              <a:gd name="connsiteX145" fmla="*/ 4459937 w 11269336"/>
              <a:gd name="connsiteY145" fmla="*/ 2195182 h 2323145"/>
              <a:gd name="connsiteX146" fmla="*/ 4433312 w 11269336"/>
              <a:gd name="connsiteY146" fmla="*/ 2199004 h 2323145"/>
              <a:gd name="connsiteX147" fmla="*/ 4420601 w 11269336"/>
              <a:gd name="connsiteY147" fmla="*/ 2205158 h 2323145"/>
              <a:gd name="connsiteX148" fmla="*/ 4405765 w 11269336"/>
              <a:gd name="connsiteY148" fmla="*/ 2199902 h 2323145"/>
              <a:gd name="connsiteX149" fmla="*/ 4401354 w 11269336"/>
              <a:gd name="connsiteY149" fmla="*/ 2194745 h 2323145"/>
              <a:gd name="connsiteX150" fmla="*/ 4383151 w 11269336"/>
              <a:gd name="connsiteY150" fmla="*/ 2201140 h 2323145"/>
              <a:gd name="connsiteX151" fmla="*/ 4366646 w 11269336"/>
              <a:gd name="connsiteY151" fmla="*/ 2198564 h 2323145"/>
              <a:gd name="connsiteX152" fmla="*/ 4354009 w 11269336"/>
              <a:gd name="connsiteY152" fmla="*/ 2204984 h 2323145"/>
              <a:gd name="connsiteX153" fmla="*/ 4348284 w 11269336"/>
              <a:gd name="connsiteY153" fmla="*/ 2205270 h 2323145"/>
              <a:gd name="connsiteX154" fmla="*/ 4333906 w 11269336"/>
              <a:gd name="connsiteY154" fmla="*/ 2205251 h 2323145"/>
              <a:gd name="connsiteX155" fmla="*/ 4308819 w 11269336"/>
              <a:gd name="connsiteY155" fmla="*/ 2203822 h 2323145"/>
              <a:gd name="connsiteX156" fmla="*/ 4301210 w 11269336"/>
              <a:gd name="connsiteY156" fmla="*/ 2204456 h 2323145"/>
              <a:gd name="connsiteX157" fmla="*/ 4283095 w 11269336"/>
              <a:gd name="connsiteY157" fmla="*/ 2198177 h 2323145"/>
              <a:gd name="connsiteX158" fmla="*/ 4250119 w 11269336"/>
              <a:gd name="connsiteY158" fmla="*/ 2196342 h 2323145"/>
              <a:gd name="connsiteX159" fmla="*/ 4189203 w 11269336"/>
              <a:gd name="connsiteY159" fmla="*/ 2178994 h 2323145"/>
              <a:gd name="connsiteX160" fmla="*/ 4154035 w 11269336"/>
              <a:gd name="connsiteY160" fmla="*/ 2171950 h 2323145"/>
              <a:gd name="connsiteX161" fmla="*/ 4129569 w 11269336"/>
              <a:gd name="connsiteY161" fmla="*/ 2163850 h 2323145"/>
              <a:gd name="connsiteX162" fmla="*/ 4061250 w 11269336"/>
              <a:gd name="connsiteY162" fmla="*/ 2159236 h 2323145"/>
              <a:gd name="connsiteX163" fmla="*/ 3945480 w 11269336"/>
              <a:gd name="connsiteY163" fmla="*/ 2158279 h 2323145"/>
              <a:gd name="connsiteX164" fmla="*/ 3921468 w 11269336"/>
              <a:gd name="connsiteY164" fmla="*/ 2156588 h 2323145"/>
              <a:gd name="connsiteX165" fmla="*/ 3903348 w 11269336"/>
              <a:gd name="connsiteY165" fmla="*/ 2149220 h 2323145"/>
              <a:gd name="connsiteX166" fmla="*/ 3901342 w 11269336"/>
              <a:gd name="connsiteY166" fmla="*/ 2142355 h 2323145"/>
              <a:gd name="connsiteX167" fmla="*/ 3888539 w 11269336"/>
              <a:gd name="connsiteY167" fmla="*/ 2140476 h 2323145"/>
              <a:gd name="connsiteX168" fmla="*/ 3885662 w 11269336"/>
              <a:gd name="connsiteY168" fmla="*/ 2138740 h 2323145"/>
              <a:gd name="connsiteX169" fmla="*/ 3868627 w 11269336"/>
              <a:gd name="connsiteY169" fmla="*/ 2130023 h 2323145"/>
              <a:gd name="connsiteX170" fmla="*/ 3819177 w 11269336"/>
              <a:gd name="connsiteY170" fmla="*/ 2142111 h 2323145"/>
              <a:gd name="connsiteX171" fmla="*/ 3769100 w 11269336"/>
              <a:gd name="connsiteY171" fmla="*/ 2131731 h 2323145"/>
              <a:gd name="connsiteX172" fmla="*/ 3562752 w 11269336"/>
              <a:gd name="connsiteY172" fmla="*/ 2131785 h 2323145"/>
              <a:gd name="connsiteX173" fmla="*/ 3541402 w 11269336"/>
              <a:gd name="connsiteY173" fmla="*/ 2106821 h 2323145"/>
              <a:gd name="connsiteX174" fmla="*/ 3365341 w 11269336"/>
              <a:gd name="connsiteY174" fmla="*/ 2077638 h 2323145"/>
              <a:gd name="connsiteX175" fmla="*/ 3170922 w 11269336"/>
              <a:gd name="connsiteY175" fmla="*/ 2115957 h 2323145"/>
              <a:gd name="connsiteX176" fmla="*/ 3156256 w 11269336"/>
              <a:gd name="connsiteY176" fmla="*/ 2124773 h 2323145"/>
              <a:gd name="connsiteX177" fmla="*/ 3140298 w 11269336"/>
              <a:gd name="connsiteY177" fmla="*/ 2129182 h 2323145"/>
              <a:gd name="connsiteX178" fmla="*/ 3138514 w 11269336"/>
              <a:gd name="connsiteY178" fmla="*/ 2128069 h 2323145"/>
              <a:gd name="connsiteX179" fmla="*/ 3120467 w 11269336"/>
              <a:gd name="connsiteY179" fmla="*/ 2128281 h 2323145"/>
              <a:gd name="connsiteX180" fmla="*/ 3116175 w 11269336"/>
              <a:gd name="connsiteY180" fmla="*/ 2131633 h 2323145"/>
              <a:gd name="connsiteX181" fmla="*/ 3103685 w 11269336"/>
              <a:gd name="connsiteY181" fmla="*/ 2132814 h 2323145"/>
              <a:gd name="connsiteX182" fmla="*/ 3078794 w 11269336"/>
              <a:gd name="connsiteY182" fmla="*/ 2137935 h 2323145"/>
              <a:gd name="connsiteX183" fmla="*/ 3074407 w 11269336"/>
              <a:gd name="connsiteY183" fmla="*/ 2136274 h 2323145"/>
              <a:gd name="connsiteX184" fmla="*/ 3037285 w 11269336"/>
              <a:gd name="connsiteY184" fmla="*/ 2139919 h 2323145"/>
              <a:gd name="connsiteX185" fmla="*/ 3036901 w 11269336"/>
              <a:gd name="connsiteY185" fmla="*/ 2138726 h 2323145"/>
              <a:gd name="connsiteX186" fmla="*/ 3026996 w 11269336"/>
              <a:gd name="connsiteY186" fmla="*/ 2134322 h 2323145"/>
              <a:gd name="connsiteX187" fmla="*/ 3007772 w 11269336"/>
              <a:gd name="connsiteY187" fmla="*/ 2128742 h 2323145"/>
              <a:gd name="connsiteX188" fmla="*/ 2965030 w 11269336"/>
              <a:gd name="connsiteY188" fmla="*/ 2100494 h 2323145"/>
              <a:gd name="connsiteX189" fmla="*/ 2926342 w 11269336"/>
              <a:gd name="connsiteY189" fmla="*/ 2104155 h 2323145"/>
              <a:gd name="connsiteX190" fmla="*/ 2918608 w 11269336"/>
              <a:gd name="connsiteY190" fmla="*/ 2104215 h 2323145"/>
              <a:gd name="connsiteX191" fmla="*/ 2918475 w 11269336"/>
              <a:gd name="connsiteY191" fmla="*/ 2103937 h 2323145"/>
              <a:gd name="connsiteX192" fmla="*/ 2910360 w 11269336"/>
              <a:gd name="connsiteY192" fmla="*/ 2103444 h 2323145"/>
              <a:gd name="connsiteX193" fmla="*/ 2904507 w 11269336"/>
              <a:gd name="connsiteY193" fmla="*/ 2104326 h 2323145"/>
              <a:gd name="connsiteX194" fmla="*/ 2889503 w 11269336"/>
              <a:gd name="connsiteY194" fmla="*/ 2104443 h 2323145"/>
              <a:gd name="connsiteX195" fmla="*/ 2884480 w 11269336"/>
              <a:gd name="connsiteY195" fmla="*/ 2102626 h 2323145"/>
              <a:gd name="connsiteX196" fmla="*/ 2882689 w 11269336"/>
              <a:gd name="connsiteY196" fmla="*/ 2099228 h 2323145"/>
              <a:gd name="connsiteX197" fmla="*/ 2881291 w 11269336"/>
              <a:gd name="connsiteY197" fmla="*/ 2099618 h 2323145"/>
              <a:gd name="connsiteX198" fmla="*/ 2853979 w 11269336"/>
              <a:gd name="connsiteY198" fmla="*/ 2090388 h 2323145"/>
              <a:gd name="connsiteX199" fmla="*/ 2791790 w 11269336"/>
              <a:gd name="connsiteY199" fmla="*/ 2080332 h 2323145"/>
              <a:gd name="connsiteX200" fmla="*/ 2755844 w 11269336"/>
              <a:gd name="connsiteY200" fmla="*/ 2078874 h 2323145"/>
              <a:gd name="connsiteX201" fmla="*/ 2657742 w 11269336"/>
              <a:gd name="connsiteY201" fmla="*/ 2070179 h 2323145"/>
              <a:gd name="connsiteX202" fmla="*/ 2559549 w 11269336"/>
              <a:gd name="connsiteY202" fmla="*/ 2057873 h 2323145"/>
              <a:gd name="connsiteX203" fmla="*/ 2512054 w 11269336"/>
              <a:gd name="connsiteY203" fmla="*/ 2031671 h 2323145"/>
              <a:gd name="connsiteX204" fmla="*/ 2506437 w 11269336"/>
              <a:gd name="connsiteY204" fmla="*/ 2030918 h 2323145"/>
              <a:gd name="connsiteX205" fmla="*/ 2491752 w 11269336"/>
              <a:gd name="connsiteY205" fmla="*/ 2033906 h 2323145"/>
              <a:gd name="connsiteX206" fmla="*/ 2486338 w 11269336"/>
              <a:gd name="connsiteY206" fmla="*/ 2035862 h 2323145"/>
              <a:gd name="connsiteX207" fmla="*/ 2478186 w 11269336"/>
              <a:gd name="connsiteY207" fmla="*/ 2036953 h 2323145"/>
              <a:gd name="connsiteX208" fmla="*/ 2477950 w 11269336"/>
              <a:gd name="connsiteY208" fmla="*/ 2036715 h 2323145"/>
              <a:gd name="connsiteX209" fmla="*/ 2470381 w 11269336"/>
              <a:gd name="connsiteY209" fmla="*/ 2038256 h 2323145"/>
              <a:gd name="connsiteX210" fmla="*/ 2433781 w 11269336"/>
              <a:gd name="connsiteY210" fmla="*/ 2049140 h 2323145"/>
              <a:gd name="connsiteX211" fmla="*/ 2381172 w 11269336"/>
              <a:gd name="connsiteY211" fmla="*/ 2030645 h 2323145"/>
              <a:gd name="connsiteX212" fmla="*/ 2360198 w 11269336"/>
              <a:gd name="connsiteY212" fmla="*/ 2029059 h 2323145"/>
              <a:gd name="connsiteX213" fmla="*/ 2348815 w 11269336"/>
              <a:gd name="connsiteY213" fmla="*/ 2026798 h 2323145"/>
              <a:gd name="connsiteX214" fmla="*/ 2347988 w 11269336"/>
              <a:gd name="connsiteY214" fmla="*/ 2025745 h 2323145"/>
              <a:gd name="connsiteX215" fmla="*/ 2312920 w 11269336"/>
              <a:gd name="connsiteY215" fmla="*/ 2036311 h 2323145"/>
              <a:gd name="connsiteX216" fmla="*/ 2307986 w 11269336"/>
              <a:gd name="connsiteY216" fmla="*/ 2035583 h 2323145"/>
              <a:gd name="connsiteX217" fmla="*/ 2285481 w 11269336"/>
              <a:gd name="connsiteY217" fmla="*/ 2045197 h 2323145"/>
              <a:gd name="connsiteX218" fmla="*/ 2273666 w 11269336"/>
              <a:gd name="connsiteY218" fmla="*/ 2048710 h 2323145"/>
              <a:gd name="connsiteX219" fmla="*/ 2270719 w 11269336"/>
              <a:gd name="connsiteY219" fmla="*/ 2052702 h 2323145"/>
              <a:gd name="connsiteX220" fmla="*/ 2253080 w 11269336"/>
              <a:gd name="connsiteY220" fmla="*/ 2056363 h 2323145"/>
              <a:gd name="connsiteX221" fmla="*/ 2250906 w 11269336"/>
              <a:gd name="connsiteY221" fmla="*/ 2055654 h 2323145"/>
              <a:gd name="connsiteX222" fmla="*/ 2236905 w 11269336"/>
              <a:gd name="connsiteY222" fmla="*/ 2062882 h 2323145"/>
              <a:gd name="connsiteX223" fmla="*/ 2225830 w 11269336"/>
              <a:gd name="connsiteY223" fmla="*/ 2074027 h 2323145"/>
              <a:gd name="connsiteX224" fmla="*/ 2073776 w 11269336"/>
              <a:gd name="connsiteY224" fmla="*/ 2089244 h 2323145"/>
              <a:gd name="connsiteX225" fmla="*/ 1948256 w 11269336"/>
              <a:gd name="connsiteY225" fmla="*/ 2146616 h 2323145"/>
              <a:gd name="connsiteX226" fmla="*/ 1865582 w 11269336"/>
              <a:gd name="connsiteY226" fmla="*/ 2153738 h 2323145"/>
              <a:gd name="connsiteX227" fmla="*/ 1835210 w 11269336"/>
              <a:gd name="connsiteY227" fmla="*/ 2134244 h 2323145"/>
              <a:gd name="connsiteX228" fmla="*/ 1632661 w 11269336"/>
              <a:gd name="connsiteY228" fmla="*/ 2173882 h 2323145"/>
              <a:gd name="connsiteX229" fmla="*/ 1579590 w 11269336"/>
              <a:gd name="connsiteY229" fmla="*/ 2173680 h 2323145"/>
              <a:gd name="connsiteX230" fmla="*/ 1535601 w 11269336"/>
              <a:gd name="connsiteY230" fmla="*/ 2194590 h 2323145"/>
              <a:gd name="connsiteX231" fmla="*/ 1515594 w 11269336"/>
              <a:gd name="connsiteY231" fmla="*/ 2189622 h 2323145"/>
              <a:gd name="connsiteX232" fmla="*/ 1512113 w 11269336"/>
              <a:gd name="connsiteY232" fmla="*/ 2188534 h 2323145"/>
              <a:gd name="connsiteX233" fmla="*/ 1498838 w 11269336"/>
              <a:gd name="connsiteY233" fmla="*/ 2189213 h 2323145"/>
              <a:gd name="connsiteX234" fmla="*/ 1494279 w 11269336"/>
              <a:gd name="connsiteY234" fmla="*/ 2183112 h 2323145"/>
              <a:gd name="connsiteX235" fmla="*/ 1473714 w 11269336"/>
              <a:gd name="connsiteY235" fmla="*/ 2179625 h 2323145"/>
              <a:gd name="connsiteX236" fmla="*/ 1449503 w 11269336"/>
              <a:gd name="connsiteY236" fmla="*/ 2182633 h 2323145"/>
              <a:gd name="connsiteX237" fmla="*/ 1266687 w 11269336"/>
              <a:gd name="connsiteY237" fmla="*/ 2212688 h 2323145"/>
              <a:gd name="connsiteX238" fmla="*/ 1239614 w 11269336"/>
              <a:gd name="connsiteY238" fmla="*/ 2209727 h 2323145"/>
              <a:gd name="connsiteX239" fmla="*/ 1202436 w 11269336"/>
              <a:gd name="connsiteY239" fmla="*/ 2209817 h 2323145"/>
              <a:gd name="connsiteX240" fmla="*/ 1136097 w 11269336"/>
              <a:gd name="connsiteY240" fmla="*/ 2205112 h 2323145"/>
              <a:gd name="connsiteX241" fmla="*/ 988232 w 11269336"/>
              <a:gd name="connsiteY241" fmla="*/ 2235635 h 2323145"/>
              <a:gd name="connsiteX242" fmla="*/ 981959 w 11269336"/>
              <a:gd name="connsiteY242" fmla="*/ 2231607 h 2323145"/>
              <a:gd name="connsiteX243" fmla="*/ 938600 w 11269336"/>
              <a:gd name="connsiteY243" fmla="*/ 2238113 h 2323145"/>
              <a:gd name="connsiteX244" fmla="*/ 791788 w 11269336"/>
              <a:gd name="connsiteY244" fmla="*/ 2293224 h 2323145"/>
              <a:gd name="connsiteX245" fmla="*/ 706914 w 11269336"/>
              <a:gd name="connsiteY245" fmla="*/ 2305046 h 2323145"/>
              <a:gd name="connsiteX246" fmla="*/ 675971 w 11269336"/>
              <a:gd name="connsiteY246" fmla="*/ 2304030 h 2323145"/>
              <a:gd name="connsiteX247" fmla="*/ 624180 w 11269336"/>
              <a:gd name="connsiteY247" fmla="*/ 2302650 h 2323145"/>
              <a:gd name="connsiteX248" fmla="*/ 583453 w 11269336"/>
              <a:gd name="connsiteY248" fmla="*/ 2288788 h 2323145"/>
              <a:gd name="connsiteX249" fmla="*/ 540946 w 11269336"/>
              <a:gd name="connsiteY249" fmla="*/ 2292721 h 2323145"/>
              <a:gd name="connsiteX250" fmla="*/ 533680 w 11269336"/>
              <a:gd name="connsiteY250" fmla="*/ 2310233 h 2323145"/>
              <a:gd name="connsiteX251" fmla="*/ 487366 w 11269336"/>
              <a:gd name="connsiteY251" fmla="*/ 2309053 h 2323145"/>
              <a:gd name="connsiteX252" fmla="*/ 416820 w 11269336"/>
              <a:gd name="connsiteY252" fmla="*/ 2305443 h 2323145"/>
              <a:gd name="connsiteX253" fmla="*/ 376805 w 11269336"/>
              <a:gd name="connsiteY253" fmla="*/ 2307647 h 2323145"/>
              <a:gd name="connsiteX254" fmla="*/ 266777 w 11269336"/>
              <a:gd name="connsiteY254" fmla="*/ 2309012 h 2323145"/>
              <a:gd name="connsiteX255" fmla="*/ 156013 w 11269336"/>
              <a:gd name="connsiteY255" fmla="*/ 2306832 h 2323145"/>
              <a:gd name="connsiteX256" fmla="*/ 87258 w 11269336"/>
              <a:gd name="connsiteY256" fmla="*/ 2285511 h 2323145"/>
              <a:gd name="connsiteX257" fmla="*/ 23798 w 11269336"/>
              <a:gd name="connsiteY257" fmla="*/ 2281822 h 2323145"/>
              <a:gd name="connsiteX258" fmla="*/ 0 w 11269336"/>
              <a:gd name="connsiteY258" fmla="*/ 2285369 h 2323145"/>
              <a:gd name="connsiteX259" fmla="*/ 0 w 11269336"/>
              <a:gd name="connsiteY259"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92832 w 11269336"/>
              <a:gd name="connsiteY142" fmla="*/ 2188033 h 2323145"/>
              <a:gd name="connsiteX143" fmla="*/ 4467257 w 11269336"/>
              <a:gd name="connsiteY143" fmla="*/ 2196121 h 2323145"/>
              <a:gd name="connsiteX144" fmla="*/ 4459937 w 11269336"/>
              <a:gd name="connsiteY144" fmla="*/ 2195182 h 2323145"/>
              <a:gd name="connsiteX145" fmla="*/ 4433312 w 11269336"/>
              <a:gd name="connsiteY145" fmla="*/ 2199004 h 2323145"/>
              <a:gd name="connsiteX146" fmla="*/ 4420601 w 11269336"/>
              <a:gd name="connsiteY146" fmla="*/ 2205158 h 2323145"/>
              <a:gd name="connsiteX147" fmla="*/ 4405765 w 11269336"/>
              <a:gd name="connsiteY147" fmla="*/ 2199902 h 2323145"/>
              <a:gd name="connsiteX148" fmla="*/ 4401354 w 11269336"/>
              <a:gd name="connsiteY148" fmla="*/ 2194745 h 2323145"/>
              <a:gd name="connsiteX149" fmla="*/ 4383151 w 11269336"/>
              <a:gd name="connsiteY149" fmla="*/ 2201140 h 2323145"/>
              <a:gd name="connsiteX150" fmla="*/ 4366646 w 11269336"/>
              <a:gd name="connsiteY150" fmla="*/ 2198564 h 2323145"/>
              <a:gd name="connsiteX151" fmla="*/ 4354009 w 11269336"/>
              <a:gd name="connsiteY151" fmla="*/ 2204984 h 2323145"/>
              <a:gd name="connsiteX152" fmla="*/ 4348284 w 11269336"/>
              <a:gd name="connsiteY152" fmla="*/ 2205270 h 2323145"/>
              <a:gd name="connsiteX153" fmla="*/ 4333906 w 11269336"/>
              <a:gd name="connsiteY153" fmla="*/ 2205251 h 2323145"/>
              <a:gd name="connsiteX154" fmla="*/ 4308819 w 11269336"/>
              <a:gd name="connsiteY154" fmla="*/ 2203822 h 2323145"/>
              <a:gd name="connsiteX155" fmla="*/ 4301210 w 11269336"/>
              <a:gd name="connsiteY155" fmla="*/ 2204456 h 2323145"/>
              <a:gd name="connsiteX156" fmla="*/ 4283095 w 11269336"/>
              <a:gd name="connsiteY156" fmla="*/ 2198177 h 2323145"/>
              <a:gd name="connsiteX157" fmla="*/ 4250119 w 11269336"/>
              <a:gd name="connsiteY157" fmla="*/ 2196342 h 2323145"/>
              <a:gd name="connsiteX158" fmla="*/ 4189203 w 11269336"/>
              <a:gd name="connsiteY158" fmla="*/ 2178994 h 2323145"/>
              <a:gd name="connsiteX159" fmla="*/ 4154035 w 11269336"/>
              <a:gd name="connsiteY159" fmla="*/ 2171950 h 2323145"/>
              <a:gd name="connsiteX160" fmla="*/ 4129569 w 11269336"/>
              <a:gd name="connsiteY160" fmla="*/ 2163850 h 2323145"/>
              <a:gd name="connsiteX161" fmla="*/ 4061250 w 11269336"/>
              <a:gd name="connsiteY161" fmla="*/ 2159236 h 2323145"/>
              <a:gd name="connsiteX162" fmla="*/ 3945480 w 11269336"/>
              <a:gd name="connsiteY162" fmla="*/ 2158279 h 2323145"/>
              <a:gd name="connsiteX163" fmla="*/ 3921468 w 11269336"/>
              <a:gd name="connsiteY163" fmla="*/ 2156588 h 2323145"/>
              <a:gd name="connsiteX164" fmla="*/ 3903348 w 11269336"/>
              <a:gd name="connsiteY164" fmla="*/ 2149220 h 2323145"/>
              <a:gd name="connsiteX165" fmla="*/ 3901342 w 11269336"/>
              <a:gd name="connsiteY165" fmla="*/ 2142355 h 2323145"/>
              <a:gd name="connsiteX166" fmla="*/ 3888539 w 11269336"/>
              <a:gd name="connsiteY166" fmla="*/ 2140476 h 2323145"/>
              <a:gd name="connsiteX167" fmla="*/ 3885662 w 11269336"/>
              <a:gd name="connsiteY167" fmla="*/ 2138740 h 2323145"/>
              <a:gd name="connsiteX168" fmla="*/ 3868627 w 11269336"/>
              <a:gd name="connsiteY168" fmla="*/ 2130023 h 2323145"/>
              <a:gd name="connsiteX169" fmla="*/ 3819177 w 11269336"/>
              <a:gd name="connsiteY169" fmla="*/ 2142111 h 2323145"/>
              <a:gd name="connsiteX170" fmla="*/ 3769100 w 11269336"/>
              <a:gd name="connsiteY170" fmla="*/ 2131731 h 2323145"/>
              <a:gd name="connsiteX171" fmla="*/ 3562752 w 11269336"/>
              <a:gd name="connsiteY171" fmla="*/ 2131785 h 2323145"/>
              <a:gd name="connsiteX172" fmla="*/ 3541402 w 11269336"/>
              <a:gd name="connsiteY172" fmla="*/ 2106821 h 2323145"/>
              <a:gd name="connsiteX173" fmla="*/ 3365341 w 11269336"/>
              <a:gd name="connsiteY173" fmla="*/ 2077638 h 2323145"/>
              <a:gd name="connsiteX174" fmla="*/ 3170922 w 11269336"/>
              <a:gd name="connsiteY174" fmla="*/ 2115957 h 2323145"/>
              <a:gd name="connsiteX175" fmla="*/ 3156256 w 11269336"/>
              <a:gd name="connsiteY175" fmla="*/ 2124773 h 2323145"/>
              <a:gd name="connsiteX176" fmla="*/ 3140298 w 11269336"/>
              <a:gd name="connsiteY176" fmla="*/ 2129182 h 2323145"/>
              <a:gd name="connsiteX177" fmla="*/ 3138514 w 11269336"/>
              <a:gd name="connsiteY177" fmla="*/ 2128069 h 2323145"/>
              <a:gd name="connsiteX178" fmla="*/ 3120467 w 11269336"/>
              <a:gd name="connsiteY178" fmla="*/ 2128281 h 2323145"/>
              <a:gd name="connsiteX179" fmla="*/ 3116175 w 11269336"/>
              <a:gd name="connsiteY179" fmla="*/ 2131633 h 2323145"/>
              <a:gd name="connsiteX180" fmla="*/ 3103685 w 11269336"/>
              <a:gd name="connsiteY180" fmla="*/ 2132814 h 2323145"/>
              <a:gd name="connsiteX181" fmla="*/ 3078794 w 11269336"/>
              <a:gd name="connsiteY181" fmla="*/ 2137935 h 2323145"/>
              <a:gd name="connsiteX182" fmla="*/ 3074407 w 11269336"/>
              <a:gd name="connsiteY182" fmla="*/ 2136274 h 2323145"/>
              <a:gd name="connsiteX183" fmla="*/ 3037285 w 11269336"/>
              <a:gd name="connsiteY183" fmla="*/ 2139919 h 2323145"/>
              <a:gd name="connsiteX184" fmla="*/ 3036901 w 11269336"/>
              <a:gd name="connsiteY184" fmla="*/ 2138726 h 2323145"/>
              <a:gd name="connsiteX185" fmla="*/ 3026996 w 11269336"/>
              <a:gd name="connsiteY185" fmla="*/ 2134322 h 2323145"/>
              <a:gd name="connsiteX186" fmla="*/ 3007772 w 11269336"/>
              <a:gd name="connsiteY186" fmla="*/ 2128742 h 2323145"/>
              <a:gd name="connsiteX187" fmla="*/ 2965030 w 11269336"/>
              <a:gd name="connsiteY187" fmla="*/ 2100494 h 2323145"/>
              <a:gd name="connsiteX188" fmla="*/ 2926342 w 11269336"/>
              <a:gd name="connsiteY188" fmla="*/ 2104155 h 2323145"/>
              <a:gd name="connsiteX189" fmla="*/ 2918608 w 11269336"/>
              <a:gd name="connsiteY189" fmla="*/ 2104215 h 2323145"/>
              <a:gd name="connsiteX190" fmla="*/ 2918475 w 11269336"/>
              <a:gd name="connsiteY190" fmla="*/ 2103937 h 2323145"/>
              <a:gd name="connsiteX191" fmla="*/ 2910360 w 11269336"/>
              <a:gd name="connsiteY191" fmla="*/ 2103444 h 2323145"/>
              <a:gd name="connsiteX192" fmla="*/ 2904507 w 11269336"/>
              <a:gd name="connsiteY192" fmla="*/ 2104326 h 2323145"/>
              <a:gd name="connsiteX193" fmla="*/ 2889503 w 11269336"/>
              <a:gd name="connsiteY193" fmla="*/ 2104443 h 2323145"/>
              <a:gd name="connsiteX194" fmla="*/ 2884480 w 11269336"/>
              <a:gd name="connsiteY194" fmla="*/ 2102626 h 2323145"/>
              <a:gd name="connsiteX195" fmla="*/ 2882689 w 11269336"/>
              <a:gd name="connsiteY195" fmla="*/ 2099228 h 2323145"/>
              <a:gd name="connsiteX196" fmla="*/ 2881291 w 11269336"/>
              <a:gd name="connsiteY196" fmla="*/ 2099618 h 2323145"/>
              <a:gd name="connsiteX197" fmla="*/ 2853979 w 11269336"/>
              <a:gd name="connsiteY197" fmla="*/ 2090388 h 2323145"/>
              <a:gd name="connsiteX198" fmla="*/ 2791790 w 11269336"/>
              <a:gd name="connsiteY198" fmla="*/ 2080332 h 2323145"/>
              <a:gd name="connsiteX199" fmla="*/ 2755844 w 11269336"/>
              <a:gd name="connsiteY199" fmla="*/ 2078874 h 2323145"/>
              <a:gd name="connsiteX200" fmla="*/ 2657742 w 11269336"/>
              <a:gd name="connsiteY200" fmla="*/ 2070179 h 2323145"/>
              <a:gd name="connsiteX201" fmla="*/ 2559549 w 11269336"/>
              <a:gd name="connsiteY201" fmla="*/ 2057873 h 2323145"/>
              <a:gd name="connsiteX202" fmla="*/ 2512054 w 11269336"/>
              <a:gd name="connsiteY202" fmla="*/ 2031671 h 2323145"/>
              <a:gd name="connsiteX203" fmla="*/ 2506437 w 11269336"/>
              <a:gd name="connsiteY203" fmla="*/ 2030918 h 2323145"/>
              <a:gd name="connsiteX204" fmla="*/ 2491752 w 11269336"/>
              <a:gd name="connsiteY204" fmla="*/ 2033906 h 2323145"/>
              <a:gd name="connsiteX205" fmla="*/ 2486338 w 11269336"/>
              <a:gd name="connsiteY205" fmla="*/ 2035862 h 2323145"/>
              <a:gd name="connsiteX206" fmla="*/ 2478186 w 11269336"/>
              <a:gd name="connsiteY206" fmla="*/ 2036953 h 2323145"/>
              <a:gd name="connsiteX207" fmla="*/ 2477950 w 11269336"/>
              <a:gd name="connsiteY207" fmla="*/ 2036715 h 2323145"/>
              <a:gd name="connsiteX208" fmla="*/ 2470381 w 11269336"/>
              <a:gd name="connsiteY208" fmla="*/ 2038256 h 2323145"/>
              <a:gd name="connsiteX209" fmla="*/ 2433781 w 11269336"/>
              <a:gd name="connsiteY209" fmla="*/ 2049140 h 2323145"/>
              <a:gd name="connsiteX210" fmla="*/ 2381172 w 11269336"/>
              <a:gd name="connsiteY210" fmla="*/ 2030645 h 2323145"/>
              <a:gd name="connsiteX211" fmla="*/ 2360198 w 11269336"/>
              <a:gd name="connsiteY211" fmla="*/ 2029059 h 2323145"/>
              <a:gd name="connsiteX212" fmla="*/ 2348815 w 11269336"/>
              <a:gd name="connsiteY212" fmla="*/ 2026798 h 2323145"/>
              <a:gd name="connsiteX213" fmla="*/ 2347988 w 11269336"/>
              <a:gd name="connsiteY213" fmla="*/ 2025745 h 2323145"/>
              <a:gd name="connsiteX214" fmla="*/ 2312920 w 11269336"/>
              <a:gd name="connsiteY214" fmla="*/ 2036311 h 2323145"/>
              <a:gd name="connsiteX215" fmla="*/ 2307986 w 11269336"/>
              <a:gd name="connsiteY215" fmla="*/ 2035583 h 2323145"/>
              <a:gd name="connsiteX216" fmla="*/ 2285481 w 11269336"/>
              <a:gd name="connsiteY216" fmla="*/ 2045197 h 2323145"/>
              <a:gd name="connsiteX217" fmla="*/ 2273666 w 11269336"/>
              <a:gd name="connsiteY217" fmla="*/ 2048710 h 2323145"/>
              <a:gd name="connsiteX218" fmla="*/ 2270719 w 11269336"/>
              <a:gd name="connsiteY218" fmla="*/ 2052702 h 2323145"/>
              <a:gd name="connsiteX219" fmla="*/ 2253080 w 11269336"/>
              <a:gd name="connsiteY219" fmla="*/ 2056363 h 2323145"/>
              <a:gd name="connsiteX220" fmla="*/ 2250906 w 11269336"/>
              <a:gd name="connsiteY220" fmla="*/ 2055654 h 2323145"/>
              <a:gd name="connsiteX221" fmla="*/ 2236905 w 11269336"/>
              <a:gd name="connsiteY221" fmla="*/ 2062882 h 2323145"/>
              <a:gd name="connsiteX222" fmla="*/ 2225830 w 11269336"/>
              <a:gd name="connsiteY222" fmla="*/ 2074027 h 2323145"/>
              <a:gd name="connsiteX223" fmla="*/ 2073776 w 11269336"/>
              <a:gd name="connsiteY223" fmla="*/ 2089244 h 2323145"/>
              <a:gd name="connsiteX224" fmla="*/ 1948256 w 11269336"/>
              <a:gd name="connsiteY224" fmla="*/ 2146616 h 2323145"/>
              <a:gd name="connsiteX225" fmla="*/ 1865582 w 11269336"/>
              <a:gd name="connsiteY225" fmla="*/ 2153738 h 2323145"/>
              <a:gd name="connsiteX226" fmla="*/ 1835210 w 11269336"/>
              <a:gd name="connsiteY226" fmla="*/ 2134244 h 2323145"/>
              <a:gd name="connsiteX227" fmla="*/ 1632661 w 11269336"/>
              <a:gd name="connsiteY227" fmla="*/ 2173882 h 2323145"/>
              <a:gd name="connsiteX228" fmla="*/ 1579590 w 11269336"/>
              <a:gd name="connsiteY228" fmla="*/ 2173680 h 2323145"/>
              <a:gd name="connsiteX229" fmla="*/ 1535601 w 11269336"/>
              <a:gd name="connsiteY229" fmla="*/ 2194590 h 2323145"/>
              <a:gd name="connsiteX230" fmla="*/ 1515594 w 11269336"/>
              <a:gd name="connsiteY230" fmla="*/ 2189622 h 2323145"/>
              <a:gd name="connsiteX231" fmla="*/ 1512113 w 11269336"/>
              <a:gd name="connsiteY231" fmla="*/ 2188534 h 2323145"/>
              <a:gd name="connsiteX232" fmla="*/ 1498838 w 11269336"/>
              <a:gd name="connsiteY232" fmla="*/ 2189213 h 2323145"/>
              <a:gd name="connsiteX233" fmla="*/ 1494279 w 11269336"/>
              <a:gd name="connsiteY233" fmla="*/ 2183112 h 2323145"/>
              <a:gd name="connsiteX234" fmla="*/ 1473714 w 11269336"/>
              <a:gd name="connsiteY234" fmla="*/ 2179625 h 2323145"/>
              <a:gd name="connsiteX235" fmla="*/ 1449503 w 11269336"/>
              <a:gd name="connsiteY235" fmla="*/ 2182633 h 2323145"/>
              <a:gd name="connsiteX236" fmla="*/ 1266687 w 11269336"/>
              <a:gd name="connsiteY236" fmla="*/ 2212688 h 2323145"/>
              <a:gd name="connsiteX237" fmla="*/ 1239614 w 11269336"/>
              <a:gd name="connsiteY237" fmla="*/ 2209727 h 2323145"/>
              <a:gd name="connsiteX238" fmla="*/ 1202436 w 11269336"/>
              <a:gd name="connsiteY238" fmla="*/ 2209817 h 2323145"/>
              <a:gd name="connsiteX239" fmla="*/ 1136097 w 11269336"/>
              <a:gd name="connsiteY239" fmla="*/ 2205112 h 2323145"/>
              <a:gd name="connsiteX240" fmla="*/ 988232 w 11269336"/>
              <a:gd name="connsiteY240" fmla="*/ 2235635 h 2323145"/>
              <a:gd name="connsiteX241" fmla="*/ 981959 w 11269336"/>
              <a:gd name="connsiteY241" fmla="*/ 2231607 h 2323145"/>
              <a:gd name="connsiteX242" fmla="*/ 938600 w 11269336"/>
              <a:gd name="connsiteY242" fmla="*/ 2238113 h 2323145"/>
              <a:gd name="connsiteX243" fmla="*/ 791788 w 11269336"/>
              <a:gd name="connsiteY243" fmla="*/ 2293224 h 2323145"/>
              <a:gd name="connsiteX244" fmla="*/ 706914 w 11269336"/>
              <a:gd name="connsiteY244" fmla="*/ 2305046 h 2323145"/>
              <a:gd name="connsiteX245" fmla="*/ 675971 w 11269336"/>
              <a:gd name="connsiteY245" fmla="*/ 2304030 h 2323145"/>
              <a:gd name="connsiteX246" fmla="*/ 624180 w 11269336"/>
              <a:gd name="connsiteY246" fmla="*/ 2302650 h 2323145"/>
              <a:gd name="connsiteX247" fmla="*/ 583453 w 11269336"/>
              <a:gd name="connsiteY247" fmla="*/ 2288788 h 2323145"/>
              <a:gd name="connsiteX248" fmla="*/ 540946 w 11269336"/>
              <a:gd name="connsiteY248" fmla="*/ 2292721 h 2323145"/>
              <a:gd name="connsiteX249" fmla="*/ 533680 w 11269336"/>
              <a:gd name="connsiteY249" fmla="*/ 2310233 h 2323145"/>
              <a:gd name="connsiteX250" fmla="*/ 487366 w 11269336"/>
              <a:gd name="connsiteY250" fmla="*/ 2309053 h 2323145"/>
              <a:gd name="connsiteX251" fmla="*/ 416820 w 11269336"/>
              <a:gd name="connsiteY251" fmla="*/ 2305443 h 2323145"/>
              <a:gd name="connsiteX252" fmla="*/ 376805 w 11269336"/>
              <a:gd name="connsiteY252" fmla="*/ 2307647 h 2323145"/>
              <a:gd name="connsiteX253" fmla="*/ 266777 w 11269336"/>
              <a:gd name="connsiteY253" fmla="*/ 2309012 h 2323145"/>
              <a:gd name="connsiteX254" fmla="*/ 156013 w 11269336"/>
              <a:gd name="connsiteY254" fmla="*/ 2306832 h 2323145"/>
              <a:gd name="connsiteX255" fmla="*/ 87258 w 11269336"/>
              <a:gd name="connsiteY255" fmla="*/ 2285511 h 2323145"/>
              <a:gd name="connsiteX256" fmla="*/ 23798 w 11269336"/>
              <a:gd name="connsiteY256" fmla="*/ 2281822 h 2323145"/>
              <a:gd name="connsiteX257" fmla="*/ 0 w 11269336"/>
              <a:gd name="connsiteY257" fmla="*/ 2285369 h 2323145"/>
              <a:gd name="connsiteX258" fmla="*/ 0 w 11269336"/>
              <a:gd name="connsiteY258"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92832 w 11269336"/>
              <a:gd name="connsiteY142" fmla="*/ 2188033 h 2323145"/>
              <a:gd name="connsiteX143" fmla="*/ 4467257 w 11269336"/>
              <a:gd name="connsiteY143" fmla="*/ 2196121 h 2323145"/>
              <a:gd name="connsiteX144" fmla="*/ 4459937 w 11269336"/>
              <a:gd name="connsiteY144" fmla="*/ 2195182 h 2323145"/>
              <a:gd name="connsiteX145" fmla="*/ 4433312 w 11269336"/>
              <a:gd name="connsiteY145" fmla="*/ 2199004 h 2323145"/>
              <a:gd name="connsiteX146" fmla="*/ 4420601 w 11269336"/>
              <a:gd name="connsiteY146" fmla="*/ 2205158 h 2323145"/>
              <a:gd name="connsiteX147" fmla="*/ 4405765 w 11269336"/>
              <a:gd name="connsiteY147" fmla="*/ 2199902 h 2323145"/>
              <a:gd name="connsiteX148" fmla="*/ 4401354 w 11269336"/>
              <a:gd name="connsiteY148" fmla="*/ 2194745 h 2323145"/>
              <a:gd name="connsiteX149" fmla="*/ 4366646 w 11269336"/>
              <a:gd name="connsiteY149" fmla="*/ 2198564 h 2323145"/>
              <a:gd name="connsiteX150" fmla="*/ 4354009 w 11269336"/>
              <a:gd name="connsiteY150" fmla="*/ 2204984 h 2323145"/>
              <a:gd name="connsiteX151" fmla="*/ 4348284 w 11269336"/>
              <a:gd name="connsiteY151" fmla="*/ 2205270 h 2323145"/>
              <a:gd name="connsiteX152" fmla="*/ 4333906 w 11269336"/>
              <a:gd name="connsiteY152" fmla="*/ 2205251 h 2323145"/>
              <a:gd name="connsiteX153" fmla="*/ 4308819 w 11269336"/>
              <a:gd name="connsiteY153" fmla="*/ 2203822 h 2323145"/>
              <a:gd name="connsiteX154" fmla="*/ 4301210 w 11269336"/>
              <a:gd name="connsiteY154" fmla="*/ 2204456 h 2323145"/>
              <a:gd name="connsiteX155" fmla="*/ 4283095 w 11269336"/>
              <a:gd name="connsiteY155" fmla="*/ 2198177 h 2323145"/>
              <a:gd name="connsiteX156" fmla="*/ 4250119 w 11269336"/>
              <a:gd name="connsiteY156" fmla="*/ 2196342 h 2323145"/>
              <a:gd name="connsiteX157" fmla="*/ 4189203 w 11269336"/>
              <a:gd name="connsiteY157" fmla="*/ 2178994 h 2323145"/>
              <a:gd name="connsiteX158" fmla="*/ 4154035 w 11269336"/>
              <a:gd name="connsiteY158" fmla="*/ 2171950 h 2323145"/>
              <a:gd name="connsiteX159" fmla="*/ 4129569 w 11269336"/>
              <a:gd name="connsiteY159" fmla="*/ 2163850 h 2323145"/>
              <a:gd name="connsiteX160" fmla="*/ 4061250 w 11269336"/>
              <a:gd name="connsiteY160" fmla="*/ 2159236 h 2323145"/>
              <a:gd name="connsiteX161" fmla="*/ 3945480 w 11269336"/>
              <a:gd name="connsiteY161" fmla="*/ 2158279 h 2323145"/>
              <a:gd name="connsiteX162" fmla="*/ 3921468 w 11269336"/>
              <a:gd name="connsiteY162" fmla="*/ 2156588 h 2323145"/>
              <a:gd name="connsiteX163" fmla="*/ 3903348 w 11269336"/>
              <a:gd name="connsiteY163" fmla="*/ 2149220 h 2323145"/>
              <a:gd name="connsiteX164" fmla="*/ 3901342 w 11269336"/>
              <a:gd name="connsiteY164" fmla="*/ 2142355 h 2323145"/>
              <a:gd name="connsiteX165" fmla="*/ 3888539 w 11269336"/>
              <a:gd name="connsiteY165" fmla="*/ 2140476 h 2323145"/>
              <a:gd name="connsiteX166" fmla="*/ 3885662 w 11269336"/>
              <a:gd name="connsiteY166" fmla="*/ 2138740 h 2323145"/>
              <a:gd name="connsiteX167" fmla="*/ 3868627 w 11269336"/>
              <a:gd name="connsiteY167" fmla="*/ 2130023 h 2323145"/>
              <a:gd name="connsiteX168" fmla="*/ 3819177 w 11269336"/>
              <a:gd name="connsiteY168" fmla="*/ 2142111 h 2323145"/>
              <a:gd name="connsiteX169" fmla="*/ 3769100 w 11269336"/>
              <a:gd name="connsiteY169" fmla="*/ 2131731 h 2323145"/>
              <a:gd name="connsiteX170" fmla="*/ 3562752 w 11269336"/>
              <a:gd name="connsiteY170" fmla="*/ 2131785 h 2323145"/>
              <a:gd name="connsiteX171" fmla="*/ 3541402 w 11269336"/>
              <a:gd name="connsiteY171" fmla="*/ 2106821 h 2323145"/>
              <a:gd name="connsiteX172" fmla="*/ 3365341 w 11269336"/>
              <a:gd name="connsiteY172" fmla="*/ 2077638 h 2323145"/>
              <a:gd name="connsiteX173" fmla="*/ 3170922 w 11269336"/>
              <a:gd name="connsiteY173" fmla="*/ 2115957 h 2323145"/>
              <a:gd name="connsiteX174" fmla="*/ 3156256 w 11269336"/>
              <a:gd name="connsiteY174" fmla="*/ 2124773 h 2323145"/>
              <a:gd name="connsiteX175" fmla="*/ 3140298 w 11269336"/>
              <a:gd name="connsiteY175" fmla="*/ 2129182 h 2323145"/>
              <a:gd name="connsiteX176" fmla="*/ 3138514 w 11269336"/>
              <a:gd name="connsiteY176" fmla="*/ 2128069 h 2323145"/>
              <a:gd name="connsiteX177" fmla="*/ 3120467 w 11269336"/>
              <a:gd name="connsiteY177" fmla="*/ 2128281 h 2323145"/>
              <a:gd name="connsiteX178" fmla="*/ 3116175 w 11269336"/>
              <a:gd name="connsiteY178" fmla="*/ 2131633 h 2323145"/>
              <a:gd name="connsiteX179" fmla="*/ 3103685 w 11269336"/>
              <a:gd name="connsiteY179" fmla="*/ 2132814 h 2323145"/>
              <a:gd name="connsiteX180" fmla="*/ 3078794 w 11269336"/>
              <a:gd name="connsiteY180" fmla="*/ 2137935 h 2323145"/>
              <a:gd name="connsiteX181" fmla="*/ 3074407 w 11269336"/>
              <a:gd name="connsiteY181" fmla="*/ 2136274 h 2323145"/>
              <a:gd name="connsiteX182" fmla="*/ 3037285 w 11269336"/>
              <a:gd name="connsiteY182" fmla="*/ 2139919 h 2323145"/>
              <a:gd name="connsiteX183" fmla="*/ 3036901 w 11269336"/>
              <a:gd name="connsiteY183" fmla="*/ 2138726 h 2323145"/>
              <a:gd name="connsiteX184" fmla="*/ 3026996 w 11269336"/>
              <a:gd name="connsiteY184" fmla="*/ 2134322 h 2323145"/>
              <a:gd name="connsiteX185" fmla="*/ 3007772 w 11269336"/>
              <a:gd name="connsiteY185" fmla="*/ 2128742 h 2323145"/>
              <a:gd name="connsiteX186" fmla="*/ 2965030 w 11269336"/>
              <a:gd name="connsiteY186" fmla="*/ 2100494 h 2323145"/>
              <a:gd name="connsiteX187" fmla="*/ 2926342 w 11269336"/>
              <a:gd name="connsiteY187" fmla="*/ 2104155 h 2323145"/>
              <a:gd name="connsiteX188" fmla="*/ 2918608 w 11269336"/>
              <a:gd name="connsiteY188" fmla="*/ 2104215 h 2323145"/>
              <a:gd name="connsiteX189" fmla="*/ 2918475 w 11269336"/>
              <a:gd name="connsiteY189" fmla="*/ 2103937 h 2323145"/>
              <a:gd name="connsiteX190" fmla="*/ 2910360 w 11269336"/>
              <a:gd name="connsiteY190" fmla="*/ 2103444 h 2323145"/>
              <a:gd name="connsiteX191" fmla="*/ 2904507 w 11269336"/>
              <a:gd name="connsiteY191" fmla="*/ 2104326 h 2323145"/>
              <a:gd name="connsiteX192" fmla="*/ 2889503 w 11269336"/>
              <a:gd name="connsiteY192" fmla="*/ 2104443 h 2323145"/>
              <a:gd name="connsiteX193" fmla="*/ 2884480 w 11269336"/>
              <a:gd name="connsiteY193" fmla="*/ 2102626 h 2323145"/>
              <a:gd name="connsiteX194" fmla="*/ 2882689 w 11269336"/>
              <a:gd name="connsiteY194" fmla="*/ 2099228 h 2323145"/>
              <a:gd name="connsiteX195" fmla="*/ 2881291 w 11269336"/>
              <a:gd name="connsiteY195" fmla="*/ 2099618 h 2323145"/>
              <a:gd name="connsiteX196" fmla="*/ 2853979 w 11269336"/>
              <a:gd name="connsiteY196" fmla="*/ 2090388 h 2323145"/>
              <a:gd name="connsiteX197" fmla="*/ 2791790 w 11269336"/>
              <a:gd name="connsiteY197" fmla="*/ 2080332 h 2323145"/>
              <a:gd name="connsiteX198" fmla="*/ 2755844 w 11269336"/>
              <a:gd name="connsiteY198" fmla="*/ 2078874 h 2323145"/>
              <a:gd name="connsiteX199" fmla="*/ 2657742 w 11269336"/>
              <a:gd name="connsiteY199" fmla="*/ 2070179 h 2323145"/>
              <a:gd name="connsiteX200" fmla="*/ 2559549 w 11269336"/>
              <a:gd name="connsiteY200" fmla="*/ 2057873 h 2323145"/>
              <a:gd name="connsiteX201" fmla="*/ 2512054 w 11269336"/>
              <a:gd name="connsiteY201" fmla="*/ 2031671 h 2323145"/>
              <a:gd name="connsiteX202" fmla="*/ 2506437 w 11269336"/>
              <a:gd name="connsiteY202" fmla="*/ 2030918 h 2323145"/>
              <a:gd name="connsiteX203" fmla="*/ 2491752 w 11269336"/>
              <a:gd name="connsiteY203" fmla="*/ 2033906 h 2323145"/>
              <a:gd name="connsiteX204" fmla="*/ 2486338 w 11269336"/>
              <a:gd name="connsiteY204" fmla="*/ 2035862 h 2323145"/>
              <a:gd name="connsiteX205" fmla="*/ 2478186 w 11269336"/>
              <a:gd name="connsiteY205" fmla="*/ 2036953 h 2323145"/>
              <a:gd name="connsiteX206" fmla="*/ 2477950 w 11269336"/>
              <a:gd name="connsiteY206" fmla="*/ 2036715 h 2323145"/>
              <a:gd name="connsiteX207" fmla="*/ 2470381 w 11269336"/>
              <a:gd name="connsiteY207" fmla="*/ 2038256 h 2323145"/>
              <a:gd name="connsiteX208" fmla="*/ 2433781 w 11269336"/>
              <a:gd name="connsiteY208" fmla="*/ 2049140 h 2323145"/>
              <a:gd name="connsiteX209" fmla="*/ 2381172 w 11269336"/>
              <a:gd name="connsiteY209" fmla="*/ 2030645 h 2323145"/>
              <a:gd name="connsiteX210" fmla="*/ 2360198 w 11269336"/>
              <a:gd name="connsiteY210" fmla="*/ 2029059 h 2323145"/>
              <a:gd name="connsiteX211" fmla="*/ 2348815 w 11269336"/>
              <a:gd name="connsiteY211" fmla="*/ 2026798 h 2323145"/>
              <a:gd name="connsiteX212" fmla="*/ 2347988 w 11269336"/>
              <a:gd name="connsiteY212" fmla="*/ 2025745 h 2323145"/>
              <a:gd name="connsiteX213" fmla="*/ 2312920 w 11269336"/>
              <a:gd name="connsiteY213" fmla="*/ 2036311 h 2323145"/>
              <a:gd name="connsiteX214" fmla="*/ 2307986 w 11269336"/>
              <a:gd name="connsiteY214" fmla="*/ 2035583 h 2323145"/>
              <a:gd name="connsiteX215" fmla="*/ 2285481 w 11269336"/>
              <a:gd name="connsiteY215" fmla="*/ 2045197 h 2323145"/>
              <a:gd name="connsiteX216" fmla="*/ 2273666 w 11269336"/>
              <a:gd name="connsiteY216" fmla="*/ 2048710 h 2323145"/>
              <a:gd name="connsiteX217" fmla="*/ 2270719 w 11269336"/>
              <a:gd name="connsiteY217" fmla="*/ 2052702 h 2323145"/>
              <a:gd name="connsiteX218" fmla="*/ 2253080 w 11269336"/>
              <a:gd name="connsiteY218" fmla="*/ 2056363 h 2323145"/>
              <a:gd name="connsiteX219" fmla="*/ 2250906 w 11269336"/>
              <a:gd name="connsiteY219" fmla="*/ 2055654 h 2323145"/>
              <a:gd name="connsiteX220" fmla="*/ 2236905 w 11269336"/>
              <a:gd name="connsiteY220" fmla="*/ 2062882 h 2323145"/>
              <a:gd name="connsiteX221" fmla="*/ 2225830 w 11269336"/>
              <a:gd name="connsiteY221" fmla="*/ 2074027 h 2323145"/>
              <a:gd name="connsiteX222" fmla="*/ 2073776 w 11269336"/>
              <a:gd name="connsiteY222" fmla="*/ 2089244 h 2323145"/>
              <a:gd name="connsiteX223" fmla="*/ 1948256 w 11269336"/>
              <a:gd name="connsiteY223" fmla="*/ 2146616 h 2323145"/>
              <a:gd name="connsiteX224" fmla="*/ 1865582 w 11269336"/>
              <a:gd name="connsiteY224" fmla="*/ 2153738 h 2323145"/>
              <a:gd name="connsiteX225" fmla="*/ 1835210 w 11269336"/>
              <a:gd name="connsiteY225" fmla="*/ 2134244 h 2323145"/>
              <a:gd name="connsiteX226" fmla="*/ 1632661 w 11269336"/>
              <a:gd name="connsiteY226" fmla="*/ 2173882 h 2323145"/>
              <a:gd name="connsiteX227" fmla="*/ 1579590 w 11269336"/>
              <a:gd name="connsiteY227" fmla="*/ 2173680 h 2323145"/>
              <a:gd name="connsiteX228" fmla="*/ 1535601 w 11269336"/>
              <a:gd name="connsiteY228" fmla="*/ 2194590 h 2323145"/>
              <a:gd name="connsiteX229" fmla="*/ 1515594 w 11269336"/>
              <a:gd name="connsiteY229" fmla="*/ 2189622 h 2323145"/>
              <a:gd name="connsiteX230" fmla="*/ 1512113 w 11269336"/>
              <a:gd name="connsiteY230" fmla="*/ 2188534 h 2323145"/>
              <a:gd name="connsiteX231" fmla="*/ 1498838 w 11269336"/>
              <a:gd name="connsiteY231" fmla="*/ 2189213 h 2323145"/>
              <a:gd name="connsiteX232" fmla="*/ 1494279 w 11269336"/>
              <a:gd name="connsiteY232" fmla="*/ 2183112 h 2323145"/>
              <a:gd name="connsiteX233" fmla="*/ 1473714 w 11269336"/>
              <a:gd name="connsiteY233" fmla="*/ 2179625 h 2323145"/>
              <a:gd name="connsiteX234" fmla="*/ 1449503 w 11269336"/>
              <a:gd name="connsiteY234" fmla="*/ 2182633 h 2323145"/>
              <a:gd name="connsiteX235" fmla="*/ 1266687 w 11269336"/>
              <a:gd name="connsiteY235" fmla="*/ 2212688 h 2323145"/>
              <a:gd name="connsiteX236" fmla="*/ 1239614 w 11269336"/>
              <a:gd name="connsiteY236" fmla="*/ 2209727 h 2323145"/>
              <a:gd name="connsiteX237" fmla="*/ 1202436 w 11269336"/>
              <a:gd name="connsiteY237" fmla="*/ 2209817 h 2323145"/>
              <a:gd name="connsiteX238" fmla="*/ 1136097 w 11269336"/>
              <a:gd name="connsiteY238" fmla="*/ 2205112 h 2323145"/>
              <a:gd name="connsiteX239" fmla="*/ 988232 w 11269336"/>
              <a:gd name="connsiteY239" fmla="*/ 2235635 h 2323145"/>
              <a:gd name="connsiteX240" fmla="*/ 981959 w 11269336"/>
              <a:gd name="connsiteY240" fmla="*/ 2231607 h 2323145"/>
              <a:gd name="connsiteX241" fmla="*/ 938600 w 11269336"/>
              <a:gd name="connsiteY241" fmla="*/ 2238113 h 2323145"/>
              <a:gd name="connsiteX242" fmla="*/ 791788 w 11269336"/>
              <a:gd name="connsiteY242" fmla="*/ 2293224 h 2323145"/>
              <a:gd name="connsiteX243" fmla="*/ 706914 w 11269336"/>
              <a:gd name="connsiteY243" fmla="*/ 2305046 h 2323145"/>
              <a:gd name="connsiteX244" fmla="*/ 675971 w 11269336"/>
              <a:gd name="connsiteY244" fmla="*/ 2304030 h 2323145"/>
              <a:gd name="connsiteX245" fmla="*/ 624180 w 11269336"/>
              <a:gd name="connsiteY245" fmla="*/ 2302650 h 2323145"/>
              <a:gd name="connsiteX246" fmla="*/ 583453 w 11269336"/>
              <a:gd name="connsiteY246" fmla="*/ 2288788 h 2323145"/>
              <a:gd name="connsiteX247" fmla="*/ 540946 w 11269336"/>
              <a:gd name="connsiteY247" fmla="*/ 2292721 h 2323145"/>
              <a:gd name="connsiteX248" fmla="*/ 533680 w 11269336"/>
              <a:gd name="connsiteY248" fmla="*/ 2310233 h 2323145"/>
              <a:gd name="connsiteX249" fmla="*/ 487366 w 11269336"/>
              <a:gd name="connsiteY249" fmla="*/ 2309053 h 2323145"/>
              <a:gd name="connsiteX250" fmla="*/ 416820 w 11269336"/>
              <a:gd name="connsiteY250" fmla="*/ 2305443 h 2323145"/>
              <a:gd name="connsiteX251" fmla="*/ 376805 w 11269336"/>
              <a:gd name="connsiteY251" fmla="*/ 2307647 h 2323145"/>
              <a:gd name="connsiteX252" fmla="*/ 266777 w 11269336"/>
              <a:gd name="connsiteY252" fmla="*/ 2309012 h 2323145"/>
              <a:gd name="connsiteX253" fmla="*/ 156013 w 11269336"/>
              <a:gd name="connsiteY253" fmla="*/ 2306832 h 2323145"/>
              <a:gd name="connsiteX254" fmla="*/ 87258 w 11269336"/>
              <a:gd name="connsiteY254" fmla="*/ 2285511 h 2323145"/>
              <a:gd name="connsiteX255" fmla="*/ 23798 w 11269336"/>
              <a:gd name="connsiteY255" fmla="*/ 2281822 h 2323145"/>
              <a:gd name="connsiteX256" fmla="*/ 0 w 11269336"/>
              <a:gd name="connsiteY256" fmla="*/ 2285369 h 2323145"/>
              <a:gd name="connsiteX257" fmla="*/ 0 w 11269336"/>
              <a:gd name="connsiteY257"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92832 w 11269336"/>
              <a:gd name="connsiteY142" fmla="*/ 2188033 h 2323145"/>
              <a:gd name="connsiteX143" fmla="*/ 4467257 w 11269336"/>
              <a:gd name="connsiteY143" fmla="*/ 2196121 h 2323145"/>
              <a:gd name="connsiteX144" fmla="*/ 4459937 w 11269336"/>
              <a:gd name="connsiteY144" fmla="*/ 2195182 h 2323145"/>
              <a:gd name="connsiteX145" fmla="*/ 4433312 w 11269336"/>
              <a:gd name="connsiteY145" fmla="*/ 2199004 h 2323145"/>
              <a:gd name="connsiteX146" fmla="*/ 4405765 w 11269336"/>
              <a:gd name="connsiteY146" fmla="*/ 2199902 h 2323145"/>
              <a:gd name="connsiteX147" fmla="*/ 4401354 w 11269336"/>
              <a:gd name="connsiteY147" fmla="*/ 2194745 h 2323145"/>
              <a:gd name="connsiteX148" fmla="*/ 4366646 w 11269336"/>
              <a:gd name="connsiteY148" fmla="*/ 2198564 h 2323145"/>
              <a:gd name="connsiteX149" fmla="*/ 4354009 w 11269336"/>
              <a:gd name="connsiteY149" fmla="*/ 2204984 h 2323145"/>
              <a:gd name="connsiteX150" fmla="*/ 4348284 w 11269336"/>
              <a:gd name="connsiteY150" fmla="*/ 2205270 h 2323145"/>
              <a:gd name="connsiteX151" fmla="*/ 4333906 w 11269336"/>
              <a:gd name="connsiteY151" fmla="*/ 2205251 h 2323145"/>
              <a:gd name="connsiteX152" fmla="*/ 4308819 w 11269336"/>
              <a:gd name="connsiteY152" fmla="*/ 2203822 h 2323145"/>
              <a:gd name="connsiteX153" fmla="*/ 4301210 w 11269336"/>
              <a:gd name="connsiteY153" fmla="*/ 2204456 h 2323145"/>
              <a:gd name="connsiteX154" fmla="*/ 4283095 w 11269336"/>
              <a:gd name="connsiteY154" fmla="*/ 2198177 h 2323145"/>
              <a:gd name="connsiteX155" fmla="*/ 4250119 w 11269336"/>
              <a:gd name="connsiteY155" fmla="*/ 2196342 h 2323145"/>
              <a:gd name="connsiteX156" fmla="*/ 4189203 w 11269336"/>
              <a:gd name="connsiteY156" fmla="*/ 2178994 h 2323145"/>
              <a:gd name="connsiteX157" fmla="*/ 4154035 w 11269336"/>
              <a:gd name="connsiteY157" fmla="*/ 2171950 h 2323145"/>
              <a:gd name="connsiteX158" fmla="*/ 4129569 w 11269336"/>
              <a:gd name="connsiteY158" fmla="*/ 2163850 h 2323145"/>
              <a:gd name="connsiteX159" fmla="*/ 4061250 w 11269336"/>
              <a:gd name="connsiteY159" fmla="*/ 2159236 h 2323145"/>
              <a:gd name="connsiteX160" fmla="*/ 3945480 w 11269336"/>
              <a:gd name="connsiteY160" fmla="*/ 2158279 h 2323145"/>
              <a:gd name="connsiteX161" fmla="*/ 3921468 w 11269336"/>
              <a:gd name="connsiteY161" fmla="*/ 2156588 h 2323145"/>
              <a:gd name="connsiteX162" fmla="*/ 3903348 w 11269336"/>
              <a:gd name="connsiteY162" fmla="*/ 2149220 h 2323145"/>
              <a:gd name="connsiteX163" fmla="*/ 3901342 w 11269336"/>
              <a:gd name="connsiteY163" fmla="*/ 2142355 h 2323145"/>
              <a:gd name="connsiteX164" fmla="*/ 3888539 w 11269336"/>
              <a:gd name="connsiteY164" fmla="*/ 2140476 h 2323145"/>
              <a:gd name="connsiteX165" fmla="*/ 3885662 w 11269336"/>
              <a:gd name="connsiteY165" fmla="*/ 2138740 h 2323145"/>
              <a:gd name="connsiteX166" fmla="*/ 3868627 w 11269336"/>
              <a:gd name="connsiteY166" fmla="*/ 2130023 h 2323145"/>
              <a:gd name="connsiteX167" fmla="*/ 3819177 w 11269336"/>
              <a:gd name="connsiteY167" fmla="*/ 2142111 h 2323145"/>
              <a:gd name="connsiteX168" fmla="*/ 3769100 w 11269336"/>
              <a:gd name="connsiteY168" fmla="*/ 2131731 h 2323145"/>
              <a:gd name="connsiteX169" fmla="*/ 3562752 w 11269336"/>
              <a:gd name="connsiteY169" fmla="*/ 2131785 h 2323145"/>
              <a:gd name="connsiteX170" fmla="*/ 3541402 w 11269336"/>
              <a:gd name="connsiteY170" fmla="*/ 2106821 h 2323145"/>
              <a:gd name="connsiteX171" fmla="*/ 3365341 w 11269336"/>
              <a:gd name="connsiteY171" fmla="*/ 2077638 h 2323145"/>
              <a:gd name="connsiteX172" fmla="*/ 3170922 w 11269336"/>
              <a:gd name="connsiteY172" fmla="*/ 2115957 h 2323145"/>
              <a:gd name="connsiteX173" fmla="*/ 3156256 w 11269336"/>
              <a:gd name="connsiteY173" fmla="*/ 2124773 h 2323145"/>
              <a:gd name="connsiteX174" fmla="*/ 3140298 w 11269336"/>
              <a:gd name="connsiteY174" fmla="*/ 2129182 h 2323145"/>
              <a:gd name="connsiteX175" fmla="*/ 3138514 w 11269336"/>
              <a:gd name="connsiteY175" fmla="*/ 2128069 h 2323145"/>
              <a:gd name="connsiteX176" fmla="*/ 3120467 w 11269336"/>
              <a:gd name="connsiteY176" fmla="*/ 2128281 h 2323145"/>
              <a:gd name="connsiteX177" fmla="*/ 3116175 w 11269336"/>
              <a:gd name="connsiteY177" fmla="*/ 2131633 h 2323145"/>
              <a:gd name="connsiteX178" fmla="*/ 3103685 w 11269336"/>
              <a:gd name="connsiteY178" fmla="*/ 2132814 h 2323145"/>
              <a:gd name="connsiteX179" fmla="*/ 3078794 w 11269336"/>
              <a:gd name="connsiteY179" fmla="*/ 2137935 h 2323145"/>
              <a:gd name="connsiteX180" fmla="*/ 3074407 w 11269336"/>
              <a:gd name="connsiteY180" fmla="*/ 2136274 h 2323145"/>
              <a:gd name="connsiteX181" fmla="*/ 3037285 w 11269336"/>
              <a:gd name="connsiteY181" fmla="*/ 2139919 h 2323145"/>
              <a:gd name="connsiteX182" fmla="*/ 3036901 w 11269336"/>
              <a:gd name="connsiteY182" fmla="*/ 2138726 h 2323145"/>
              <a:gd name="connsiteX183" fmla="*/ 3026996 w 11269336"/>
              <a:gd name="connsiteY183" fmla="*/ 2134322 h 2323145"/>
              <a:gd name="connsiteX184" fmla="*/ 3007772 w 11269336"/>
              <a:gd name="connsiteY184" fmla="*/ 2128742 h 2323145"/>
              <a:gd name="connsiteX185" fmla="*/ 2965030 w 11269336"/>
              <a:gd name="connsiteY185" fmla="*/ 2100494 h 2323145"/>
              <a:gd name="connsiteX186" fmla="*/ 2926342 w 11269336"/>
              <a:gd name="connsiteY186" fmla="*/ 2104155 h 2323145"/>
              <a:gd name="connsiteX187" fmla="*/ 2918608 w 11269336"/>
              <a:gd name="connsiteY187" fmla="*/ 2104215 h 2323145"/>
              <a:gd name="connsiteX188" fmla="*/ 2918475 w 11269336"/>
              <a:gd name="connsiteY188" fmla="*/ 2103937 h 2323145"/>
              <a:gd name="connsiteX189" fmla="*/ 2910360 w 11269336"/>
              <a:gd name="connsiteY189" fmla="*/ 2103444 h 2323145"/>
              <a:gd name="connsiteX190" fmla="*/ 2904507 w 11269336"/>
              <a:gd name="connsiteY190" fmla="*/ 2104326 h 2323145"/>
              <a:gd name="connsiteX191" fmla="*/ 2889503 w 11269336"/>
              <a:gd name="connsiteY191" fmla="*/ 2104443 h 2323145"/>
              <a:gd name="connsiteX192" fmla="*/ 2884480 w 11269336"/>
              <a:gd name="connsiteY192" fmla="*/ 2102626 h 2323145"/>
              <a:gd name="connsiteX193" fmla="*/ 2882689 w 11269336"/>
              <a:gd name="connsiteY193" fmla="*/ 2099228 h 2323145"/>
              <a:gd name="connsiteX194" fmla="*/ 2881291 w 11269336"/>
              <a:gd name="connsiteY194" fmla="*/ 2099618 h 2323145"/>
              <a:gd name="connsiteX195" fmla="*/ 2853979 w 11269336"/>
              <a:gd name="connsiteY195" fmla="*/ 2090388 h 2323145"/>
              <a:gd name="connsiteX196" fmla="*/ 2791790 w 11269336"/>
              <a:gd name="connsiteY196" fmla="*/ 2080332 h 2323145"/>
              <a:gd name="connsiteX197" fmla="*/ 2755844 w 11269336"/>
              <a:gd name="connsiteY197" fmla="*/ 2078874 h 2323145"/>
              <a:gd name="connsiteX198" fmla="*/ 2657742 w 11269336"/>
              <a:gd name="connsiteY198" fmla="*/ 2070179 h 2323145"/>
              <a:gd name="connsiteX199" fmla="*/ 2559549 w 11269336"/>
              <a:gd name="connsiteY199" fmla="*/ 2057873 h 2323145"/>
              <a:gd name="connsiteX200" fmla="*/ 2512054 w 11269336"/>
              <a:gd name="connsiteY200" fmla="*/ 2031671 h 2323145"/>
              <a:gd name="connsiteX201" fmla="*/ 2506437 w 11269336"/>
              <a:gd name="connsiteY201" fmla="*/ 2030918 h 2323145"/>
              <a:gd name="connsiteX202" fmla="*/ 2491752 w 11269336"/>
              <a:gd name="connsiteY202" fmla="*/ 2033906 h 2323145"/>
              <a:gd name="connsiteX203" fmla="*/ 2486338 w 11269336"/>
              <a:gd name="connsiteY203" fmla="*/ 2035862 h 2323145"/>
              <a:gd name="connsiteX204" fmla="*/ 2478186 w 11269336"/>
              <a:gd name="connsiteY204" fmla="*/ 2036953 h 2323145"/>
              <a:gd name="connsiteX205" fmla="*/ 2477950 w 11269336"/>
              <a:gd name="connsiteY205" fmla="*/ 2036715 h 2323145"/>
              <a:gd name="connsiteX206" fmla="*/ 2470381 w 11269336"/>
              <a:gd name="connsiteY206" fmla="*/ 2038256 h 2323145"/>
              <a:gd name="connsiteX207" fmla="*/ 2433781 w 11269336"/>
              <a:gd name="connsiteY207" fmla="*/ 2049140 h 2323145"/>
              <a:gd name="connsiteX208" fmla="*/ 2381172 w 11269336"/>
              <a:gd name="connsiteY208" fmla="*/ 2030645 h 2323145"/>
              <a:gd name="connsiteX209" fmla="*/ 2360198 w 11269336"/>
              <a:gd name="connsiteY209" fmla="*/ 2029059 h 2323145"/>
              <a:gd name="connsiteX210" fmla="*/ 2348815 w 11269336"/>
              <a:gd name="connsiteY210" fmla="*/ 2026798 h 2323145"/>
              <a:gd name="connsiteX211" fmla="*/ 2347988 w 11269336"/>
              <a:gd name="connsiteY211" fmla="*/ 2025745 h 2323145"/>
              <a:gd name="connsiteX212" fmla="*/ 2312920 w 11269336"/>
              <a:gd name="connsiteY212" fmla="*/ 2036311 h 2323145"/>
              <a:gd name="connsiteX213" fmla="*/ 2307986 w 11269336"/>
              <a:gd name="connsiteY213" fmla="*/ 2035583 h 2323145"/>
              <a:gd name="connsiteX214" fmla="*/ 2285481 w 11269336"/>
              <a:gd name="connsiteY214" fmla="*/ 2045197 h 2323145"/>
              <a:gd name="connsiteX215" fmla="*/ 2273666 w 11269336"/>
              <a:gd name="connsiteY215" fmla="*/ 2048710 h 2323145"/>
              <a:gd name="connsiteX216" fmla="*/ 2270719 w 11269336"/>
              <a:gd name="connsiteY216" fmla="*/ 2052702 h 2323145"/>
              <a:gd name="connsiteX217" fmla="*/ 2253080 w 11269336"/>
              <a:gd name="connsiteY217" fmla="*/ 2056363 h 2323145"/>
              <a:gd name="connsiteX218" fmla="*/ 2250906 w 11269336"/>
              <a:gd name="connsiteY218" fmla="*/ 2055654 h 2323145"/>
              <a:gd name="connsiteX219" fmla="*/ 2236905 w 11269336"/>
              <a:gd name="connsiteY219" fmla="*/ 2062882 h 2323145"/>
              <a:gd name="connsiteX220" fmla="*/ 2225830 w 11269336"/>
              <a:gd name="connsiteY220" fmla="*/ 2074027 h 2323145"/>
              <a:gd name="connsiteX221" fmla="*/ 2073776 w 11269336"/>
              <a:gd name="connsiteY221" fmla="*/ 2089244 h 2323145"/>
              <a:gd name="connsiteX222" fmla="*/ 1948256 w 11269336"/>
              <a:gd name="connsiteY222" fmla="*/ 2146616 h 2323145"/>
              <a:gd name="connsiteX223" fmla="*/ 1865582 w 11269336"/>
              <a:gd name="connsiteY223" fmla="*/ 2153738 h 2323145"/>
              <a:gd name="connsiteX224" fmla="*/ 1835210 w 11269336"/>
              <a:gd name="connsiteY224" fmla="*/ 2134244 h 2323145"/>
              <a:gd name="connsiteX225" fmla="*/ 1632661 w 11269336"/>
              <a:gd name="connsiteY225" fmla="*/ 2173882 h 2323145"/>
              <a:gd name="connsiteX226" fmla="*/ 1579590 w 11269336"/>
              <a:gd name="connsiteY226" fmla="*/ 2173680 h 2323145"/>
              <a:gd name="connsiteX227" fmla="*/ 1535601 w 11269336"/>
              <a:gd name="connsiteY227" fmla="*/ 2194590 h 2323145"/>
              <a:gd name="connsiteX228" fmla="*/ 1515594 w 11269336"/>
              <a:gd name="connsiteY228" fmla="*/ 2189622 h 2323145"/>
              <a:gd name="connsiteX229" fmla="*/ 1512113 w 11269336"/>
              <a:gd name="connsiteY229" fmla="*/ 2188534 h 2323145"/>
              <a:gd name="connsiteX230" fmla="*/ 1498838 w 11269336"/>
              <a:gd name="connsiteY230" fmla="*/ 2189213 h 2323145"/>
              <a:gd name="connsiteX231" fmla="*/ 1494279 w 11269336"/>
              <a:gd name="connsiteY231" fmla="*/ 2183112 h 2323145"/>
              <a:gd name="connsiteX232" fmla="*/ 1473714 w 11269336"/>
              <a:gd name="connsiteY232" fmla="*/ 2179625 h 2323145"/>
              <a:gd name="connsiteX233" fmla="*/ 1449503 w 11269336"/>
              <a:gd name="connsiteY233" fmla="*/ 2182633 h 2323145"/>
              <a:gd name="connsiteX234" fmla="*/ 1266687 w 11269336"/>
              <a:gd name="connsiteY234" fmla="*/ 2212688 h 2323145"/>
              <a:gd name="connsiteX235" fmla="*/ 1239614 w 11269336"/>
              <a:gd name="connsiteY235" fmla="*/ 2209727 h 2323145"/>
              <a:gd name="connsiteX236" fmla="*/ 1202436 w 11269336"/>
              <a:gd name="connsiteY236" fmla="*/ 2209817 h 2323145"/>
              <a:gd name="connsiteX237" fmla="*/ 1136097 w 11269336"/>
              <a:gd name="connsiteY237" fmla="*/ 2205112 h 2323145"/>
              <a:gd name="connsiteX238" fmla="*/ 988232 w 11269336"/>
              <a:gd name="connsiteY238" fmla="*/ 2235635 h 2323145"/>
              <a:gd name="connsiteX239" fmla="*/ 981959 w 11269336"/>
              <a:gd name="connsiteY239" fmla="*/ 2231607 h 2323145"/>
              <a:gd name="connsiteX240" fmla="*/ 938600 w 11269336"/>
              <a:gd name="connsiteY240" fmla="*/ 2238113 h 2323145"/>
              <a:gd name="connsiteX241" fmla="*/ 791788 w 11269336"/>
              <a:gd name="connsiteY241" fmla="*/ 2293224 h 2323145"/>
              <a:gd name="connsiteX242" fmla="*/ 706914 w 11269336"/>
              <a:gd name="connsiteY242" fmla="*/ 2305046 h 2323145"/>
              <a:gd name="connsiteX243" fmla="*/ 675971 w 11269336"/>
              <a:gd name="connsiteY243" fmla="*/ 2304030 h 2323145"/>
              <a:gd name="connsiteX244" fmla="*/ 624180 w 11269336"/>
              <a:gd name="connsiteY244" fmla="*/ 2302650 h 2323145"/>
              <a:gd name="connsiteX245" fmla="*/ 583453 w 11269336"/>
              <a:gd name="connsiteY245" fmla="*/ 2288788 h 2323145"/>
              <a:gd name="connsiteX246" fmla="*/ 540946 w 11269336"/>
              <a:gd name="connsiteY246" fmla="*/ 2292721 h 2323145"/>
              <a:gd name="connsiteX247" fmla="*/ 533680 w 11269336"/>
              <a:gd name="connsiteY247" fmla="*/ 2310233 h 2323145"/>
              <a:gd name="connsiteX248" fmla="*/ 487366 w 11269336"/>
              <a:gd name="connsiteY248" fmla="*/ 2309053 h 2323145"/>
              <a:gd name="connsiteX249" fmla="*/ 416820 w 11269336"/>
              <a:gd name="connsiteY249" fmla="*/ 2305443 h 2323145"/>
              <a:gd name="connsiteX250" fmla="*/ 376805 w 11269336"/>
              <a:gd name="connsiteY250" fmla="*/ 2307647 h 2323145"/>
              <a:gd name="connsiteX251" fmla="*/ 266777 w 11269336"/>
              <a:gd name="connsiteY251" fmla="*/ 2309012 h 2323145"/>
              <a:gd name="connsiteX252" fmla="*/ 156013 w 11269336"/>
              <a:gd name="connsiteY252" fmla="*/ 2306832 h 2323145"/>
              <a:gd name="connsiteX253" fmla="*/ 87258 w 11269336"/>
              <a:gd name="connsiteY253" fmla="*/ 2285511 h 2323145"/>
              <a:gd name="connsiteX254" fmla="*/ 23798 w 11269336"/>
              <a:gd name="connsiteY254" fmla="*/ 2281822 h 2323145"/>
              <a:gd name="connsiteX255" fmla="*/ 0 w 11269336"/>
              <a:gd name="connsiteY255" fmla="*/ 2285369 h 2323145"/>
              <a:gd name="connsiteX256" fmla="*/ 0 w 11269336"/>
              <a:gd name="connsiteY256"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92832 w 11269336"/>
              <a:gd name="connsiteY142" fmla="*/ 2188033 h 2323145"/>
              <a:gd name="connsiteX143" fmla="*/ 4467257 w 11269336"/>
              <a:gd name="connsiteY143" fmla="*/ 2196121 h 2323145"/>
              <a:gd name="connsiteX144" fmla="*/ 4459937 w 11269336"/>
              <a:gd name="connsiteY144" fmla="*/ 2195182 h 2323145"/>
              <a:gd name="connsiteX145" fmla="*/ 4405765 w 11269336"/>
              <a:gd name="connsiteY145" fmla="*/ 2199902 h 2323145"/>
              <a:gd name="connsiteX146" fmla="*/ 4401354 w 11269336"/>
              <a:gd name="connsiteY146" fmla="*/ 2194745 h 2323145"/>
              <a:gd name="connsiteX147" fmla="*/ 4366646 w 11269336"/>
              <a:gd name="connsiteY147" fmla="*/ 2198564 h 2323145"/>
              <a:gd name="connsiteX148" fmla="*/ 4354009 w 11269336"/>
              <a:gd name="connsiteY148" fmla="*/ 2204984 h 2323145"/>
              <a:gd name="connsiteX149" fmla="*/ 4348284 w 11269336"/>
              <a:gd name="connsiteY149" fmla="*/ 2205270 h 2323145"/>
              <a:gd name="connsiteX150" fmla="*/ 4333906 w 11269336"/>
              <a:gd name="connsiteY150" fmla="*/ 2205251 h 2323145"/>
              <a:gd name="connsiteX151" fmla="*/ 4308819 w 11269336"/>
              <a:gd name="connsiteY151" fmla="*/ 2203822 h 2323145"/>
              <a:gd name="connsiteX152" fmla="*/ 4301210 w 11269336"/>
              <a:gd name="connsiteY152" fmla="*/ 2204456 h 2323145"/>
              <a:gd name="connsiteX153" fmla="*/ 4283095 w 11269336"/>
              <a:gd name="connsiteY153" fmla="*/ 2198177 h 2323145"/>
              <a:gd name="connsiteX154" fmla="*/ 4250119 w 11269336"/>
              <a:gd name="connsiteY154" fmla="*/ 2196342 h 2323145"/>
              <a:gd name="connsiteX155" fmla="*/ 4189203 w 11269336"/>
              <a:gd name="connsiteY155" fmla="*/ 2178994 h 2323145"/>
              <a:gd name="connsiteX156" fmla="*/ 4154035 w 11269336"/>
              <a:gd name="connsiteY156" fmla="*/ 2171950 h 2323145"/>
              <a:gd name="connsiteX157" fmla="*/ 4129569 w 11269336"/>
              <a:gd name="connsiteY157" fmla="*/ 2163850 h 2323145"/>
              <a:gd name="connsiteX158" fmla="*/ 4061250 w 11269336"/>
              <a:gd name="connsiteY158" fmla="*/ 2159236 h 2323145"/>
              <a:gd name="connsiteX159" fmla="*/ 3945480 w 11269336"/>
              <a:gd name="connsiteY159" fmla="*/ 2158279 h 2323145"/>
              <a:gd name="connsiteX160" fmla="*/ 3921468 w 11269336"/>
              <a:gd name="connsiteY160" fmla="*/ 2156588 h 2323145"/>
              <a:gd name="connsiteX161" fmla="*/ 3903348 w 11269336"/>
              <a:gd name="connsiteY161" fmla="*/ 2149220 h 2323145"/>
              <a:gd name="connsiteX162" fmla="*/ 3901342 w 11269336"/>
              <a:gd name="connsiteY162" fmla="*/ 2142355 h 2323145"/>
              <a:gd name="connsiteX163" fmla="*/ 3888539 w 11269336"/>
              <a:gd name="connsiteY163" fmla="*/ 2140476 h 2323145"/>
              <a:gd name="connsiteX164" fmla="*/ 3885662 w 11269336"/>
              <a:gd name="connsiteY164" fmla="*/ 2138740 h 2323145"/>
              <a:gd name="connsiteX165" fmla="*/ 3868627 w 11269336"/>
              <a:gd name="connsiteY165" fmla="*/ 2130023 h 2323145"/>
              <a:gd name="connsiteX166" fmla="*/ 3819177 w 11269336"/>
              <a:gd name="connsiteY166" fmla="*/ 2142111 h 2323145"/>
              <a:gd name="connsiteX167" fmla="*/ 3769100 w 11269336"/>
              <a:gd name="connsiteY167" fmla="*/ 2131731 h 2323145"/>
              <a:gd name="connsiteX168" fmla="*/ 3562752 w 11269336"/>
              <a:gd name="connsiteY168" fmla="*/ 2131785 h 2323145"/>
              <a:gd name="connsiteX169" fmla="*/ 3541402 w 11269336"/>
              <a:gd name="connsiteY169" fmla="*/ 2106821 h 2323145"/>
              <a:gd name="connsiteX170" fmla="*/ 3365341 w 11269336"/>
              <a:gd name="connsiteY170" fmla="*/ 2077638 h 2323145"/>
              <a:gd name="connsiteX171" fmla="*/ 3170922 w 11269336"/>
              <a:gd name="connsiteY171" fmla="*/ 2115957 h 2323145"/>
              <a:gd name="connsiteX172" fmla="*/ 3156256 w 11269336"/>
              <a:gd name="connsiteY172" fmla="*/ 2124773 h 2323145"/>
              <a:gd name="connsiteX173" fmla="*/ 3140298 w 11269336"/>
              <a:gd name="connsiteY173" fmla="*/ 2129182 h 2323145"/>
              <a:gd name="connsiteX174" fmla="*/ 3138514 w 11269336"/>
              <a:gd name="connsiteY174" fmla="*/ 2128069 h 2323145"/>
              <a:gd name="connsiteX175" fmla="*/ 3120467 w 11269336"/>
              <a:gd name="connsiteY175" fmla="*/ 2128281 h 2323145"/>
              <a:gd name="connsiteX176" fmla="*/ 3116175 w 11269336"/>
              <a:gd name="connsiteY176" fmla="*/ 2131633 h 2323145"/>
              <a:gd name="connsiteX177" fmla="*/ 3103685 w 11269336"/>
              <a:gd name="connsiteY177" fmla="*/ 2132814 h 2323145"/>
              <a:gd name="connsiteX178" fmla="*/ 3078794 w 11269336"/>
              <a:gd name="connsiteY178" fmla="*/ 2137935 h 2323145"/>
              <a:gd name="connsiteX179" fmla="*/ 3074407 w 11269336"/>
              <a:gd name="connsiteY179" fmla="*/ 2136274 h 2323145"/>
              <a:gd name="connsiteX180" fmla="*/ 3037285 w 11269336"/>
              <a:gd name="connsiteY180" fmla="*/ 2139919 h 2323145"/>
              <a:gd name="connsiteX181" fmla="*/ 3036901 w 11269336"/>
              <a:gd name="connsiteY181" fmla="*/ 2138726 h 2323145"/>
              <a:gd name="connsiteX182" fmla="*/ 3026996 w 11269336"/>
              <a:gd name="connsiteY182" fmla="*/ 2134322 h 2323145"/>
              <a:gd name="connsiteX183" fmla="*/ 3007772 w 11269336"/>
              <a:gd name="connsiteY183" fmla="*/ 2128742 h 2323145"/>
              <a:gd name="connsiteX184" fmla="*/ 2965030 w 11269336"/>
              <a:gd name="connsiteY184" fmla="*/ 2100494 h 2323145"/>
              <a:gd name="connsiteX185" fmla="*/ 2926342 w 11269336"/>
              <a:gd name="connsiteY185" fmla="*/ 2104155 h 2323145"/>
              <a:gd name="connsiteX186" fmla="*/ 2918608 w 11269336"/>
              <a:gd name="connsiteY186" fmla="*/ 2104215 h 2323145"/>
              <a:gd name="connsiteX187" fmla="*/ 2918475 w 11269336"/>
              <a:gd name="connsiteY187" fmla="*/ 2103937 h 2323145"/>
              <a:gd name="connsiteX188" fmla="*/ 2910360 w 11269336"/>
              <a:gd name="connsiteY188" fmla="*/ 2103444 h 2323145"/>
              <a:gd name="connsiteX189" fmla="*/ 2904507 w 11269336"/>
              <a:gd name="connsiteY189" fmla="*/ 2104326 h 2323145"/>
              <a:gd name="connsiteX190" fmla="*/ 2889503 w 11269336"/>
              <a:gd name="connsiteY190" fmla="*/ 2104443 h 2323145"/>
              <a:gd name="connsiteX191" fmla="*/ 2884480 w 11269336"/>
              <a:gd name="connsiteY191" fmla="*/ 2102626 h 2323145"/>
              <a:gd name="connsiteX192" fmla="*/ 2882689 w 11269336"/>
              <a:gd name="connsiteY192" fmla="*/ 2099228 h 2323145"/>
              <a:gd name="connsiteX193" fmla="*/ 2881291 w 11269336"/>
              <a:gd name="connsiteY193" fmla="*/ 2099618 h 2323145"/>
              <a:gd name="connsiteX194" fmla="*/ 2853979 w 11269336"/>
              <a:gd name="connsiteY194" fmla="*/ 2090388 h 2323145"/>
              <a:gd name="connsiteX195" fmla="*/ 2791790 w 11269336"/>
              <a:gd name="connsiteY195" fmla="*/ 2080332 h 2323145"/>
              <a:gd name="connsiteX196" fmla="*/ 2755844 w 11269336"/>
              <a:gd name="connsiteY196" fmla="*/ 2078874 h 2323145"/>
              <a:gd name="connsiteX197" fmla="*/ 2657742 w 11269336"/>
              <a:gd name="connsiteY197" fmla="*/ 2070179 h 2323145"/>
              <a:gd name="connsiteX198" fmla="*/ 2559549 w 11269336"/>
              <a:gd name="connsiteY198" fmla="*/ 2057873 h 2323145"/>
              <a:gd name="connsiteX199" fmla="*/ 2512054 w 11269336"/>
              <a:gd name="connsiteY199" fmla="*/ 2031671 h 2323145"/>
              <a:gd name="connsiteX200" fmla="*/ 2506437 w 11269336"/>
              <a:gd name="connsiteY200" fmla="*/ 2030918 h 2323145"/>
              <a:gd name="connsiteX201" fmla="*/ 2491752 w 11269336"/>
              <a:gd name="connsiteY201" fmla="*/ 2033906 h 2323145"/>
              <a:gd name="connsiteX202" fmla="*/ 2486338 w 11269336"/>
              <a:gd name="connsiteY202" fmla="*/ 2035862 h 2323145"/>
              <a:gd name="connsiteX203" fmla="*/ 2478186 w 11269336"/>
              <a:gd name="connsiteY203" fmla="*/ 2036953 h 2323145"/>
              <a:gd name="connsiteX204" fmla="*/ 2477950 w 11269336"/>
              <a:gd name="connsiteY204" fmla="*/ 2036715 h 2323145"/>
              <a:gd name="connsiteX205" fmla="*/ 2470381 w 11269336"/>
              <a:gd name="connsiteY205" fmla="*/ 2038256 h 2323145"/>
              <a:gd name="connsiteX206" fmla="*/ 2433781 w 11269336"/>
              <a:gd name="connsiteY206" fmla="*/ 2049140 h 2323145"/>
              <a:gd name="connsiteX207" fmla="*/ 2381172 w 11269336"/>
              <a:gd name="connsiteY207" fmla="*/ 2030645 h 2323145"/>
              <a:gd name="connsiteX208" fmla="*/ 2360198 w 11269336"/>
              <a:gd name="connsiteY208" fmla="*/ 2029059 h 2323145"/>
              <a:gd name="connsiteX209" fmla="*/ 2348815 w 11269336"/>
              <a:gd name="connsiteY209" fmla="*/ 2026798 h 2323145"/>
              <a:gd name="connsiteX210" fmla="*/ 2347988 w 11269336"/>
              <a:gd name="connsiteY210" fmla="*/ 2025745 h 2323145"/>
              <a:gd name="connsiteX211" fmla="*/ 2312920 w 11269336"/>
              <a:gd name="connsiteY211" fmla="*/ 2036311 h 2323145"/>
              <a:gd name="connsiteX212" fmla="*/ 2307986 w 11269336"/>
              <a:gd name="connsiteY212" fmla="*/ 2035583 h 2323145"/>
              <a:gd name="connsiteX213" fmla="*/ 2285481 w 11269336"/>
              <a:gd name="connsiteY213" fmla="*/ 2045197 h 2323145"/>
              <a:gd name="connsiteX214" fmla="*/ 2273666 w 11269336"/>
              <a:gd name="connsiteY214" fmla="*/ 2048710 h 2323145"/>
              <a:gd name="connsiteX215" fmla="*/ 2270719 w 11269336"/>
              <a:gd name="connsiteY215" fmla="*/ 2052702 h 2323145"/>
              <a:gd name="connsiteX216" fmla="*/ 2253080 w 11269336"/>
              <a:gd name="connsiteY216" fmla="*/ 2056363 h 2323145"/>
              <a:gd name="connsiteX217" fmla="*/ 2250906 w 11269336"/>
              <a:gd name="connsiteY217" fmla="*/ 2055654 h 2323145"/>
              <a:gd name="connsiteX218" fmla="*/ 2236905 w 11269336"/>
              <a:gd name="connsiteY218" fmla="*/ 2062882 h 2323145"/>
              <a:gd name="connsiteX219" fmla="*/ 2225830 w 11269336"/>
              <a:gd name="connsiteY219" fmla="*/ 2074027 h 2323145"/>
              <a:gd name="connsiteX220" fmla="*/ 2073776 w 11269336"/>
              <a:gd name="connsiteY220" fmla="*/ 2089244 h 2323145"/>
              <a:gd name="connsiteX221" fmla="*/ 1948256 w 11269336"/>
              <a:gd name="connsiteY221" fmla="*/ 2146616 h 2323145"/>
              <a:gd name="connsiteX222" fmla="*/ 1865582 w 11269336"/>
              <a:gd name="connsiteY222" fmla="*/ 2153738 h 2323145"/>
              <a:gd name="connsiteX223" fmla="*/ 1835210 w 11269336"/>
              <a:gd name="connsiteY223" fmla="*/ 2134244 h 2323145"/>
              <a:gd name="connsiteX224" fmla="*/ 1632661 w 11269336"/>
              <a:gd name="connsiteY224" fmla="*/ 2173882 h 2323145"/>
              <a:gd name="connsiteX225" fmla="*/ 1579590 w 11269336"/>
              <a:gd name="connsiteY225" fmla="*/ 2173680 h 2323145"/>
              <a:gd name="connsiteX226" fmla="*/ 1535601 w 11269336"/>
              <a:gd name="connsiteY226" fmla="*/ 2194590 h 2323145"/>
              <a:gd name="connsiteX227" fmla="*/ 1515594 w 11269336"/>
              <a:gd name="connsiteY227" fmla="*/ 2189622 h 2323145"/>
              <a:gd name="connsiteX228" fmla="*/ 1512113 w 11269336"/>
              <a:gd name="connsiteY228" fmla="*/ 2188534 h 2323145"/>
              <a:gd name="connsiteX229" fmla="*/ 1498838 w 11269336"/>
              <a:gd name="connsiteY229" fmla="*/ 2189213 h 2323145"/>
              <a:gd name="connsiteX230" fmla="*/ 1494279 w 11269336"/>
              <a:gd name="connsiteY230" fmla="*/ 2183112 h 2323145"/>
              <a:gd name="connsiteX231" fmla="*/ 1473714 w 11269336"/>
              <a:gd name="connsiteY231" fmla="*/ 2179625 h 2323145"/>
              <a:gd name="connsiteX232" fmla="*/ 1449503 w 11269336"/>
              <a:gd name="connsiteY232" fmla="*/ 2182633 h 2323145"/>
              <a:gd name="connsiteX233" fmla="*/ 1266687 w 11269336"/>
              <a:gd name="connsiteY233" fmla="*/ 2212688 h 2323145"/>
              <a:gd name="connsiteX234" fmla="*/ 1239614 w 11269336"/>
              <a:gd name="connsiteY234" fmla="*/ 2209727 h 2323145"/>
              <a:gd name="connsiteX235" fmla="*/ 1202436 w 11269336"/>
              <a:gd name="connsiteY235" fmla="*/ 2209817 h 2323145"/>
              <a:gd name="connsiteX236" fmla="*/ 1136097 w 11269336"/>
              <a:gd name="connsiteY236" fmla="*/ 2205112 h 2323145"/>
              <a:gd name="connsiteX237" fmla="*/ 988232 w 11269336"/>
              <a:gd name="connsiteY237" fmla="*/ 2235635 h 2323145"/>
              <a:gd name="connsiteX238" fmla="*/ 981959 w 11269336"/>
              <a:gd name="connsiteY238" fmla="*/ 2231607 h 2323145"/>
              <a:gd name="connsiteX239" fmla="*/ 938600 w 11269336"/>
              <a:gd name="connsiteY239" fmla="*/ 2238113 h 2323145"/>
              <a:gd name="connsiteX240" fmla="*/ 791788 w 11269336"/>
              <a:gd name="connsiteY240" fmla="*/ 2293224 h 2323145"/>
              <a:gd name="connsiteX241" fmla="*/ 706914 w 11269336"/>
              <a:gd name="connsiteY241" fmla="*/ 2305046 h 2323145"/>
              <a:gd name="connsiteX242" fmla="*/ 675971 w 11269336"/>
              <a:gd name="connsiteY242" fmla="*/ 2304030 h 2323145"/>
              <a:gd name="connsiteX243" fmla="*/ 624180 w 11269336"/>
              <a:gd name="connsiteY243" fmla="*/ 2302650 h 2323145"/>
              <a:gd name="connsiteX244" fmla="*/ 583453 w 11269336"/>
              <a:gd name="connsiteY244" fmla="*/ 2288788 h 2323145"/>
              <a:gd name="connsiteX245" fmla="*/ 540946 w 11269336"/>
              <a:gd name="connsiteY245" fmla="*/ 2292721 h 2323145"/>
              <a:gd name="connsiteX246" fmla="*/ 533680 w 11269336"/>
              <a:gd name="connsiteY246" fmla="*/ 2310233 h 2323145"/>
              <a:gd name="connsiteX247" fmla="*/ 487366 w 11269336"/>
              <a:gd name="connsiteY247" fmla="*/ 2309053 h 2323145"/>
              <a:gd name="connsiteX248" fmla="*/ 416820 w 11269336"/>
              <a:gd name="connsiteY248" fmla="*/ 2305443 h 2323145"/>
              <a:gd name="connsiteX249" fmla="*/ 376805 w 11269336"/>
              <a:gd name="connsiteY249" fmla="*/ 2307647 h 2323145"/>
              <a:gd name="connsiteX250" fmla="*/ 266777 w 11269336"/>
              <a:gd name="connsiteY250" fmla="*/ 2309012 h 2323145"/>
              <a:gd name="connsiteX251" fmla="*/ 156013 w 11269336"/>
              <a:gd name="connsiteY251" fmla="*/ 2306832 h 2323145"/>
              <a:gd name="connsiteX252" fmla="*/ 87258 w 11269336"/>
              <a:gd name="connsiteY252" fmla="*/ 2285511 h 2323145"/>
              <a:gd name="connsiteX253" fmla="*/ 23798 w 11269336"/>
              <a:gd name="connsiteY253" fmla="*/ 2281822 h 2323145"/>
              <a:gd name="connsiteX254" fmla="*/ 0 w 11269336"/>
              <a:gd name="connsiteY254" fmla="*/ 2285369 h 2323145"/>
              <a:gd name="connsiteX255" fmla="*/ 0 w 11269336"/>
              <a:gd name="connsiteY255"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92832 w 11269336"/>
              <a:gd name="connsiteY142" fmla="*/ 2188033 h 2323145"/>
              <a:gd name="connsiteX143" fmla="*/ 4467257 w 11269336"/>
              <a:gd name="connsiteY143" fmla="*/ 2196121 h 2323145"/>
              <a:gd name="connsiteX144" fmla="*/ 4405765 w 11269336"/>
              <a:gd name="connsiteY144" fmla="*/ 2199902 h 2323145"/>
              <a:gd name="connsiteX145" fmla="*/ 4401354 w 11269336"/>
              <a:gd name="connsiteY145" fmla="*/ 2194745 h 2323145"/>
              <a:gd name="connsiteX146" fmla="*/ 4366646 w 11269336"/>
              <a:gd name="connsiteY146" fmla="*/ 2198564 h 2323145"/>
              <a:gd name="connsiteX147" fmla="*/ 4354009 w 11269336"/>
              <a:gd name="connsiteY147" fmla="*/ 2204984 h 2323145"/>
              <a:gd name="connsiteX148" fmla="*/ 4348284 w 11269336"/>
              <a:gd name="connsiteY148" fmla="*/ 2205270 h 2323145"/>
              <a:gd name="connsiteX149" fmla="*/ 4333906 w 11269336"/>
              <a:gd name="connsiteY149" fmla="*/ 2205251 h 2323145"/>
              <a:gd name="connsiteX150" fmla="*/ 4308819 w 11269336"/>
              <a:gd name="connsiteY150" fmla="*/ 2203822 h 2323145"/>
              <a:gd name="connsiteX151" fmla="*/ 4301210 w 11269336"/>
              <a:gd name="connsiteY151" fmla="*/ 2204456 h 2323145"/>
              <a:gd name="connsiteX152" fmla="*/ 4283095 w 11269336"/>
              <a:gd name="connsiteY152" fmla="*/ 2198177 h 2323145"/>
              <a:gd name="connsiteX153" fmla="*/ 4250119 w 11269336"/>
              <a:gd name="connsiteY153" fmla="*/ 2196342 h 2323145"/>
              <a:gd name="connsiteX154" fmla="*/ 4189203 w 11269336"/>
              <a:gd name="connsiteY154" fmla="*/ 2178994 h 2323145"/>
              <a:gd name="connsiteX155" fmla="*/ 4154035 w 11269336"/>
              <a:gd name="connsiteY155" fmla="*/ 2171950 h 2323145"/>
              <a:gd name="connsiteX156" fmla="*/ 4129569 w 11269336"/>
              <a:gd name="connsiteY156" fmla="*/ 2163850 h 2323145"/>
              <a:gd name="connsiteX157" fmla="*/ 4061250 w 11269336"/>
              <a:gd name="connsiteY157" fmla="*/ 2159236 h 2323145"/>
              <a:gd name="connsiteX158" fmla="*/ 3945480 w 11269336"/>
              <a:gd name="connsiteY158" fmla="*/ 2158279 h 2323145"/>
              <a:gd name="connsiteX159" fmla="*/ 3921468 w 11269336"/>
              <a:gd name="connsiteY159" fmla="*/ 2156588 h 2323145"/>
              <a:gd name="connsiteX160" fmla="*/ 3903348 w 11269336"/>
              <a:gd name="connsiteY160" fmla="*/ 2149220 h 2323145"/>
              <a:gd name="connsiteX161" fmla="*/ 3901342 w 11269336"/>
              <a:gd name="connsiteY161" fmla="*/ 2142355 h 2323145"/>
              <a:gd name="connsiteX162" fmla="*/ 3888539 w 11269336"/>
              <a:gd name="connsiteY162" fmla="*/ 2140476 h 2323145"/>
              <a:gd name="connsiteX163" fmla="*/ 3885662 w 11269336"/>
              <a:gd name="connsiteY163" fmla="*/ 2138740 h 2323145"/>
              <a:gd name="connsiteX164" fmla="*/ 3868627 w 11269336"/>
              <a:gd name="connsiteY164" fmla="*/ 2130023 h 2323145"/>
              <a:gd name="connsiteX165" fmla="*/ 3819177 w 11269336"/>
              <a:gd name="connsiteY165" fmla="*/ 2142111 h 2323145"/>
              <a:gd name="connsiteX166" fmla="*/ 3769100 w 11269336"/>
              <a:gd name="connsiteY166" fmla="*/ 2131731 h 2323145"/>
              <a:gd name="connsiteX167" fmla="*/ 3562752 w 11269336"/>
              <a:gd name="connsiteY167" fmla="*/ 2131785 h 2323145"/>
              <a:gd name="connsiteX168" fmla="*/ 3541402 w 11269336"/>
              <a:gd name="connsiteY168" fmla="*/ 2106821 h 2323145"/>
              <a:gd name="connsiteX169" fmla="*/ 3365341 w 11269336"/>
              <a:gd name="connsiteY169" fmla="*/ 2077638 h 2323145"/>
              <a:gd name="connsiteX170" fmla="*/ 3170922 w 11269336"/>
              <a:gd name="connsiteY170" fmla="*/ 2115957 h 2323145"/>
              <a:gd name="connsiteX171" fmla="*/ 3156256 w 11269336"/>
              <a:gd name="connsiteY171" fmla="*/ 2124773 h 2323145"/>
              <a:gd name="connsiteX172" fmla="*/ 3140298 w 11269336"/>
              <a:gd name="connsiteY172" fmla="*/ 2129182 h 2323145"/>
              <a:gd name="connsiteX173" fmla="*/ 3138514 w 11269336"/>
              <a:gd name="connsiteY173" fmla="*/ 2128069 h 2323145"/>
              <a:gd name="connsiteX174" fmla="*/ 3120467 w 11269336"/>
              <a:gd name="connsiteY174" fmla="*/ 2128281 h 2323145"/>
              <a:gd name="connsiteX175" fmla="*/ 3116175 w 11269336"/>
              <a:gd name="connsiteY175" fmla="*/ 2131633 h 2323145"/>
              <a:gd name="connsiteX176" fmla="*/ 3103685 w 11269336"/>
              <a:gd name="connsiteY176" fmla="*/ 2132814 h 2323145"/>
              <a:gd name="connsiteX177" fmla="*/ 3078794 w 11269336"/>
              <a:gd name="connsiteY177" fmla="*/ 2137935 h 2323145"/>
              <a:gd name="connsiteX178" fmla="*/ 3074407 w 11269336"/>
              <a:gd name="connsiteY178" fmla="*/ 2136274 h 2323145"/>
              <a:gd name="connsiteX179" fmla="*/ 3037285 w 11269336"/>
              <a:gd name="connsiteY179" fmla="*/ 2139919 h 2323145"/>
              <a:gd name="connsiteX180" fmla="*/ 3036901 w 11269336"/>
              <a:gd name="connsiteY180" fmla="*/ 2138726 h 2323145"/>
              <a:gd name="connsiteX181" fmla="*/ 3026996 w 11269336"/>
              <a:gd name="connsiteY181" fmla="*/ 2134322 h 2323145"/>
              <a:gd name="connsiteX182" fmla="*/ 3007772 w 11269336"/>
              <a:gd name="connsiteY182" fmla="*/ 2128742 h 2323145"/>
              <a:gd name="connsiteX183" fmla="*/ 2965030 w 11269336"/>
              <a:gd name="connsiteY183" fmla="*/ 2100494 h 2323145"/>
              <a:gd name="connsiteX184" fmla="*/ 2926342 w 11269336"/>
              <a:gd name="connsiteY184" fmla="*/ 2104155 h 2323145"/>
              <a:gd name="connsiteX185" fmla="*/ 2918608 w 11269336"/>
              <a:gd name="connsiteY185" fmla="*/ 2104215 h 2323145"/>
              <a:gd name="connsiteX186" fmla="*/ 2918475 w 11269336"/>
              <a:gd name="connsiteY186" fmla="*/ 2103937 h 2323145"/>
              <a:gd name="connsiteX187" fmla="*/ 2910360 w 11269336"/>
              <a:gd name="connsiteY187" fmla="*/ 2103444 h 2323145"/>
              <a:gd name="connsiteX188" fmla="*/ 2904507 w 11269336"/>
              <a:gd name="connsiteY188" fmla="*/ 2104326 h 2323145"/>
              <a:gd name="connsiteX189" fmla="*/ 2889503 w 11269336"/>
              <a:gd name="connsiteY189" fmla="*/ 2104443 h 2323145"/>
              <a:gd name="connsiteX190" fmla="*/ 2884480 w 11269336"/>
              <a:gd name="connsiteY190" fmla="*/ 2102626 h 2323145"/>
              <a:gd name="connsiteX191" fmla="*/ 2882689 w 11269336"/>
              <a:gd name="connsiteY191" fmla="*/ 2099228 h 2323145"/>
              <a:gd name="connsiteX192" fmla="*/ 2881291 w 11269336"/>
              <a:gd name="connsiteY192" fmla="*/ 2099618 h 2323145"/>
              <a:gd name="connsiteX193" fmla="*/ 2853979 w 11269336"/>
              <a:gd name="connsiteY193" fmla="*/ 2090388 h 2323145"/>
              <a:gd name="connsiteX194" fmla="*/ 2791790 w 11269336"/>
              <a:gd name="connsiteY194" fmla="*/ 2080332 h 2323145"/>
              <a:gd name="connsiteX195" fmla="*/ 2755844 w 11269336"/>
              <a:gd name="connsiteY195" fmla="*/ 2078874 h 2323145"/>
              <a:gd name="connsiteX196" fmla="*/ 2657742 w 11269336"/>
              <a:gd name="connsiteY196" fmla="*/ 2070179 h 2323145"/>
              <a:gd name="connsiteX197" fmla="*/ 2559549 w 11269336"/>
              <a:gd name="connsiteY197" fmla="*/ 2057873 h 2323145"/>
              <a:gd name="connsiteX198" fmla="*/ 2512054 w 11269336"/>
              <a:gd name="connsiteY198" fmla="*/ 2031671 h 2323145"/>
              <a:gd name="connsiteX199" fmla="*/ 2506437 w 11269336"/>
              <a:gd name="connsiteY199" fmla="*/ 2030918 h 2323145"/>
              <a:gd name="connsiteX200" fmla="*/ 2491752 w 11269336"/>
              <a:gd name="connsiteY200" fmla="*/ 2033906 h 2323145"/>
              <a:gd name="connsiteX201" fmla="*/ 2486338 w 11269336"/>
              <a:gd name="connsiteY201" fmla="*/ 2035862 h 2323145"/>
              <a:gd name="connsiteX202" fmla="*/ 2478186 w 11269336"/>
              <a:gd name="connsiteY202" fmla="*/ 2036953 h 2323145"/>
              <a:gd name="connsiteX203" fmla="*/ 2477950 w 11269336"/>
              <a:gd name="connsiteY203" fmla="*/ 2036715 h 2323145"/>
              <a:gd name="connsiteX204" fmla="*/ 2470381 w 11269336"/>
              <a:gd name="connsiteY204" fmla="*/ 2038256 h 2323145"/>
              <a:gd name="connsiteX205" fmla="*/ 2433781 w 11269336"/>
              <a:gd name="connsiteY205" fmla="*/ 2049140 h 2323145"/>
              <a:gd name="connsiteX206" fmla="*/ 2381172 w 11269336"/>
              <a:gd name="connsiteY206" fmla="*/ 2030645 h 2323145"/>
              <a:gd name="connsiteX207" fmla="*/ 2360198 w 11269336"/>
              <a:gd name="connsiteY207" fmla="*/ 2029059 h 2323145"/>
              <a:gd name="connsiteX208" fmla="*/ 2348815 w 11269336"/>
              <a:gd name="connsiteY208" fmla="*/ 2026798 h 2323145"/>
              <a:gd name="connsiteX209" fmla="*/ 2347988 w 11269336"/>
              <a:gd name="connsiteY209" fmla="*/ 2025745 h 2323145"/>
              <a:gd name="connsiteX210" fmla="*/ 2312920 w 11269336"/>
              <a:gd name="connsiteY210" fmla="*/ 2036311 h 2323145"/>
              <a:gd name="connsiteX211" fmla="*/ 2307986 w 11269336"/>
              <a:gd name="connsiteY211" fmla="*/ 2035583 h 2323145"/>
              <a:gd name="connsiteX212" fmla="*/ 2285481 w 11269336"/>
              <a:gd name="connsiteY212" fmla="*/ 2045197 h 2323145"/>
              <a:gd name="connsiteX213" fmla="*/ 2273666 w 11269336"/>
              <a:gd name="connsiteY213" fmla="*/ 2048710 h 2323145"/>
              <a:gd name="connsiteX214" fmla="*/ 2270719 w 11269336"/>
              <a:gd name="connsiteY214" fmla="*/ 2052702 h 2323145"/>
              <a:gd name="connsiteX215" fmla="*/ 2253080 w 11269336"/>
              <a:gd name="connsiteY215" fmla="*/ 2056363 h 2323145"/>
              <a:gd name="connsiteX216" fmla="*/ 2250906 w 11269336"/>
              <a:gd name="connsiteY216" fmla="*/ 2055654 h 2323145"/>
              <a:gd name="connsiteX217" fmla="*/ 2236905 w 11269336"/>
              <a:gd name="connsiteY217" fmla="*/ 2062882 h 2323145"/>
              <a:gd name="connsiteX218" fmla="*/ 2225830 w 11269336"/>
              <a:gd name="connsiteY218" fmla="*/ 2074027 h 2323145"/>
              <a:gd name="connsiteX219" fmla="*/ 2073776 w 11269336"/>
              <a:gd name="connsiteY219" fmla="*/ 2089244 h 2323145"/>
              <a:gd name="connsiteX220" fmla="*/ 1948256 w 11269336"/>
              <a:gd name="connsiteY220" fmla="*/ 2146616 h 2323145"/>
              <a:gd name="connsiteX221" fmla="*/ 1865582 w 11269336"/>
              <a:gd name="connsiteY221" fmla="*/ 2153738 h 2323145"/>
              <a:gd name="connsiteX222" fmla="*/ 1835210 w 11269336"/>
              <a:gd name="connsiteY222" fmla="*/ 2134244 h 2323145"/>
              <a:gd name="connsiteX223" fmla="*/ 1632661 w 11269336"/>
              <a:gd name="connsiteY223" fmla="*/ 2173882 h 2323145"/>
              <a:gd name="connsiteX224" fmla="*/ 1579590 w 11269336"/>
              <a:gd name="connsiteY224" fmla="*/ 2173680 h 2323145"/>
              <a:gd name="connsiteX225" fmla="*/ 1535601 w 11269336"/>
              <a:gd name="connsiteY225" fmla="*/ 2194590 h 2323145"/>
              <a:gd name="connsiteX226" fmla="*/ 1515594 w 11269336"/>
              <a:gd name="connsiteY226" fmla="*/ 2189622 h 2323145"/>
              <a:gd name="connsiteX227" fmla="*/ 1512113 w 11269336"/>
              <a:gd name="connsiteY227" fmla="*/ 2188534 h 2323145"/>
              <a:gd name="connsiteX228" fmla="*/ 1498838 w 11269336"/>
              <a:gd name="connsiteY228" fmla="*/ 2189213 h 2323145"/>
              <a:gd name="connsiteX229" fmla="*/ 1494279 w 11269336"/>
              <a:gd name="connsiteY229" fmla="*/ 2183112 h 2323145"/>
              <a:gd name="connsiteX230" fmla="*/ 1473714 w 11269336"/>
              <a:gd name="connsiteY230" fmla="*/ 2179625 h 2323145"/>
              <a:gd name="connsiteX231" fmla="*/ 1449503 w 11269336"/>
              <a:gd name="connsiteY231" fmla="*/ 2182633 h 2323145"/>
              <a:gd name="connsiteX232" fmla="*/ 1266687 w 11269336"/>
              <a:gd name="connsiteY232" fmla="*/ 2212688 h 2323145"/>
              <a:gd name="connsiteX233" fmla="*/ 1239614 w 11269336"/>
              <a:gd name="connsiteY233" fmla="*/ 2209727 h 2323145"/>
              <a:gd name="connsiteX234" fmla="*/ 1202436 w 11269336"/>
              <a:gd name="connsiteY234" fmla="*/ 2209817 h 2323145"/>
              <a:gd name="connsiteX235" fmla="*/ 1136097 w 11269336"/>
              <a:gd name="connsiteY235" fmla="*/ 2205112 h 2323145"/>
              <a:gd name="connsiteX236" fmla="*/ 988232 w 11269336"/>
              <a:gd name="connsiteY236" fmla="*/ 2235635 h 2323145"/>
              <a:gd name="connsiteX237" fmla="*/ 981959 w 11269336"/>
              <a:gd name="connsiteY237" fmla="*/ 2231607 h 2323145"/>
              <a:gd name="connsiteX238" fmla="*/ 938600 w 11269336"/>
              <a:gd name="connsiteY238" fmla="*/ 2238113 h 2323145"/>
              <a:gd name="connsiteX239" fmla="*/ 791788 w 11269336"/>
              <a:gd name="connsiteY239" fmla="*/ 2293224 h 2323145"/>
              <a:gd name="connsiteX240" fmla="*/ 706914 w 11269336"/>
              <a:gd name="connsiteY240" fmla="*/ 2305046 h 2323145"/>
              <a:gd name="connsiteX241" fmla="*/ 675971 w 11269336"/>
              <a:gd name="connsiteY241" fmla="*/ 2304030 h 2323145"/>
              <a:gd name="connsiteX242" fmla="*/ 624180 w 11269336"/>
              <a:gd name="connsiteY242" fmla="*/ 2302650 h 2323145"/>
              <a:gd name="connsiteX243" fmla="*/ 583453 w 11269336"/>
              <a:gd name="connsiteY243" fmla="*/ 2288788 h 2323145"/>
              <a:gd name="connsiteX244" fmla="*/ 540946 w 11269336"/>
              <a:gd name="connsiteY244" fmla="*/ 2292721 h 2323145"/>
              <a:gd name="connsiteX245" fmla="*/ 533680 w 11269336"/>
              <a:gd name="connsiteY245" fmla="*/ 2310233 h 2323145"/>
              <a:gd name="connsiteX246" fmla="*/ 487366 w 11269336"/>
              <a:gd name="connsiteY246" fmla="*/ 2309053 h 2323145"/>
              <a:gd name="connsiteX247" fmla="*/ 416820 w 11269336"/>
              <a:gd name="connsiteY247" fmla="*/ 2305443 h 2323145"/>
              <a:gd name="connsiteX248" fmla="*/ 376805 w 11269336"/>
              <a:gd name="connsiteY248" fmla="*/ 2307647 h 2323145"/>
              <a:gd name="connsiteX249" fmla="*/ 266777 w 11269336"/>
              <a:gd name="connsiteY249" fmla="*/ 2309012 h 2323145"/>
              <a:gd name="connsiteX250" fmla="*/ 156013 w 11269336"/>
              <a:gd name="connsiteY250" fmla="*/ 2306832 h 2323145"/>
              <a:gd name="connsiteX251" fmla="*/ 87258 w 11269336"/>
              <a:gd name="connsiteY251" fmla="*/ 2285511 h 2323145"/>
              <a:gd name="connsiteX252" fmla="*/ 23798 w 11269336"/>
              <a:gd name="connsiteY252" fmla="*/ 2281822 h 2323145"/>
              <a:gd name="connsiteX253" fmla="*/ 0 w 11269336"/>
              <a:gd name="connsiteY253" fmla="*/ 2285369 h 2323145"/>
              <a:gd name="connsiteX254" fmla="*/ 0 w 11269336"/>
              <a:gd name="connsiteY254"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67257 w 11269336"/>
              <a:gd name="connsiteY142" fmla="*/ 2196121 h 2323145"/>
              <a:gd name="connsiteX143" fmla="*/ 4405765 w 11269336"/>
              <a:gd name="connsiteY143" fmla="*/ 2199902 h 2323145"/>
              <a:gd name="connsiteX144" fmla="*/ 4401354 w 11269336"/>
              <a:gd name="connsiteY144" fmla="*/ 2194745 h 2323145"/>
              <a:gd name="connsiteX145" fmla="*/ 4366646 w 11269336"/>
              <a:gd name="connsiteY145" fmla="*/ 2198564 h 2323145"/>
              <a:gd name="connsiteX146" fmla="*/ 4354009 w 11269336"/>
              <a:gd name="connsiteY146" fmla="*/ 2204984 h 2323145"/>
              <a:gd name="connsiteX147" fmla="*/ 4348284 w 11269336"/>
              <a:gd name="connsiteY147" fmla="*/ 2205270 h 2323145"/>
              <a:gd name="connsiteX148" fmla="*/ 4333906 w 11269336"/>
              <a:gd name="connsiteY148" fmla="*/ 2205251 h 2323145"/>
              <a:gd name="connsiteX149" fmla="*/ 4308819 w 11269336"/>
              <a:gd name="connsiteY149" fmla="*/ 2203822 h 2323145"/>
              <a:gd name="connsiteX150" fmla="*/ 4301210 w 11269336"/>
              <a:gd name="connsiteY150" fmla="*/ 2204456 h 2323145"/>
              <a:gd name="connsiteX151" fmla="*/ 4283095 w 11269336"/>
              <a:gd name="connsiteY151" fmla="*/ 2198177 h 2323145"/>
              <a:gd name="connsiteX152" fmla="*/ 4250119 w 11269336"/>
              <a:gd name="connsiteY152" fmla="*/ 2196342 h 2323145"/>
              <a:gd name="connsiteX153" fmla="*/ 4189203 w 11269336"/>
              <a:gd name="connsiteY153" fmla="*/ 2178994 h 2323145"/>
              <a:gd name="connsiteX154" fmla="*/ 4154035 w 11269336"/>
              <a:gd name="connsiteY154" fmla="*/ 2171950 h 2323145"/>
              <a:gd name="connsiteX155" fmla="*/ 4129569 w 11269336"/>
              <a:gd name="connsiteY155" fmla="*/ 2163850 h 2323145"/>
              <a:gd name="connsiteX156" fmla="*/ 4061250 w 11269336"/>
              <a:gd name="connsiteY156" fmla="*/ 2159236 h 2323145"/>
              <a:gd name="connsiteX157" fmla="*/ 3945480 w 11269336"/>
              <a:gd name="connsiteY157" fmla="*/ 2158279 h 2323145"/>
              <a:gd name="connsiteX158" fmla="*/ 3921468 w 11269336"/>
              <a:gd name="connsiteY158" fmla="*/ 2156588 h 2323145"/>
              <a:gd name="connsiteX159" fmla="*/ 3903348 w 11269336"/>
              <a:gd name="connsiteY159" fmla="*/ 2149220 h 2323145"/>
              <a:gd name="connsiteX160" fmla="*/ 3901342 w 11269336"/>
              <a:gd name="connsiteY160" fmla="*/ 2142355 h 2323145"/>
              <a:gd name="connsiteX161" fmla="*/ 3888539 w 11269336"/>
              <a:gd name="connsiteY161" fmla="*/ 2140476 h 2323145"/>
              <a:gd name="connsiteX162" fmla="*/ 3885662 w 11269336"/>
              <a:gd name="connsiteY162" fmla="*/ 2138740 h 2323145"/>
              <a:gd name="connsiteX163" fmla="*/ 3868627 w 11269336"/>
              <a:gd name="connsiteY163" fmla="*/ 2130023 h 2323145"/>
              <a:gd name="connsiteX164" fmla="*/ 3819177 w 11269336"/>
              <a:gd name="connsiteY164" fmla="*/ 2142111 h 2323145"/>
              <a:gd name="connsiteX165" fmla="*/ 3769100 w 11269336"/>
              <a:gd name="connsiteY165" fmla="*/ 2131731 h 2323145"/>
              <a:gd name="connsiteX166" fmla="*/ 3562752 w 11269336"/>
              <a:gd name="connsiteY166" fmla="*/ 2131785 h 2323145"/>
              <a:gd name="connsiteX167" fmla="*/ 3541402 w 11269336"/>
              <a:gd name="connsiteY167" fmla="*/ 2106821 h 2323145"/>
              <a:gd name="connsiteX168" fmla="*/ 3365341 w 11269336"/>
              <a:gd name="connsiteY168" fmla="*/ 2077638 h 2323145"/>
              <a:gd name="connsiteX169" fmla="*/ 3170922 w 11269336"/>
              <a:gd name="connsiteY169" fmla="*/ 2115957 h 2323145"/>
              <a:gd name="connsiteX170" fmla="*/ 3156256 w 11269336"/>
              <a:gd name="connsiteY170" fmla="*/ 2124773 h 2323145"/>
              <a:gd name="connsiteX171" fmla="*/ 3140298 w 11269336"/>
              <a:gd name="connsiteY171" fmla="*/ 2129182 h 2323145"/>
              <a:gd name="connsiteX172" fmla="*/ 3138514 w 11269336"/>
              <a:gd name="connsiteY172" fmla="*/ 2128069 h 2323145"/>
              <a:gd name="connsiteX173" fmla="*/ 3120467 w 11269336"/>
              <a:gd name="connsiteY173" fmla="*/ 2128281 h 2323145"/>
              <a:gd name="connsiteX174" fmla="*/ 3116175 w 11269336"/>
              <a:gd name="connsiteY174" fmla="*/ 2131633 h 2323145"/>
              <a:gd name="connsiteX175" fmla="*/ 3103685 w 11269336"/>
              <a:gd name="connsiteY175" fmla="*/ 2132814 h 2323145"/>
              <a:gd name="connsiteX176" fmla="*/ 3078794 w 11269336"/>
              <a:gd name="connsiteY176" fmla="*/ 2137935 h 2323145"/>
              <a:gd name="connsiteX177" fmla="*/ 3074407 w 11269336"/>
              <a:gd name="connsiteY177" fmla="*/ 2136274 h 2323145"/>
              <a:gd name="connsiteX178" fmla="*/ 3037285 w 11269336"/>
              <a:gd name="connsiteY178" fmla="*/ 2139919 h 2323145"/>
              <a:gd name="connsiteX179" fmla="*/ 3036901 w 11269336"/>
              <a:gd name="connsiteY179" fmla="*/ 2138726 h 2323145"/>
              <a:gd name="connsiteX180" fmla="*/ 3026996 w 11269336"/>
              <a:gd name="connsiteY180" fmla="*/ 2134322 h 2323145"/>
              <a:gd name="connsiteX181" fmla="*/ 3007772 w 11269336"/>
              <a:gd name="connsiteY181" fmla="*/ 2128742 h 2323145"/>
              <a:gd name="connsiteX182" fmla="*/ 2965030 w 11269336"/>
              <a:gd name="connsiteY182" fmla="*/ 2100494 h 2323145"/>
              <a:gd name="connsiteX183" fmla="*/ 2926342 w 11269336"/>
              <a:gd name="connsiteY183" fmla="*/ 2104155 h 2323145"/>
              <a:gd name="connsiteX184" fmla="*/ 2918608 w 11269336"/>
              <a:gd name="connsiteY184" fmla="*/ 2104215 h 2323145"/>
              <a:gd name="connsiteX185" fmla="*/ 2918475 w 11269336"/>
              <a:gd name="connsiteY185" fmla="*/ 2103937 h 2323145"/>
              <a:gd name="connsiteX186" fmla="*/ 2910360 w 11269336"/>
              <a:gd name="connsiteY186" fmla="*/ 2103444 h 2323145"/>
              <a:gd name="connsiteX187" fmla="*/ 2904507 w 11269336"/>
              <a:gd name="connsiteY187" fmla="*/ 2104326 h 2323145"/>
              <a:gd name="connsiteX188" fmla="*/ 2889503 w 11269336"/>
              <a:gd name="connsiteY188" fmla="*/ 2104443 h 2323145"/>
              <a:gd name="connsiteX189" fmla="*/ 2884480 w 11269336"/>
              <a:gd name="connsiteY189" fmla="*/ 2102626 h 2323145"/>
              <a:gd name="connsiteX190" fmla="*/ 2882689 w 11269336"/>
              <a:gd name="connsiteY190" fmla="*/ 2099228 h 2323145"/>
              <a:gd name="connsiteX191" fmla="*/ 2881291 w 11269336"/>
              <a:gd name="connsiteY191" fmla="*/ 2099618 h 2323145"/>
              <a:gd name="connsiteX192" fmla="*/ 2853979 w 11269336"/>
              <a:gd name="connsiteY192" fmla="*/ 2090388 h 2323145"/>
              <a:gd name="connsiteX193" fmla="*/ 2791790 w 11269336"/>
              <a:gd name="connsiteY193" fmla="*/ 2080332 h 2323145"/>
              <a:gd name="connsiteX194" fmla="*/ 2755844 w 11269336"/>
              <a:gd name="connsiteY194" fmla="*/ 2078874 h 2323145"/>
              <a:gd name="connsiteX195" fmla="*/ 2657742 w 11269336"/>
              <a:gd name="connsiteY195" fmla="*/ 2070179 h 2323145"/>
              <a:gd name="connsiteX196" fmla="*/ 2559549 w 11269336"/>
              <a:gd name="connsiteY196" fmla="*/ 2057873 h 2323145"/>
              <a:gd name="connsiteX197" fmla="*/ 2512054 w 11269336"/>
              <a:gd name="connsiteY197" fmla="*/ 2031671 h 2323145"/>
              <a:gd name="connsiteX198" fmla="*/ 2506437 w 11269336"/>
              <a:gd name="connsiteY198" fmla="*/ 2030918 h 2323145"/>
              <a:gd name="connsiteX199" fmla="*/ 2491752 w 11269336"/>
              <a:gd name="connsiteY199" fmla="*/ 2033906 h 2323145"/>
              <a:gd name="connsiteX200" fmla="*/ 2486338 w 11269336"/>
              <a:gd name="connsiteY200" fmla="*/ 2035862 h 2323145"/>
              <a:gd name="connsiteX201" fmla="*/ 2478186 w 11269336"/>
              <a:gd name="connsiteY201" fmla="*/ 2036953 h 2323145"/>
              <a:gd name="connsiteX202" fmla="*/ 2477950 w 11269336"/>
              <a:gd name="connsiteY202" fmla="*/ 2036715 h 2323145"/>
              <a:gd name="connsiteX203" fmla="*/ 2470381 w 11269336"/>
              <a:gd name="connsiteY203" fmla="*/ 2038256 h 2323145"/>
              <a:gd name="connsiteX204" fmla="*/ 2433781 w 11269336"/>
              <a:gd name="connsiteY204" fmla="*/ 2049140 h 2323145"/>
              <a:gd name="connsiteX205" fmla="*/ 2381172 w 11269336"/>
              <a:gd name="connsiteY205" fmla="*/ 2030645 h 2323145"/>
              <a:gd name="connsiteX206" fmla="*/ 2360198 w 11269336"/>
              <a:gd name="connsiteY206" fmla="*/ 2029059 h 2323145"/>
              <a:gd name="connsiteX207" fmla="*/ 2348815 w 11269336"/>
              <a:gd name="connsiteY207" fmla="*/ 2026798 h 2323145"/>
              <a:gd name="connsiteX208" fmla="*/ 2347988 w 11269336"/>
              <a:gd name="connsiteY208" fmla="*/ 2025745 h 2323145"/>
              <a:gd name="connsiteX209" fmla="*/ 2312920 w 11269336"/>
              <a:gd name="connsiteY209" fmla="*/ 2036311 h 2323145"/>
              <a:gd name="connsiteX210" fmla="*/ 2307986 w 11269336"/>
              <a:gd name="connsiteY210" fmla="*/ 2035583 h 2323145"/>
              <a:gd name="connsiteX211" fmla="*/ 2285481 w 11269336"/>
              <a:gd name="connsiteY211" fmla="*/ 2045197 h 2323145"/>
              <a:gd name="connsiteX212" fmla="*/ 2273666 w 11269336"/>
              <a:gd name="connsiteY212" fmla="*/ 2048710 h 2323145"/>
              <a:gd name="connsiteX213" fmla="*/ 2270719 w 11269336"/>
              <a:gd name="connsiteY213" fmla="*/ 2052702 h 2323145"/>
              <a:gd name="connsiteX214" fmla="*/ 2253080 w 11269336"/>
              <a:gd name="connsiteY214" fmla="*/ 2056363 h 2323145"/>
              <a:gd name="connsiteX215" fmla="*/ 2250906 w 11269336"/>
              <a:gd name="connsiteY215" fmla="*/ 2055654 h 2323145"/>
              <a:gd name="connsiteX216" fmla="*/ 2236905 w 11269336"/>
              <a:gd name="connsiteY216" fmla="*/ 2062882 h 2323145"/>
              <a:gd name="connsiteX217" fmla="*/ 2225830 w 11269336"/>
              <a:gd name="connsiteY217" fmla="*/ 2074027 h 2323145"/>
              <a:gd name="connsiteX218" fmla="*/ 2073776 w 11269336"/>
              <a:gd name="connsiteY218" fmla="*/ 2089244 h 2323145"/>
              <a:gd name="connsiteX219" fmla="*/ 1948256 w 11269336"/>
              <a:gd name="connsiteY219" fmla="*/ 2146616 h 2323145"/>
              <a:gd name="connsiteX220" fmla="*/ 1865582 w 11269336"/>
              <a:gd name="connsiteY220" fmla="*/ 2153738 h 2323145"/>
              <a:gd name="connsiteX221" fmla="*/ 1835210 w 11269336"/>
              <a:gd name="connsiteY221" fmla="*/ 2134244 h 2323145"/>
              <a:gd name="connsiteX222" fmla="*/ 1632661 w 11269336"/>
              <a:gd name="connsiteY222" fmla="*/ 2173882 h 2323145"/>
              <a:gd name="connsiteX223" fmla="*/ 1579590 w 11269336"/>
              <a:gd name="connsiteY223" fmla="*/ 2173680 h 2323145"/>
              <a:gd name="connsiteX224" fmla="*/ 1535601 w 11269336"/>
              <a:gd name="connsiteY224" fmla="*/ 2194590 h 2323145"/>
              <a:gd name="connsiteX225" fmla="*/ 1515594 w 11269336"/>
              <a:gd name="connsiteY225" fmla="*/ 2189622 h 2323145"/>
              <a:gd name="connsiteX226" fmla="*/ 1512113 w 11269336"/>
              <a:gd name="connsiteY226" fmla="*/ 2188534 h 2323145"/>
              <a:gd name="connsiteX227" fmla="*/ 1498838 w 11269336"/>
              <a:gd name="connsiteY227" fmla="*/ 2189213 h 2323145"/>
              <a:gd name="connsiteX228" fmla="*/ 1494279 w 11269336"/>
              <a:gd name="connsiteY228" fmla="*/ 2183112 h 2323145"/>
              <a:gd name="connsiteX229" fmla="*/ 1473714 w 11269336"/>
              <a:gd name="connsiteY229" fmla="*/ 2179625 h 2323145"/>
              <a:gd name="connsiteX230" fmla="*/ 1449503 w 11269336"/>
              <a:gd name="connsiteY230" fmla="*/ 2182633 h 2323145"/>
              <a:gd name="connsiteX231" fmla="*/ 1266687 w 11269336"/>
              <a:gd name="connsiteY231" fmla="*/ 2212688 h 2323145"/>
              <a:gd name="connsiteX232" fmla="*/ 1239614 w 11269336"/>
              <a:gd name="connsiteY232" fmla="*/ 2209727 h 2323145"/>
              <a:gd name="connsiteX233" fmla="*/ 1202436 w 11269336"/>
              <a:gd name="connsiteY233" fmla="*/ 2209817 h 2323145"/>
              <a:gd name="connsiteX234" fmla="*/ 1136097 w 11269336"/>
              <a:gd name="connsiteY234" fmla="*/ 2205112 h 2323145"/>
              <a:gd name="connsiteX235" fmla="*/ 988232 w 11269336"/>
              <a:gd name="connsiteY235" fmla="*/ 2235635 h 2323145"/>
              <a:gd name="connsiteX236" fmla="*/ 981959 w 11269336"/>
              <a:gd name="connsiteY236" fmla="*/ 2231607 h 2323145"/>
              <a:gd name="connsiteX237" fmla="*/ 938600 w 11269336"/>
              <a:gd name="connsiteY237" fmla="*/ 2238113 h 2323145"/>
              <a:gd name="connsiteX238" fmla="*/ 791788 w 11269336"/>
              <a:gd name="connsiteY238" fmla="*/ 2293224 h 2323145"/>
              <a:gd name="connsiteX239" fmla="*/ 706914 w 11269336"/>
              <a:gd name="connsiteY239" fmla="*/ 2305046 h 2323145"/>
              <a:gd name="connsiteX240" fmla="*/ 675971 w 11269336"/>
              <a:gd name="connsiteY240" fmla="*/ 2304030 h 2323145"/>
              <a:gd name="connsiteX241" fmla="*/ 624180 w 11269336"/>
              <a:gd name="connsiteY241" fmla="*/ 2302650 h 2323145"/>
              <a:gd name="connsiteX242" fmla="*/ 583453 w 11269336"/>
              <a:gd name="connsiteY242" fmla="*/ 2288788 h 2323145"/>
              <a:gd name="connsiteX243" fmla="*/ 540946 w 11269336"/>
              <a:gd name="connsiteY243" fmla="*/ 2292721 h 2323145"/>
              <a:gd name="connsiteX244" fmla="*/ 533680 w 11269336"/>
              <a:gd name="connsiteY244" fmla="*/ 2310233 h 2323145"/>
              <a:gd name="connsiteX245" fmla="*/ 487366 w 11269336"/>
              <a:gd name="connsiteY245" fmla="*/ 2309053 h 2323145"/>
              <a:gd name="connsiteX246" fmla="*/ 416820 w 11269336"/>
              <a:gd name="connsiteY246" fmla="*/ 2305443 h 2323145"/>
              <a:gd name="connsiteX247" fmla="*/ 376805 w 11269336"/>
              <a:gd name="connsiteY247" fmla="*/ 2307647 h 2323145"/>
              <a:gd name="connsiteX248" fmla="*/ 266777 w 11269336"/>
              <a:gd name="connsiteY248" fmla="*/ 2309012 h 2323145"/>
              <a:gd name="connsiteX249" fmla="*/ 156013 w 11269336"/>
              <a:gd name="connsiteY249" fmla="*/ 2306832 h 2323145"/>
              <a:gd name="connsiteX250" fmla="*/ 87258 w 11269336"/>
              <a:gd name="connsiteY250" fmla="*/ 2285511 h 2323145"/>
              <a:gd name="connsiteX251" fmla="*/ 23798 w 11269336"/>
              <a:gd name="connsiteY251" fmla="*/ 2281822 h 2323145"/>
              <a:gd name="connsiteX252" fmla="*/ 0 w 11269336"/>
              <a:gd name="connsiteY252" fmla="*/ 2285369 h 2323145"/>
              <a:gd name="connsiteX253" fmla="*/ 0 w 11269336"/>
              <a:gd name="connsiteY253"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467257 w 11269336"/>
              <a:gd name="connsiteY141" fmla="*/ 2196121 h 2323145"/>
              <a:gd name="connsiteX142" fmla="*/ 4405765 w 11269336"/>
              <a:gd name="connsiteY142" fmla="*/ 2199902 h 2323145"/>
              <a:gd name="connsiteX143" fmla="*/ 4401354 w 11269336"/>
              <a:gd name="connsiteY143" fmla="*/ 2194745 h 2323145"/>
              <a:gd name="connsiteX144" fmla="*/ 4366646 w 11269336"/>
              <a:gd name="connsiteY144" fmla="*/ 2198564 h 2323145"/>
              <a:gd name="connsiteX145" fmla="*/ 4354009 w 11269336"/>
              <a:gd name="connsiteY145" fmla="*/ 2204984 h 2323145"/>
              <a:gd name="connsiteX146" fmla="*/ 4348284 w 11269336"/>
              <a:gd name="connsiteY146" fmla="*/ 2205270 h 2323145"/>
              <a:gd name="connsiteX147" fmla="*/ 4333906 w 11269336"/>
              <a:gd name="connsiteY147" fmla="*/ 2205251 h 2323145"/>
              <a:gd name="connsiteX148" fmla="*/ 4308819 w 11269336"/>
              <a:gd name="connsiteY148" fmla="*/ 2203822 h 2323145"/>
              <a:gd name="connsiteX149" fmla="*/ 4301210 w 11269336"/>
              <a:gd name="connsiteY149" fmla="*/ 2204456 h 2323145"/>
              <a:gd name="connsiteX150" fmla="*/ 4283095 w 11269336"/>
              <a:gd name="connsiteY150" fmla="*/ 2198177 h 2323145"/>
              <a:gd name="connsiteX151" fmla="*/ 4250119 w 11269336"/>
              <a:gd name="connsiteY151" fmla="*/ 2196342 h 2323145"/>
              <a:gd name="connsiteX152" fmla="*/ 4189203 w 11269336"/>
              <a:gd name="connsiteY152" fmla="*/ 2178994 h 2323145"/>
              <a:gd name="connsiteX153" fmla="*/ 4154035 w 11269336"/>
              <a:gd name="connsiteY153" fmla="*/ 2171950 h 2323145"/>
              <a:gd name="connsiteX154" fmla="*/ 4129569 w 11269336"/>
              <a:gd name="connsiteY154" fmla="*/ 2163850 h 2323145"/>
              <a:gd name="connsiteX155" fmla="*/ 4061250 w 11269336"/>
              <a:gd name="connsiteY155" fmla="*/ 2159236 h 2323145"/>
              <a:gd name="connsiteX156" fmla="*/ 3945480 w 11269336"/>
              <a:gd name="connsiteY156" fmla="*/ 2158279 h 2323145"/>
              <a:gd name="connsiteX157" fmla="*/ 3921468 w 11269336"/>
              <a:gd name="connsiteY157" fmla="*/ 2156588 h 2323145"/>
              <a:gd name="connsiteX158" fmla="*/ 3903348 w 11269336"/>
              <a:gd name="connsiteY158" fmla="*/ 2149220 h 2323145"/>
              <a:gd name="connsiteX159" fmla="*/ 3901342 w 11269336"/>
              <a:gd name="connsiteY159" fmla="*/ 2142355 h 2323145"/>
              <a:gd name="connsiteX160" fmla="*/ 3888539 w 11269336"/>
              <a:gd name="connsiteY160" fmla="*/ 2140476 h 2323145"/>
              <a:gd name="connsiteX161" fmla="*/ 3885662 w 11269336"/>
              <a:gd name="connsiteY161" fmla="*/ 2138740 h 2323145"/>
              <a:gd name="connsiteX162" fmla="*/ 3868627 w 11269336"/>
              <a:gd name="connsiteY162" fmla="*/ 2130023 h 2323145"/>
              <a:gd name="connsiteX163" fmla="*/ 3819177 w 11269336"/>
              <a:gd name="connsiteY163" fmla="*/ 2142111 h 2323145"/>
              <a:gd name="connsiteX164" fmla="*/ 3769100 w 11269336"/>
              <a:gd name="connsiteY164" fmla="*/ 2131731 h 2323145"/>
              <a:gd name="connsiteX165" fmla="*/ 3562752 w 11269336"/>
              <a:gd name="connsiteY165" fmla="*/ 2131785 h 2323145"/>
              <a:gd name="connsiteX166" fmla="*/ 3541402 w 11269336"/>
              <a:gd name="connsiteY166" fmla="*/ 2106821 h 2323145"/>
              <a:gd name="connsiteX167" fmla="*/ 3365341 w 11269336"/>
              <a:gd name="connsiteY167" fmla="*/ 2077638 h 2323145"/>
              <a:gd name="connsiteX168" fmla="*/ 3170922 w 11269336"/>
              <a:gd name="connsiteY168" fmla="*/ 2115957 h 2323145"/>
              <a:gd name="connsiteX169" fmla="*/ 3156256 w 11269336"/>
              <a:gd name="connsiteY169" fmla="*/ 2124773 h 2323145"/>
              <a:gd name="connsiteX170" fmla="*/ 3140298 w 11269336"/>
              <a:gd name="connsiteY170" fmla="*/ 2129182 h 2323145"/>
              <a:gd name="connsiteX171" fmla="*/ 3138514 w 11269336"/>
              <a:gd name="connsiteY171" fmla="*/ 2128069 h 2323145"/>
              <a:gd name="connsiteX172" fmla="*/ 3120467 w 11269336"/>
              <a:gd name="connsiteY172" fmla="*/ 2128281 h 2323145"/>
              <a:gd name="connsiteX173" fmla="*/ 3116175 w 11269336"/>
              <a:gd name="connsiteY173" fmla="*/ 2131633 h 2323145"/>
              <a:gd name="connsiteX174" fmla="*/ 3103685 w 11269336"/>
              <a:gd name="connsiteY174" fmla="*/ 2132814 h 2323145"/>
              <a:gd name="connsiteX175" fmla="*/ 3078794 w 11269336"/>
              <a:gd name="connsiteY175" fmla="*/ 2137935 h 2323145"/>
              <a:gd name="connsiteX176" fmla="*/ 3074407 w 11269336"/>
              <a:gd name="connsiteY176" fmla="*/ 2136274 h 2323145"/>
              <a:gd name="connsiteX177" fmla="*/ 3037285 w 11269336"/>
              <a:gd name="connsiteY177" fmla="*/ 2139919 h 2323145"/>
              <a:gd name="connsiteX178" fmla="*/ 3036901 w 11269336"/>
              <a:gd name="connsiteY178" fmla="*/ 2138726 h 2323145"/>
              <a:gd name="connsiteX179" fmla="*/ 3026996 w 11269336"/>
              <a:gd name="connsiteY179" fmla="*/ 2134322 h 2323145"/>
              <a:gd name="connsiteX180" fmla="*/ 3007772 w 11269336"/>
              <a:gd name="connsiteY180" fmla="*/ 2128742 h 2323145"/>
              <a:gd name="connsiteX181" fmla="*/ 2965030 w 11269336"/>
              <a:gd name="connsiteY181" fmla="*/ 2100494 h 2323145"/>
              <a:gd name="connsiteX182" fmla="*/ 2926342 w 11269336"/>
              <a:gd name="connsiteY182" fmla="*/ 2104155 h 2323145"/>
              <a:gd name="connsiteX183" fmla="*/ 2918608 w 11269336"/>
              <a:gd name="connsiteY183" fmla="*/ 2104215 h 2323145"/>
              <a:gd name="connsiteX184" fmla="*/ 2918475 w 11269336"/>
              <a:gd name="connsiteY184" fmla="*/ 2103937 h 2323145"/>
              <a:gd name="connsiteX185" fmla="*/ 2910360 w 11269336"/>
              <a:gd name="connsiteY185" fmla="*/ 2103444 h 2323145"/>
              <a:gd name="connsiteX186" fmla="*/ 2904507 w 11269336"/>
              <a:gd name="connsiteY186" fmla="*/ 2104326 h 2323145"/>
              <a:gd name="connsiteX187" fmla="*/ 2889503 w 11269336"/>
              <a:gd name="connsiteY187" fmla="*/ 2104443 h 2323145"/>
              <a:gd name="connsiteX188" fmla="*/ 2884480 w 11269336"/>
              <a:gd name="connsiteY188" fmla="*/ 2102626 h 2323145"/>
              <a:gd name="connsiteX189" fmla="*/ 2882689 w 11269336"/>
              <a:gd name="connsiteY189" fmla="*/ 2099228 h 2323145"/>
              <a:gd name="connsiteX190" fmla="*/ 2881291 w 11269336"/>
              <a:gd name="connsiteY190" fmla="*/ 2099618 h 2323145"/>
              <a:gd name="connsiteX191" fmla="*/ 2853979 w 11269336"/>
              <a:gd name="connsiteY191" fmla="*/ 2090388 h 2323145"/>
              <a:gd name="connsiteX192" fmla="*/ 2791790 w 11269336"/>
              <a:gd name="connsiteY192" fmla="*/ 2080332 h 2323145"/>
              <a:gd name="connsiteX193" fmla="*/ 2755844 w 11269336"/>
              <a:gd name="connsiteY193" fmla="*/ 2078874 h 2323145"/>
              <a:gd name="connsiteX194" fmla="*/ 2657742 w 11269336"/>
              <a:gd name="connsiteY194" fmla="*/ 2070179 h 2323145"/>
              <a:gd name="connsiteX195" fmla="*/ 2559549 w 11269336"/>
              <a:gd name="connsiteY195" fmla="*/ 2057873 h 2323145"/>
              <a:gd name="connsiteX196" fmla="*/ 2512054 w 11269336"/>
              <a:gd name="connsiteY196" fmla="*/ 2031671 h 2323145"/>
              <a:gd name="connsiteX197" fmla="*/ 2506437 w 11269336"/>
              <a:gd name="connsiteY197" fmla="*/ 2030918 h 2323145"/>
              <a:gd name="connsiteX198" fmla="*/ 2491752 w 11269336"/>
              <a:gd name="connsiteY198" fmla="*/ 2033906 h 2323145"/>
              <a:gd name="connsiteX199" fmla="*/ 2486338 w 11269336"/>
              <a:gd name="connsiteY199" fmla="*/ 2035862 h 2323145"/>
              <a:gd name="connsiteX200" fmla="*/ 2478186 w 11269336"/>
              <a:gd name="connsiteY200" fmla="*/ 2036953 h 2323145"/>
              <a:gd name="connsiteX201" fmla="*/ 2477950 w 11269336"/>
              <a:gd name="connsiteY201" fmla="*/ 2036715 h 2323145"/>
              <a:gd name="connsiteX202" fmla="*/ 2470381 w 11269336"/>
              <a:gd name="connsiteY202" fmla="*/ 2038256 h 2323145"/>
              <a:gd name="connsiteX203" fmla="*/ 2433781 w 11269336"/>
              <a:gd name="connsiteY203" fmla="*/ 2049140 h 2323145"/>
              <a:gd name="connsiteX204" fmla="*/ 2381172 w 11269336"/>
              <a:gd name="connsiteY204" fmla="*/ 2030645 h 2323145"/>
              <a:gd name="connsiteX205" fmla="*/ 2360198 w 11269336"/>
              <a:gd name="connsiteY205" fmla="*/ 2029059 h 2323145"/>
              <a:gd name="connsiteX206" fmla="*/ 2348815 w 11269336"/>
              <a:gd name="connsiteY206" fmla="*/ 2026798 h 2323145"/>
              <a:gd name="connsiteX207" fmla="*/ 2347988 w 11269336"/>
              <a:gd name="connsiteY207" fmla="*/ 2025745 h 2323145"/>
              <a:gd name="connsiteX208" fmla="*/ 2312920 w 11269336"/>
              <a:gd name="connsiteY208" fmla="*/ 2036311 h 2323145"/>
              <a:gd name="connsiteX209" fmla="*/ 2307986 w 11269336"/>
              <a:gd name="connsiteY209" fmla="*/ 2035583 h 2323145"/>
              <a:gd name="connsiteX210" fmla="*/ 2285481 w 11269336"/>
              <a:gd name="connsiteY210" fmla="*/ 2045197 h 2323145"/>
              <a:gd name="connsiteX211" fmla="*/ 2273666 w 11269336"/>
              <a:gd name="connsiteY211" fmla="*/ 2048710 h 2323145"/>
              <a:gd name="connsiteX212" fmla="*/ 2270719 w 11269336"/>
              <a:gd name="connsiteY212" fmla="*/ 2052702 h 2323145"/>
              <a:gd name="connsiteX213" fmla="*/ 2253080 w 11269336"/>
              <a:gd name="connsiteY213" fmla="*/ 2056363 h 2323145"/>
              <a:gd name="connsiteX214" fmla="*/ 2250906 w 11269336"/>
              <a:gd name="connsiteY214" fmla="*/ 2055654 h 2323145"/>
              <a:gd name="connsiteX215" fmla="*/ 2236905 w 11269336"/>
              <a:gd name="connsiteY215" fmla="*/ 2062882 h 2323145"/>
              <a:gd name="connsiteX216" fmla="*/ 2225830 w 11269336"/>
              <a:gd name="connsiteY216" fmla="*/ 2074027 h 2323145"/>
              <a:gd name="connsiteX217" fmla="*/ 2073776 w 11269336"/>
              <a:gd name="connsiteY217" fmla="*/ 2089244 h 2323145"/>
              <a:gd name="connsiteX218" fmla="*/ 1948256 w 11269336"/>
              <a:gd name="connsiteY218" fmla="*/ 2146616 h 2323145"/>
              <a:gd name="connsiteX219" fmla="*/ 1865582 w 11269336"/>
              <a:gd name="connsiteY219" fmla="*/ 2153738 h 2323145"/>
              <a:gd name="connsiteX220" fmla="*/ 1835210 w 11269336"/>
              <a:gd name="connsiteY220" fmla="*/ 2134244 h 2323145"/>
              <a:gd name="connsiteX221" fmla="*/ 1632661 w 11269336"/>
              <a:gd name="connsiteY221" fmla="*/ 2173882 h 2323145"/>
              <a:gd name="connsiteX222" fmla="*/ 1579590 w 11269336"/>
              <a:gd name="connsiteY222" fmla="*/ 2173680 h 2323145"/>
              <a:gd name="connsiteX223" fmla="*/ 1535601 w 11269336"/>
              <a:gd name="connsiteY223" fmla="*/ 2194590 h 2323145"/>
              <a:gd name="connsiteX224" fmla="*/ 1515594 w 11269336"/>
              <a:gd name="connsiteY224" fmla="*/ 2189622 h 2323145"/>
              <a:gd name="connsiteX225" fmla="*/ 1512113 w 11269336"/>
              <a:gd name="connsiteY225" fmla="*/ 2188534 h 2323145"/>
              <a:gd name="connsiteX226" fmla="*/ 1498838 w 11269336"/>
              <a:gd name="connsiteY226" fmla="*/ 2189213 h 2323145"/>
              <a:gd name="connsiteX227" fmla="*/ 1494279 w 11269336"/>
              <a:gd name="connsiteY227" fmla="*/ 2183112 h 2323145"/>
              <a:gd name="connsiteX228" fmla="*/ 1473714 w 11269336"/>
              <a:gd name="connsiteY228" fmla="*/ 2179625 h 2323145"/>
              <a:gd name="connsiteX229" fmla="*/ 1449503 w 11269336"/>
              <a:gd name="connsiteY229" fmla="*/ 2182633 h 2323145"/>
              <a:gd name="connsiteX230" fmla="*/ 1266687 w 11269336"/>
              <a:gd name="connsiteY230" fmla="*/ 2212688 h 2323145"/>
              <a:gd name="connsiteX231" fmla="*/ 1239614 w 11269336"/>
              <a:gd name="connsiteY231" fmla="*/ 2209727 h 2323145"/>
              <a:gd name="connsiteX232" fmla="*/ 1202436 w 11269336"/>
              <a:gd name="connsiteY232" fmla="*/ 2209817 h 2323145"/>
              <a:gd name="connsiteX233" fmla="*/ 1136097 w 11269336"/>
              <a:gd name="connsiteY233" fmla="*/ 2205112 h 2323145"/>
              <a:gd name="connsiteX234" fmla="*/ 988232 w 11269336"/>
              <a:gd name="connsiteY234" fmla="*/ 2235635 h 2323145"/>
              <a:gd name="connsiteX235" fmla="*/ 981959 w 11269336"/>
              <a:gd name="connsiteY235" fmla="*/ 2231607 h 2323145"/>
              <a:gd name="connsiteX236" fmla="*/ 938600 w 11269336"/>
              <a:gd name="connsiteY236" fmla="*/ 2238113 h 2323145"/>
              <a:gd name="connsiteX237" fmla="*/ 791788 w 11269336"/>
              <a:gd name="connsiteY237" fmla="*/ 2293224 h 2323145"/>
              <a:gd name="connsiteX238" fmla="*/ 706914 w 11269336"/>
              <a:gd name="connsiteY238" fmla="*/ 2305046 h 2323145"/>
              <a:gd name="connsiteX239" fmla="*/ 675971 w 11269336"/>
              <a:gd name="connsiteY239" fmla="*/ 2304030 h 2323145"/>
              <a:gd name="connsiteX240" fmla="*/ 624180 w 11269336"/>
              <a:gd name="connsiteY240" fmla="*/ 2302650 h 2323145"/>
              <a:gd name="connsiteX241" fmla="*/ 583453 w 11269336"/>
              <a:gd name="connsiteY241" fmla="*/ 2288788 h 2323145"/>
              <a:gd name="connsiteX242" fmla="*/ 540946 w 11269336"/>
              <a:gd name="connsiteY242" fmla="*/ 2292721 h 2323145"/>
              <a:gd name="connsiteX243" fmla="*/ 533680 w 11269336"/>
              <a:gd name="connsiteY243" fmla="*/ 2310233 h 2323145"/>
              <a:gd name="connsiteX244" fmla="*/ 487366 w 11269336"/>
              <a:gd name="connsiteY244" fmla="*/ 2309053 h 2323145"/>
              <a:gd name="connsiteX245" fmla="*/ 416820 w 11269336"/>
              <a:gd name="connsiteY245" fmla="*/ 2305443 h 2323145"/>
              <a:gd name="connsiteX246" fmla="*/ 376805 w 11269336"/>
              <a:gd name="connsiteY246" fmla="*/ 2307647 h 2323145"/>
              <a:gd name="connsiteX247" fmla="*/ 266777 w 11269336"/>
              <a:gd name="connsiteY247" fmla="*/ 2309012 h 2323145"/>
              <a:gd name="connsiteX248" fmla="*/ 156013 w 11269336"/>
              <a:gd name="connsiteY248" fmla="*/ 2306832 h 2323145"/>
              <a:gd name="connsiteX249" fmla="*/ 87258 w 11269336"/>
              <a:gd name="connsiteY249" fmla="*/ 2285511 h 2323145"/>
              <a:gd name="connsiteX250" fmla="*/ 23798 w 11269336"/>
              <a:gd name="connsiteY250" fmla="*/ 2281822 h 2323145"/>
              <a:gd name="connsiteX251" fmla="*/ 0 w 11269336"/>
              <a:gd name="connsiteY251" fmla="*/ 2285369 h 2323145"/>
              <a:gd name="connsiteX252" fmla="*/ 0 w 11269336"/>
              <a:gd name="connsiteY25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405765 w 11269336"/>
              <a:gd name="connsiteY141" fmla="*/ 2199902 h 2323145"/>
              <a:gd name="connsiteX142" fmla="*/ 4401354 w 11269336"/>
              <a:gd name="connsiteY142" fmla="*/ 2194745 h 2323145"/>
              <a:gd name="connsiteX143" fmla="*/ 4366646 w 11269336"/>
              <a:gd name="connsiteY143" fmla="*/ 2198564 h 2323145"/>
              <a:gd name="connsiteX144" fmla="*/ 4354009 w 11269336"/>
              <a:gd name="connsiteY144" fmla="*/ 2204984 h 2323145"/>
              <a:gd name="connsiteX145" fmla="*/ 4348284 w 11269336"/>
              <a:gd name="connsiteY145" fmla="*/ 2205270 h 2323145"/>
              <a:gd name="connsiteX146" fmla="*/ 4333906 w 11269336"/>
              <a:gd name="connsiteY146" fmla="*/ 2205251 h 2323145"/>
              <a:gd name="connsiteX147" fmla="*/ 4308819 w 11269336"/>
              <a:gd name="connsiteY147" fmla="*/ 2203822 h 2323145"/>
              <a:gd name="connsiteX148" fmla="*/ 4301210 w 11269336"/>
              <a:gd name="connsiteY148" fmla="*/ 2204456 h 2323145"/>
              <a:gd name="connsiteX149" fmla="*/ 4283095 w 11269336"/>
              <a:gd name="connsiteY149" fmla="*/ 2198177 h 2323145"/>
              <a:gd name="connsiteX150" fmla="*/ 4250119 w 11269336"/>
              <a:gd name="connsiteY150" fmla="*/ 2196342 h 2323145"/>
              <a:gd name="connsiteX151" fmla="*/ 4189203 w 11269336"/>
              <a:gd name="connsiteY151" fmla="*/ 2178994 h 2323145"/>
              <a:gd name="connsiteX152" fmla="*/ 4154035 w 11269336"/>
              <a:gd name="connsiteY152" fmla="*/ 2171950 h 2323145"/>
              <a:gd name="connsiteX153" fmla="*/ 4129569 w 11269336"/>
              <a:gd name="connsiteY153" fmla="*/ 2163850 h 2323145"/>
              <a:gd name="connsiteX154" fmla="*/ 4061250 w 11269336"/>
              <a:gd name="connsiteY154" fmla="*/ 2159236 h 2323145"/>
              <a:gd name="connsiteX155" fmla="*/ 3945480 w 11269336"/>
              <a:gd name="connsiteY155" fmla="*/ 2158279 h 2323145"/>
              <a:gd name="connsiteX156" fmla="*/ 3921468 w 11269336"/>
              <a:gd name="connsiteY156" fmla="*/ 2156588 h 2323145"/>
              <a:gd name="connsiteX157" fmla="*/ 3903348 w 11269336"/>
              <a:gd name="connsiteY157" fmla="*/ 2149220 h 2323145"/>
              <a:gd name="connsiteX158" fmla="*/ 3901342 w 11269336"/>
              <a:gd name="connsiteY158" fmla="*/ 2142355 h 2323145"/>
              <a:gd name="connsiteX159" fmla="*/ 3888539 w 11269336"/>
              <a:gd name="connsiteY159" fmla="*/ 2140476 h 2323145"/>
              <a:gd name="connsiteX160" fmla="*/ 3885662 w 11269336"/>
              <a:gd name="connsiteY160" fmla="*/ 2138740 h 2323145"/>
              <a:gd name="connsiteX161" fmla="*/ 3868627 w 11269336"/>
              <a:gd name="connsiteY161" fmla="*/ 2130023 h 2323145"/>
              <a:gd name="connsiteX162" fmla="*/ 3819177 w 11269336"/>
              <a:gd name="connsiteY162" fmla="*/ 2142111 h 2323145"/>
              <a:gd name="connsiteX163" fmla="*/ 3769100 w 11269336"/>
              <a:gd name="connsiteY163" fmla="*/ 2131731 h 2323145"/>
              <a:gd name="connsiteX164" fmla="*/ 3562752 w 11269336"/>
              <a:gd name="connsiteY164" fmla="*/ 2131785 h 2323145"/>
              <a:gd name="connsiteX165" fmla="*/ 3541402 w 11269336"/>
              <a:gd name="connsiteY165" fmla="*/ 2106821 h 2323145"/>
              <a:gd name="connsiteX166" fmla="*/ 3365341 w 11269336"/>
              <a:gd name="connsiteY166" fmla="*/ 2077638 h 2323145"/>
              <a:gd name="connsiteX167" fmla="*/ 3170922 w 11269336"/>
              <a:gd name="connsiteY167" fmla="*/ 2115957 h 2323145"/>
              <a:gd name="connsiteX168" fmla="*/ 3156256 w 11269336"/>
              <a:gd name="connsiteY168" fmla="*/ 2124773 h 2323145"/>
              <a:gd name="connsiteX169" fmla="*/ 3140298 w 11269336"/>
              <a:gd name="connsiteY169" fmla="*/ 2129182 h 2323145"/>
              <a:gd name="connsiteX170" fmla="*/ 3138514 w 11269336"/>
              <a:gd name="connsiteY170" fmla="*/ 2128069 h 2323145"/>
              <a:gd name="connsiteX171" fmla="*/ 3120467 w 11269336"/>
              <a:gd name="connsiteY171" fmla="*/ 2128281 h 2323145"/>
              <a:gd name="connsiteX172" fmla="*/ 3116175 w 11269336"/>
              <a:gd name="connsiteY172" fmla="*/ 2131633 h 2323145"/>
              <a:gd name="connsiteX173" fmla="*/ 3103685 w 11269336"/>
              <a:gd name="connsiteY173" fmla="*/ 2132814 h 2323145"/>
              <a:gd name="connsiteX174" fmla="*/ 3078794 w 11269336"/>
              <a:gd name="connsiteY174" fmla="*/ 2137935 h 2323145"/>
              <a:gd name="connsiteX175" fmla="*/ 3074407 w 11269336"/>
              <a:gd name="connsiteY175" fmla="*/ 2136274 h 2323145"/>
              <a:gd name="connsiteX176" fmla="*/ 3037285 w 11269336"/>
              <a:gd name="connsiteY176" fmla="*/ 2139919 h 2323145"/>
              <a:gd name="connsiteX177" fmla="*/ 3036901 w 11269336"/>
              <a:gd name="connsiteY177" fmla="*/ 2138726 h 2323145"/>
              <a:gd name="connsiteX178" fmla="*/ 3026996 w 11269336"/>
              <a:gd name="connsiteY178" fmla="*/ 2134322 h 2323145"/>
              <a:gd name="connsiteX179" fmla="*/ 3007772 w 11269336"/>
              <a:gd name="connsiteY179" fmla="*/ 2128742 h 2323145"/>
              <a:gd name="connsiteX180" fmla="*/ 2965030 w 11269336"/>
              <a:gd name="connsiteY180" fmla="*/ 2100494 h 2323145"/>
              <a:gd name="connsiteX181" fmla="*/ 2926342 w 11269336"/>
              <a:gd name="connsiteY181" fmla="*/ 2104155 h 2323145"/>
              <a:gd name="connsiteX182" fmla="*/ 2918608 w 11269336"/>
              <a:gd name="connsiteY182" fmla="*/ 2104215 h 2323145"/>
              <a:gd name="connsiteX183" fmla="*/ 2918475 w 11269336"/>
              <a:gd name="connsiteY183" fmla="*/ 2103937 h 2323145"/>
              <a:gd name="connsiteX184" fmla="*/ 2910360 w 11269336"/>
              <a:gd name="connsiteY184" fmla="*/ 2103444 h 2323145"/>
              <a:gd name="connsiteX185" fmla="*/ 2904507 w 11269336"/>
              <a:gd name="connsiteY185" fmla="*/ 2104326 h 2323145"/>
              <a:gd name="connsiteX186" fmla="*/ 2889503 w 11269336"/>
              <a:gd name="connsiteY186" fmla="*/ 2104443 h 2323145"/>
              <a:gd name="connsiteX187" fmla="*/ 2884480 w 11269336"/>
              <a:gd name="connsiteY187" fmla="*/ 2102626 h 2323145"/>
              <a:gd name="connsiteX188" fmla="*/ 2882689 w 11269336"/>
              <a:gd name="connsiteY188" fmla="*/ 2099228 h 2323145"/>
              <a:gd name="connsiteX189" fmla="*/ 2881291 w 11269336"/>
              <a:gd name="connsiteY189" fmla="*/ 2099618 h 2323145"/>
              <a:gd name="connsiteX190" fmla="*/ 2853979 w 11269336"/>
              <a:gd name="connsiteY190" fmla="*/ 2090388 h 2323145"/>
              <a:gd name="connsiteX191" fmla="*/ 2791790 w 11269336"/>
              <a:gd name="connsiteY191" fmla="*/ 2080332 h 2323145"/>
              <a:gd name="connsiteX192" fmla="*/ 2755844 w 11269336"/>
              <a:gd name="connsiteY192" fmla="*/ 2078874 h 2323145"/>
              <a:gd name="connsiteX193" fmla="*/ 2657742 w 11269336"/>
              <a:gd name="connsiteY193" fmla="*/ 2070179 h 2323145"/>
              <a:gd name="connsiteX194" fmla="*/ 2559549 w 11269336"/>
              <a:gd name="connsiteY194" fmla="*/ 2057873 h 2323145"/>
              <a:gd name="connsiteX195" fmla="*/ 2512054 w 11269336"/>
              <a:gd name="connsiteY195" fmla="*/ 2031671 h 2323145"/>
              <a:gd name="connsiteX196" fmla="*/ 2506437 w 11269336"/>
              <a:gd name="connsiteY196" fmla="*/ 2030918 h 2323145"/>
              <a:gd name="connsiteX197" fmla="*/ 2491752 w 11269336"/>
              <a:gd name="connsiteY197" fmla="*/ 2033906 h 2323145"/>
              <a:gd name="connsiteX198" fmla="*/ 2486338 w 11269336"/>
              <a:gd name="connsiteY198" fmla="*/ 2035862 h 2323145"/>
              <a:gd name="connsiteX199" fmla="*/ 2478186 w 11269336"/>
              <a:gd name="connsiteY199" fmla="*/ 2036953 h 2323145"/>
              <a:gd name="connsiteX200" fmla="*/ 2477950 w 11269336"/>
              <a:gd name="connsiteY200" fmla="*/ 2036715 h 2323145"/>
              <a:gd name="connsiteX201" fmla="*/ 2470381 w 11269336"/>
              <a:gd name="connsiteY201" fmla="*/ 2038256 h 2323145"/>
              <a:gd name="connsiteX202" fmla="*/ 2433781 w 11269336"/>
              <a:gd name="connsiteY202" fmla="*/ 2049140 h 2323145"/>
              <a:gd name="connsiteX203" fmla="*/ 2381172 w 11269336"/>
              <a:gd name="connsiteY203" fmla="*/ 2030645 h 2323145"/>
              <a:gd name="connsiteX204" fmla="*/ 2360198 w 11269336"/>
              <a:gd name="connsiteY204" fmla="*/ 2029059 h 2323145"/>
              <a:gd name="connsiteX205" fmla="*/ 2348815 w 11269336"/>
              <a:gd name="connsiteY205" fmla="*/ 2026798 h 2323145"/>
              <a:gd name="connsiteX206" fmla="*/ 2347988 w 11269336"/>
              <a:gd name="connsiteY206" fmla="*/ 2025745 h 2323145"/>
              <a:gd name="connsiteX207" fmla="*/ 2312920 w 11269336"/>
              <a:gd name="connsiteY207" fmla="*/ 2036311 h 2323145"/>
              <a:gd name="connsiteX208" fmla="*/ 2307986 w 11269336"/>
              <a:gd name="connsiteY208" fmla="*/ 2035583 h 2323145"/>
              <a:gd name="connsiteX209" fmla="*/ 2285481 w 11269336"/>
              <a:gd name="connsiteY209" fmla="*/ 2045197 h 2323145"/>
              <a:gd name="connsiteX210" fmla="*/ 2273666 w 11269336"/>
              <a:gd name="connsiteY210" fmla="*/ 2048710 h 2323145"/>
              <a:gd name="connsiteX211" fmla="*/ 2270719 w 11269336"/>
              <a:gd name="connsiteY211" fmla="*/ 2052702 h 2323145"/>
              <a:gd name="connsiteX212" fmla="*/ 2253080 w 11269336"/>
              <a:gd name="connsiteY212" fmla="*/ 2056363 h 2323145"/>
              <a:gd name="connsiteX213" fmla="*/ 2250906 w 11269336"/>
              <a:gd name="connsiteY213" fmla="*/ 2055654 h 2323145"/>
              <a:gd name="connsiteX214" fmla="*/ 2236905 w 11269336"/>
              <a:gd name="connsiteY214" fmla="*/ 2062882 h 2323145"/>
              <a:gd name="connsiteX215" fmla="*/ 2225830 w 11269336"/>
              <a:gd name="connsiteY215" fmla="*/ 2074027 h 2323145"/>
              <a:gd name="connsiteX216" fmla="*/ 2073776 w 11269336"/>
              <a:gd name="connsiteY216" fmla="*/ 2089244 h 2323145"/>
              <a:gd name="connsiteX217" fmla="*/ 1948256 w 11269336"/>
              <a:gd name="connsiteY217" fmla="*/ 2146616 h 2323145"/>
              <a:gd name="connsiteX218" fmla="*/ 1865582 w 11269336"/>
              <a:gd name="connsiteY218" fmla="*/ 2153738 h 2323145"/>
              <a:gd name="connsiteX219" fmla="*/ 1835210 w 11269336"/>
              <a:gd name="connsiteY219" fmla="*/ 2134244 h 2323145"/>
              <a:gd name="connsiteX220" fmla="*/ 1632661 w 11269336"/>
              <a:gd name="connsiteY220" fmla="*/ 2173882 h 2323145"/>
              <a:gd name="connsiteX221" fmla="*/ 1579590 w 11269336"/>
              <a:gd name="connsiteY221" fmla="*/ 2173680 h 2323145"/>
              <a:gd name="connsiteX222" fmla="*/ 1535601 w 11269336"/>
              <a:gd name="connsiteY222" fmla="*/ 2194590 h 2323145"/>
              <a:gd name="connsiteX223" fmla="*/ 1515594 w 11269336"/>
              <a:gd name="connsiteY223" fmla="*/ 2189622 h 2323145"/>
              <a:gd name="connsiteX224" fmla="*/ 1512113 w 11269336"/>
              <a:gd name="connsiteY224" fmla="*/ 2188534 h 2323145"/>
              <a:gd name="connsiteX225" fmla="*/ 1498838 w 11269336"/>
              <a:gd name="connsiteY225" fmla="*/ 2189213 h 2323145"/>
              <a:gd name="connsiteX226" fmla="*/ 1494279 w 11269336"/>
              <a:gd name="connsiteY226" fmla="*/ 2183112 h 2323145"/>
              <a:gd name="connsiteX227" fmla="*/ 1473714 w 11269336"/>
              <a:gd name="connsiteY227" fmla="*/ 2179625 h 2323145"/>
              <a:gd name="connsiteX228" fmla="*/ 1449503 w 11269336"/>
              <a:gd name="connsiteY228" fmla="*/ 2182633 h 2323145"/>
              <a:gd name="connsiteX229" fmla="*/ 1266687 w 11269336"/>
              <a:gd name="connsiteY229" fmla="*/ 2212688 h 2323145"/>
              <a:gd name="connsiteX230" fmla="*/ 1239614 w 11269336"/>
              <a:gd name="connsiteY230" fmla="*/ 2209727 h 2323145"/>
              <a:gd name="connsiteX231" fmla="*/ 1202436 w 11269336"/>
              <a:gd name="connsiteY231" fmla="*/ 2209817 h 2323145"/>
              <a:gd name="connsiteX232" fmla="*/ 1136097 w 11269336"/>
              <a:gd name="connsiteY232" fmla="*/ 2205112 h 2323145"/>
              <a:gd name="connsiteX233" fmla="*/ 988232 w 11269336"/>
              <a:gd name="connsiteY233" fmla="*/ 2235635 h 2323145"/>
              <a:gd name="connsiteX234" fmla="*/ 981959 w 11269336"/>
              <a:gd name="connsiteY234" fmla="*/ 2231607 h 2323145"/>
              <a:gd name="connsiteX235" fmla="*/ 938600 w 11269336"/>
              <a:gd name="connsiteY235" fmla="*/ 2238113 h 2323145"/>
              <a:gd name="connsiteX236" fmla="*/ 791788 w 11269336"/>
              <a:gd name="connsiteY236" fmla="*/ 2293224 h 2323145"/>
              <a:gd name="connsiteX237" fmla="*/ 706914 w 11269336"/>
              <a:gd name="connsiteY237" fmla="*/ 2305046 h 2323145"/>
              <a:gd name="connsiteX238" fmla="*/ 675971 w 11269336"/>
              <a:gd name="connsiteY238" fmla="*/ 2304030 h 2323145"/>
              <a:gd name="connsiteX239" fmla="*/ 624180 w 11269336"/>
              <a:gd name="connsiteY239" fmla="*/ 2302650 h 2323145"/>
              <a:gd name="connsiteX240" fmla="*/ 583453 w 11269336"/>
              <a:gd name="connsiteY240" fmla="*/ 2288788 h 2323145"/>
              <a:gd name="connsiteX241" fmla="*/ 540946 w 11269336"/>
              <a:gd name="connsiteY241" fmla="*/ 2292721 h 2323145"/>
              <a:gd name="connsiteX242" fmla="*/ 533680 w 11269336"/>
              <a:gd name="connsiteY242" fmla="*/ 2310233 h 2323145"/>
              <a:gd name="connsiteX243" fmla="*/ 487366 w 11269336"/>
              <a:gd name="connsiteY243" fmla="*/ 2309053 h 2323145"/>
              <a:gd name="connsiteX244" fmla="*/ 416820 w 11269336"/>
              <a:gd name="connsiteY244" fmla="*/ 2305443 h 2323145"/>
              <a:gd name="connsiteX245" fmla="*/ 376805 w 11269336"/>
              <a:gd name="connsiteY245" fmla="*/ 2307647 h 2323145"/>
              <a:gd name="connsiteX246" fmla="*/ 266777 w 11269336"/>
              <a:gd name="connsiteY246" fmla="*/ 2309012 h 2323145"/>
              <a:gd name="connsiteX247" fmla="*/ 156013 w 11269336"/>
              <a:gd name="connsiteY247" fmla="*/ 2306832 h 2323145"/>
              <a:gd name="connsiteX248" fmla="*/ 87258 w 11269336"/>
              <a:gd name="connsiteY248" fmla="*/ 2285511 h 2323145"/>
              <a:gd name="connsiteX249" fmla="*/ 23798 w 11269336"/>
              <a:gd name="connsiteY249" fmla="*/ 2281822 h 2323145"/>
              <a:gd name="connsiteX250" fmla="*/ 0 w 11269336"/>
              <a:gd name="connsiteY250" fmla="*/ 2285369 h 2323145"/>
              <a:gd name="connsiteX251" fmla="*/ 0 w 11269336"/>
              <a:gd name="connsiteY251" fmla="*/ 0 h 2323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Lst>
            <a:rect l="l" t="t" r="r" b="b"/>
            <a:pathLst>
              <a:path w="11269336" h="2323145">
                <a:moveTo>
                  <a:pt x="0" y="0"/>
                </a:moveTo>
                <a:lnTo>
                  <a:pt x="11269336" y="0"/>
                </a:lnTo>
                <a:lnTo>
                  <a:pt x="11268645" y="511"/>
                </a:lnTo>
                <a:cubicBezTo>
                  <a:pt x="11257520" y="14091"/>
                  <a:pt x="11248967" y="32073"/>
                  <a:pt x="11230739" y="37096"/>
                </a:cubicBezTo>
                <a:cubicBezTo>
                  <a:pt x="11194283" y="47141"/>
                  <a:pt x="11124351" y="55013"/>
                  <a:pt x="11082485" y="78590"/>
                </a:cubicBezTo>
                <a:cubicBezTo>
                  <a:pt x="11064655" y="69818"/>
                  <a:pt x="11049588" y="97621"/>
                  <a:pt x="11031776" y="79197"/>
                </a:cubicBezTo>
                <a:cubicBezTo>
                  <a:pt x="11016683" y="85023"/>
                  <a:pt x="11009945" y="92832"/>
                  <a:pt x="10995894" y="83459"/>
                </a:cubicBezTo>
                <a:cubicBezTo>
                  <a:pt x="10971843" y="134740"/>
                  <a:pt x="10888992" y="106042"/>
                  <a:pt x="10861177" y="147419"/>
                </a:cubicBezTo>
                <a:cubicBezTo>
                  <a:pt x="10850370" y="129415"/>
                  <a:pt x="10807086" y="138624"/>
                  <a:pt x="10782732" y="135645"/>
                </a:cubicBezTo>
                <a:cubicBezTo>
                  <a:pt x="10869014" y="196205"/>
                  <a:pt x="10693356" y="147304"/>
                  <a:pt x="10660773" y="179312"/>
                </a:cubicBezTo>
                <a:cubicBezTo>
                  <a:pt x="10667385" y="121467"/>
                  <a:pt x="10595265" y="182241"/>
                  <a:pt x="10564442" y="160738"/>
                </a:cubicBezTo>
                <a:cubicBezTo>
                  <a:pt x="10544419" y="190949"/>
                  <a:pt x="10518436" y="167191"/>
                  <a:pt x="10490200" y="183533"/>
                </a:cubicBezTo>
                <a:cubicBezTo>
                  <a:pt x="10423905" y="202688"/>
                  <a:pt x="10362764" y="244779"/>
                  <a:pt x="10271351" y="243104"/>
                </a:cubicBezTo>
                <a:cubicBezTo>
                  <a:pt x="10247818" y="329775"/>
                  <a:pt x="10135674" y="303068"/>
                  <a:pt x="10061033" y="364937"/>
                </a:cubicBezTo>
                <a:cubicBezTo>
                  <a:pt x="10014289" y="383940"/>
                  <a:pt x="9930032" y="360289"/>
                  <a:pt x="9921770" y="406154"/>
                </a:cubicBezTo>
                <a:cubicBezTo>
                  <a:pt x="9894276" y="384665"/>
                  <a:pt x="9881945" y="430851"/>
                  <a:pt x="9858388" y="439489"/>
                </a:cubicBezTo>
                <a:cubicBezTo>
                  <a:pt x="9835642" y="426888"/>
                  <a:pt x="9828901" y="443125"/>
                  <a:pt x="9811914" y="449865"/>
                </a:cubicBezTo>
                <a:cubicBezTo>
                  <a:pt x="9801869" y="441287"/>
                  <a:pt x="9787055" y="444835"/>
                  <a:pt x="9784394" y="457816"/>
                </a:cubicBezTo>
                <a:cubicBezTo>
                  <a:pt x="9797169" y="483924"/>
                  <a:pt x="9656844" y="450179"/>
                  <a:pt x="9656836" y="469967"/>
                </a:cubicBezTo>
                <a:cubicBezTo>
                  <a:pt x="9589537" y="485301"/>
                  <a:pt x="9662097" y="527310"/>
                  <a:pt x="9561575" y="559978"/>
                </a:cubicBezTo>
                <a:cubicBezTo>
                  <a:pt x="9479149" y="599104"/>
                  <a:pt x="9215234" y="670585"/>
                  <a:pt x="9162278" y="704724"/>
                </a:cubicBezTo>
                <a:cubicBezTo>
                  <a:pt x="9173017" y="730567"/>
                  <a:pt x="9063215" y="727685"/>
                  <a:pt x="9062863" y="754656"/>
                </a:cubicBezTo>
                <a:cubicBezTo>
                  <a:pt x="9021608" y="774940"/>
                  <a:pt x="8924639" y="816390"/>
                  <a:pt x="8914746" y="826428"/>
                </a:cubicBezTo>
                <a:lnTo>
                  <a:pt x="8917778" y="835198"/>
                </a:lnTo>
                <a:lnTo>
                  <a:pt x="8905560" y="838358"/>
                </a:lnTo>
                <a:lnTo>
                  <a:pt x="8897564" y="834287"/>
                </a:lnTo>
                <a:lnTo>
                  <a:pt x="8878040" y="844150"/>
                </a:lnTo>
                <a:cubicBezTo>
                  <a:pt x="8861112" y="848992"/>
                  <a:pt x="8812843" y="856499"/>
                  <a:pt x="8795998" y="863337"/>
                </a:cubicBezTo>
                <a:cubicBezTo>
                  <a:pt x="8792888" y="873975"/>
                  <a:pt x="8786153" y="880792"/>
                  <a:pt x="8776970" y="885177"/>
                </a:cubicBezTo>
                <a:lnTo>
                  <a:pt x="8755719" y="889754"/>
                </a:lnTo>
                <a:lnTo>
                  <a:pt x="8743257" y="904723"/>
                </a:lnTo>
                <a:cubicBezTo>
                  <a:pt x="8737642" y="908108"/>
                  <a:pt x="8730651" y="908759"/>
                  <a:pt x="8721366" y="904711"/>
                </a:cubicBezTo>
                <a:cubicBezTo>
                  <a:pt x="8711895" y="915873"/>
                  <a:pt x="8676250" y="900745"/>
                  <a:pt x="8678353" y="926318"/>
                </a:cubicBezTo>
                <a:cubicBezTo>
                  <a:pt x="8658506" y="928813"/>
                  <a:pt x="8647569" y="933735"/>
                  <a:pt x="8636849" y="937900"/>
                </a:cubicBezTo>
                <a:lnTo>
                  <a:pt x="8620213" y="943068"/>
                </a:lnTo>
                <a:lnTo>
                  <a:pt x="8612581" y="952695"/>
                </a:lnTo>
                <a:cubicBezTo>
                  <a:pt x="8605836" y="959769"/>
                  <a:pt x="8598255" y="964412"/>
                  <a:pt x="8589038" y="963892"/>
                </a:cubicBezTo>
                <a:lnTo>
                  <a:pt x="8579950" y="960899"/>
                </a:lnTo>
                <a:cubicBezTo>
                  <a:pt x="8579740" y="962476"/>
                  <a:pt x="8579529" y="964053"/>
                  <a:pt x="8579319" y="965630"/>
                </a:cubicBezTo>
                <a:cubicBezTo>
                  <a:pt x="8579138" y="972972"/>
                  <a:pt x="8576531" y="980010"/>
                  <a:pt x="8547429" y="984506"/>
                </a:cubicBezTo>
                <a:cubicBezTo>
                  <a:pt x="8529238" y="1001725"/>
                  <a:pt x="8505565" y="1015840"/>
                  <a:pt x="8478704" y="1025490"/>
                </a:cubicBezTo>
                <a:cubicBezTo>
                  <a:pt x="8473109" y="1019545"/>
                  <a:pt x="8465819" y="1032194"/>
                  <a:pt x="8461421" y="1035512"/>
                </a:cubicBezTo>
                <a:cubicBezTo>
                  <a:pt x="8459739" y="1031087"/>
                  <a:pt x="8447663" y="1032074"/>
                  <a:pt x="8445003" y="1036851"/>
                </a:cubicBezTo>
                <a:cubicBezTo>
                  <a:pt x="8366593" y="1075951"/>
                  <a:pt x="8398773" y="1021402"/>
                  <a:pt x="8357350" y="1060213"/>
                </a:cubicBezTo>
                <a:cubicBezTo>
                  <a:pt x="8349366" y="1063843"/>
                  <a:pt x="8342208" y="1063367"/>
                  <a:pt x="8335565" y="1061151"/>
                </a:cubicBezTo>
                <a:lnTo>
                  <a:pt x="8325267" y="1055919"/>
                </a:lnTo>
                <a:lnTo>
                  <a:pt x="8293586" y="1076144"/>
                </a:lnTo>
                <a:cubicBezTo>
                  <a:pt x="8277595" y="1084193"/>
                  <a:pt x="8260401" y="1090863"/>
                  <a:pt x="8242405" y="1095960"/>
                </a:cubicBezTo>
                <a:cubicBezTo>
                  <a:pt x="8226373" y="1101227"/>
                  <a:pt x="8224213" y="1102052"/>
                  <a:pt x="8197391" y="1107746"/>
                </a:cubicBezTo>
                <a:cubicBezTo>
                  <a:pt x="8090266" y="1152133"/>
                  <a:pt x="8141491" y="1082372"/>
                  <a:pt x="8081474" y="1130125"/>
                </a:cubicBezTo>
                <a:cubicBezTo>
                  <a:pt x="8070634" y="1134173"/>
                  <a:pt x="8061619" y="1132810"/>
                  <a:pt x="8053585" y="1129169"/>
                </a:cubicBezTo>
                <a:lnTo>
                  <a:pt x="8038422" y="1119092"/>
                </a:lnTo>
                <a:lnTo>
                  <a:pt x="8029450" y="1125592"/>
                </a:lnTo>
                <a:cubicBezTo>
                  <a:pt x="7992226" y="1133484"/>
                  <a:pt x="7978616" y="1122765"/>
                  <a:pt x="7959552" y="1140188"/>
                </a:cubicBezTo>
                <a:cubicBezTo>
                  <a:pt x="7922008" y="1119572"/>
                  <a:pt x="7937737" y="1141786"/>
                  <a:pt x="7914188" y="1150862"/>
                </a:cubicBezTo>
                <a:cubicBezTo>
                  <a:pt x="7896037" y="1160155"/>
                  <a:pt x="7933463" y="1163411"/>
                  <a:pt x="7914918" y="1168758"/>
                </a:cubicBezTo>
                <a:cubicBezTo>
                  <a:pt x="7893102" y="1165887"/>
                  <a:pt x="7898453" y="1187420"/>
                  <a:pt x="7875510" y="1183153"/>
                </a:cubicBezTo>
                <a:cubicBezTo>
                  <a:pt x="7877354" y="1165743"/>
                  <a:pt x="7834286" y="1194789"/>
                  <a:pt x="7829932" y="1180782"/>
                </a:cubicBezTo>
                <a:cubicBezTo>
                  <a:pt x="7816047" y="1204874"/>
                  <a:pt x="7801901" y="1181513"/>
                  <a:pt x="7779182" y="1192665"/>
                </a:cubicBezTo>
                <a:cubicBezTo>
                  <a:pt x="7769446" y="1202686"/>
                  <a:pt x="7761564" y="1205661"/>
                  <a:pt x="7748774" y="1199586"/>
                </a:cubicBezTo>
                <a:cubicBezTo>
                  <a:pt x="7704339" y="1247771"/>
                  <a:pt x="7717626" y="1207638"/>
                  <a:pt x="7671846" y="1231966"/>
                </a:cubicBezTo>
                <a:cubicBezTo>
                  <a:pt x="7632956" y="1255682"/>
                  <a:pt x="7587383" y="1275180"/>
                  <a:pt x="7554146" y="1319748"/>
                </a:cubicBezTo>
                <a:cubicBezTo>
                  <a:pt x="7548775" y="1331557"/>
                  <a:pt x="7531272" y="1339155"/>
                  <a:pt x="7515052" y="1336718"/>
                </a:cubicBezTo>
                <a:cubicBezTo>
                  <a:pt x="7512260" y="1336298"/>
                  <a:pt x="7509613" y="1335590"/>
                  <a:pt x="7507193" y="1334617"/>
                </a:cubicBezTo>
                <a:cubicBezTo>
                  <a:pt x="7488273" y="1365207"/>
                  <a:pt x="7468925" y="1356298"/>
                  <a:pt x="7461694" y="1375866"/>
                </a:cubicBezTo>
                <a:cubicBezTo>
                  <a:pt x="7422434" y="1391917"/>
                  <a:pt x="7384603" y="1382819"/>
                  <a:pt x="7377571" y="1400128"/>
                </a:cubicBezTo>
                <a:cubicBezTo>
                  <a:pt x="7356236" y="1403926"/>
                  <a:pt x="7322509" y="1393138"/>
                  <a:pt x="7311261" y="1412652"/>
                </a:cubicBezTo>
                <a:cubicBezTo>
                  <a:pt x="7305349" y="1400071"/>
                  <a:pt x="7289966" y="1428039"/>
                  <a:pt x="7275307" y="1422171"/>
                </a:cubicBezTo>
                <a:cubicBezTo>
                  <a:pt x="7264529" y="1416601"/>
                  <a:pt x="7257348" y="1423786"/>
                  <a:pt x="7247783" y="1426330"/>
                </a:cubicBezTo>
                <a:cubicBezTo>
                  <a:pt x="7233839" y="1423056"/>
                  <a:pt x="7194363" y="1442037"/>
                  <a:pt x="7185047" y="1451812"/>
                </a:cubicBezTo>
                <a:cubicBezTo>
                  <a:pt x="7164447" y="1483396"/>
                  <a:pt x="7101577" y="1475742"/>
                  <a:pt x="7084117" y="1500281"/>
                </a:cubicBezTo>
                <a:cubicBezTo>
                  <a:pt x="7076899" y="1504821"/>
                  <a:pt x="7069494" y="1507565"/>
                  <a:pt x="7062011" y="1509183"/>
                </a:cubicBezTo>
                <a:lnTo>
                  <a:pt x="7040555" y="1511207"/>
                </a:lnTo>
                <a:lnTo>
                  <a:pt x="7033438" y="1506772"/>
                </a:lnTo>
                <a:lnTo>
                  <a:pt x="7020886" y="1510764"/>
                </a:lnTo>
                <a:lnTo>
                  <a:pt x="7017033" y="1510650"/>
                </a:lnTo>
                <a:lnTo>
                  <a:pt x="6995460" y="1511173"/>
                </a:lnTo>
                <a:cubicBezTo>
                  <a:pt x="7010208" y="1537643"/>
                  <a:pt x="6938512" y="1522467"/>
                  <a:pt x="6962144" y="1541508"/>
                </a:cubicBezTo>
                <a:cubicBezTo>
                  <a:pt x="6926351" y="1550586"/>
                  <a:pt x="6958236" y="1566326"/>
                  <a:pt x="6910674" y="1554793"/>
                </a:cubicBezTo>
                <a:cubicBezTo>
                  <a:pt x="6859225" y="1589274"/>
                  <a:pt x="6769015" y="1598548"/>
                  <a:pt x="6732152" y="1642538"/>
                </a:cubicBezTo>
                <a:cubicBezTo>
                  <a:pt x="6734901" y="1628031"/>
                  <a:pt x="6709146" y="1622413"/>
                  <a:pt x="6694106" y="1632377"/>
                </a:cubicBezTo>
                <a:cubicBezTo>
                  <a:pt x="6702628" y="1575914"/>
                  <a:pt x="6638899" y="1692862"/>
                  <a:pt x="6617223" y="1659889"/>
                </a:cubicBezTo>
                <a:cubicBezTo>
                  <a:pt x="6623246" y="1693349"/>
                  <a:pt x="6561228" y="1764690"/>
                  <a:pt x="6521138" y="1744340"/>
                </a:cubicBezTo>
                <a:cubicBezTo>
                  <a:pt x="6469831" y="1761656"/>
                  <a:pt x="6438109" y="1796731"/>
                  <a:pt x="6380677" y="1796883"/>
                </a:cubicBezTo>
                <a:cubicBezTo>
                  <a:pt x="6379865" y="1801686"/>
                  <a:pt x="6377810" y="1805986"/>
                  <a:pt x="6374897" y="1809910"/>
                </a:cubicBezTo>
                <a:lnTo>
                  <a:pt x="6364545" y="1820090"/>
                </a:lnTo>
                <a:lnTo>
                  <a:pt x="6362126" y="1819991"/>
                </a:lnTo>
                <a:cubicBezTo>
                  <a:pt x="6353055" y="1821720"/>
                  <a:pt x="6348796" y="1824537"/>
                  <a:pt x="6346673" y="1827824"/>
                </a:cubicBezTo>
                <a:lnTo>
                  <a:pt x="6345588" y="1832232"/>
                </a:lnTo>
                <a:lnTo>
                  <a:pt x="6335708" y="1838451"/>
                </a:lnTo>
                <a:lnTo>
                  <a:pt x="6318182" y="1852975"/>
                </a:lnTo>
                <a:lnTo>
                  <a:pt x="6313084" y="1853561"/>
                </a:lnTo>
                <a:lnTo>
                  <a:pt x="6283816" y="1872148"/>
                </a:lnTo>
                <a:lnTo>
                  <a:pt x="6282550" y="1871392"/>
                </a:lnTo>
                <a:cubicBezTo>
                  <a:pt x="6279041" y="1870121"/>
                  <a:pt x="6275192" y="1869982"/>
                  <a:pt x="6270527" y="1872208"/>
                </a:cubicBezTo>
                <a:cubicBezTo>
                  <a:pt x="6265029" y="1853962"/>
                  <a:pt x="6262790" y="1867903"/>
                  <a:pt x="6249518" y="1876079"/>
                </a:cubicBezTo>
                <a:cubicBezTo>
                  <a:pt x="6238019" y="1849564"/>
                  <a:pt x="6207959" y="1881750"/>
                  <a:pt x="6190386" y="1872478"/>
                </a:cubicBezTo>
                <a:cubicBezTo>
                  <a:pt x="6180893" y="1879083"/>
                  <a:pt x="6170646" y="1885584"/>
                  <a:pt x="6159777" y="1891745"/>
                </a:cubicBezTo>
                <a:lnTo>
                  <a:pt x="6153131" y="1895079"/>
                </a:lnTo>
                <a:lnTo>
                  <a:pt x="6152798" y="1894920"/>
                </a:lnTo>
                <a:cubicBezTo>
                  <a:pt x="6150925" y="1895166"/>
                  <a:pt x="6148578" y="1896082"/>
                  <a:pt x="6145388" y="1897990"/>
                </a:cubicBezTo>
                <a:lnTo>
                  <a:pt x="6141014" y="1901155"/>
                </a:lnTo>
                <a:lnTo>
                  <a:pt x="6128122" y="1907623"/>
                </a:lnTo>
                <a:lnTo>
                  <a:pt x="6122351" y="1908359"/>
                </a:lnTo>
                <a:cubicBezTo>
                  <a:pt x="6099508" y="1905910"/>
                  <a:pt x="6088334" y="1869006"/>
                  <a:pt x="6064750" y="1896394"/>
                </a:cubicBezTo>
                <a:cubicBezTo>
                  <a:pt x="6025977" y="1903785"/>
                  <a:pt x="5997095" y="1889190"/>
                  <a:pt x="5964230" y="1910038"/>
                </a:cubicBezTo>
                <a:cubicBezTo>
                  <a:pt x="5927910" y="1916874"/>
                  <a:pt x="5894873" y="1914928"/>
                  <a:pt x="5865399" y="1926966"/>
                </a:cubicBezTo>
                <a:cubicBezTo>
                  <a:pt x="5851644" y="1923038"/>
                  <a:pt x="5839380" y="1922808"/>
                  <a:pt x="5829951" y="1934755"/>
                </a:cubicBezTo>
                <a:cubicBezTo>
                  <a:pt x="5795498" y="1938369"/>
                  <a:pt x="5784532" y="1926246"/>
                  <a:pt x="5765285" y="1941322"/>
                </a:cubicBezTo>
                <a:cubicBezTo>
                  <a:pt x="5741789" y="1922874"/>
                  <a:pt x="5742385" y="1931607"/>
                  <a:pt x="5734750" y="1939793"/>
                </a:cubicBezTo>
                <a:lnTo>
                  <a:pt x="5733569" y="1940505"/>
                </a:lnTo>
                <a:lnTo>
                  <a:pt x="5730329" y="1937845"/>
                </a:lnTo>
                <a:lnTo>
                  <a:pt x="5724661" y="1937455"/>
                </a:lnTo>
                <a:lnTo>
                  <a:pt x="5710186" y="1941370"/>
                </a:lnTo>
                <a:lnTo>
                  <a:pt x="5704910" y="1943663"/>
                </a:lnTo>
                <a:cubicBezTo>
                  <a:pt x="5701213" y="1944937"/>
                  <a:pt x="5698678" y="1945391"/>
                  <a:pt x="5696836" y="1945271"/>
                </a:cubicBezTo>
                <a:lnTo>
                  <a:pt x="5696583" y="1945050"/>
                </a:lnTo>
                <a:lnTo>
                  <a:pt x="5689123" y="1947067"/>
                </a:lnTo>
                <a:cubicBezTo>
                  <a:pt x="5676655" y="1951072"/>
                  <a:pt x="5664639" y="1955533"/>
                  <a:pt x="5653291" y="1960245"/>
                </a:cubicBezTo>
                <a:cubicBezTo>
                  <a:pt x="5640346" y="1947636"/>
                  <a:pt x="5600180" y="1973739"/>
                  <a:pt x="5599385" y="1945198"/>
                </a:cubicBezTo>
                <a:cubicBezTo>
                  <a:pt x="5583913" y="1950736"/>
                  <a:pt x="5576590" y="1964134"/>
                  <a:pt x="5578300" y="1944963"/>
                </a:cubicBezTo>
                <a:cubicBezTo>
                  <a:pt x="5573104" y="1946266"/>
                  <a:pt x="5569560" y="1945382"/>
                  <a:pt x="5566758" y="1943441"/>
                </a:cubicBezTo>
                <a:lnTo>
                  <a:pt x="5565857" y="1942445"/>
                </a:lnTo>
                <a:lnTo>
                  <a:pt x="5531534" y="1955208"/>
                </a:lnTo>
                <a:lnTo>
                  <a:pt x="5526552" y="1954799"/>
                </a:lnTo>
                <a:lnTo>
                  <a:pt x="5504723" y="1965811"/>
                </a:lnTo>
                <a:lnTo>
                  <a:pt x="5493156" y="1970063"/>
                </a:lnTo>
                <a:lnTo>
                  <a:pt x="5490486" y="1974227"/>
                </a:lnTo>
                <a:cubicBezTo>
                  <a:pt x="5487271" y="1977077"/>
                  <a:pt x="5482233" y="1979045"/>
                  <a:pt x="5473107" y="1979001"/>
                </a:cubicBezTo>
                <a:lnTo>
                  <a:pt x="5470885" y="1978432"/>
                </a:lnTo>
                <a:lnTo>
                  <a:pt x="5457393" y="1986525"/>
                </a:lnTo>
                <a:cubicBezTo>
                  <a:pt x="5453194" y="1989853"/>
                  <a:pt x="5449663" y="1993721"/>
                  <a:pt x="5447102" y="1998329"/>
                </a:cubicBezTo>
                <a:cubicBezTo>
                  <a:pt x="5386283" y="2017364"/>
                  <a:pt x="5223545" y="2015483"/>
                  <a:pt x="5159151" y="2029640"/>
                </a:cubicBezTo>
                <a:cubicBezTo>
                  <a:pt x="5141359" y="2036610"/>
                  <a:pt x="5090827" y="2076822"/>
                  <a:pt x="5098838" y="2062961"/>
                </a:cubicBezTo>
                <a:cubicBezTo>
                  <a:pt x="5047883" y="2099457"/>
                  <a:pt x="4922007" y="2111466"/>
                  <a:pt x="4860988" y="2135698"/>
                </a:cubicBezTo>
                <a:cubicBezTo>
                  <a:pt x="4805413" y="2152292"/>
                  <a:pt x="4784714" y="2158665"/>
                  <a:pt x="4765388" y="2162525"/>
                </a:cubicBezTo>
                <a:cubicBezTo>
                  <a:pt x="4758560" y="2161978"/>
                  <a:pt x="4751823" y="2160531"/>
                  <a:pt x="4745033" y="2158859"/>
                </a:cubicBezTo>
                <a:lnTo>
                  <a:pt x="4741475" y="2157998"/>
                </a:lnTo>
                <a:lnTo>
                  <a:pt x="4728247" y="2159526"/>
                </a:lnTo>
                <a:lnTo>
                  <a:pt x="4723263" y="2153742"/>
                </a:lnTo>
                <a:lnTo>
                  <a:pt x="4593061" y="2171597"/>
                </a:lnTo>
                <a:lnTo>
                  <a:pt x="4405765" y="2199902"/>
                </a:lnTo>
                <a:cubicBezTo>
                  <a:pt x="4403942" y="2198353"/>
                  <a:pt x="4402457" y="2196614"/>
                  <a:pt x="4401354" y="2194745"/>
                </a:cubicBezTo>
                <a:lnTo>
                  <a:pt x="4366646" y="2198564"/>
                </a:lnTo>
                <a:lnTo>
                  <a:pt x="4354009" y="2204984"/>
                </a:lnTo>
                <a:lnTo>
                  <a:pt x="4348284" y="2205270"/>
                </a:lnTo>
                <a:lnTo>
                  <a:pt x="4333906" y="2205251"/>
                </a:lnTo>
                <a:cubicBezTo>
                  <a:pt x="4326429" y="2204713"/>
                  <a:pt x="4318024" y="2203940"/>
                  <a:pt x="4308819" y="2203822"/>
                </a:cubicBezTo>
                <a:lnTo>
                  <a:pt x="4301210" y="2204456"/>
                </a:lnTo>
                <a:lnTo>
                  <a:pt x="4283095" y="2198177"/>
                </a:lnTo>
                <a:cubicBezTo>
                  <a:pt x="4269863" y="2193337"/>
                  <a:pt x="4259612" y="2190345"/>
                  <a:pt x="4250119" y="2196342"/>
                </a:cubicBezTo>
                <a:cubicBezTo>
                  <a:pt x="4230702" y="2190559"/>
                  <a:pt x="4213171" y="2166890"/>
                  <a:pt x="4189203" y="2178994"/>
                </a:cubicBezTo>
                <a:cubicBezTo>
                  <a:pt x="4194512" y="2165594"/>
                  <a:pt x="4160734" y="2183257"/>
                  <a:pt x="4154035" y="2171950"/>
                </a:cubicBezTo>
                <a:cubicBezTo>
                  <a:pt x="4150098" y="2162547"/>
                  <a:pt x="4138934" y="2165714"/>
                  <a:pt x="4129569" y="2163850"/>
                </a:cubicBezTo>
                <a:cubicBezTo>
                  <a:pt x="4121391" y="2155090"/>
                  <a:pt x="4076089" y="2154737"/>
                  <a:pt x="4061250" y="2159236"/>
                </a:cubicBezTo>
                <a:cubicBezTo>
                  <a:pt x="4020618" y="2177811"/>
                  <a:pt x="3978175" y="2144465"/>
                  <a:pt x="3945480" y="2158279"/>
                </a:cubicBezTo>
                <a:cubicBezTo>
                  <a:pt x="3936362" y="2159139"/>
                  <a:pt x="3928502" y="2158369"/>
                  <a:pt x="3921468" y="2156588"/>
                </a:cubicBezTo>
                <a:lnTo>
                  <a:pt x="3903348" y="2149220"/>
                </a:lnTo>
                <a:lnTo>
                  <a:pt x="3901342" y="2142355"/>
                </a:lnTo>
                <a:lnTo>
                  <a:pt x="3888539" y="2140476"/>
                </a:lnTo>
                <a:lnTo>
                  <a:pt x="3885662" y="2138740"/>
                </a:lnTo>
                <a:cubicBezTo>
                  <a:pt x="3880178" y="2135398"/>
                  <a:pt x="3874645" y="2132286"/>
                  <a:pt x="3868627" y="2130023"/>
                </a:cubicBezTo>
                <a:cubicBezTo>
                  <a:pt x="3859240" y="2159198"/>
                  <a:pt x="3815892" y="2115590"/>
                  <a:pt x="3819177" y="2142111"/>
                </a:cubicBezTo>
                <a:cubicBezTo>
                  <a:pt x="3784478" y="2134756"/>
                  <a:pt x="3796708" y="2161930"/>
                  <a:pt x="3769100" y="2131731"/>
                </a:cubicBezTo>
                <a:cubicBezTo>
                  <a:pt x="3702423" y="2139704"/>
                  <a:pt x="3625642" y="2109386"/>
                  <a:pt x="3562752" y="2131785"/>
                </a:cubicBezTo>
                <a:cubicBezTo>
                  <a:pt x="3576244" y="2120400"/>
                  <a:pt x="3560801" y="2104591"/>
                  <a:pt x="3541402" y="2106821"/>
                </a:cubicBezTo>
                <a:cubicBezTo>
                  <a:pt x="3592232" y="2061584"/>
                  <a:pt x="3356194" y="2115384"/>
                  <a:pt x="3365341" y="2077638"/>
                </a:cubicBezTo>
                <a:cubicBezTo>
                  <a:pt x="3303594" y="2079161"/>
                  <a:pt x="3221644" y="2111487"/>
                  <a:pt x="3170922" y="2115957"/>
                </a:cubicBezTo>
                <a:cubicBezTo>
                  <a:pt x="3166532" y="2119769"/>
                  <a:pt x="3161579" y="2122617"/>
                  <a:pt x="3156256" y="2124773"/>
                </a:cubicBezTo>
                <a:lnTo>
                  <a:pt x="3140298" y="2129182"/>
                </a:lnTo>
                <a:lnTo>
                  <a:pt x="3138514" y="2128069"/>
                </a:lnTo>
                <a:cubicBezTo>
                  <a:pt x="3130169" y="2125710"/>
                  <a:pt x="3124679" y="2126336"/>
                  <a:pt x="3120467" y="2128281"/>
                </a:cubicBezTo>
                <a:lnTo>
                  <a:pt x="3116175" y="2131633"/>
                </a:lnTo>
                <a:lnTo>
                  <a:pt x="3103685" y="2132814"/>
                </a:lnTo>
                <a:lnTo>
                  <a:pt x="3078794" y="2137935"/>
                </a:lnTo>
                <a:lnTo>
                  <a:pt x="3074407" y="2136274"/>
                </a:lnTo>
                <a:lnTo>
                  <a:pt x="3037285" y="2139919"/>
                </a:lnTo>
                <a:lnTo>
                  <a:pt x="3036901" y="2138726"/>
                </a:lnTo>
                <a:cubicBezTo>
                  <a:pt x="3035193" y="2136135"/>
                  <a:pt x="3032337" y="2134379"/>
                  <a:pt x="3026996" y="2134322"/>
                </a:cubicBezTo>
                <a:cubicBezTo>
                  <a:pt x="3037063" y="2116196"/>
                  <a:pt x="3024412" y="2127308"/>
                  <a:pt x="3007772" y="2128742"/>
                </a:cubicBezTo>
                <a:cubicBezTo>
                  <a:pt x="3019697" y="2100910"/>
                  <a:pt x="2971305" y="2115987"/>
                  <a:pt x="2965030" y="2100494"/>
                </a:cubicBezTo>
                <a:cubicBezTo>
                  <a:pt x="2952539" y="2102174"/>
                  <a:pt x="2939545" y="2103445"/>
                  <a:pt x="2926342" y="2104155"/>
                </a:cubicBezTo>
                <a:lnTo>
                  <a:pt x="2918608" y="2104215"/>
                </a:lnTo>
                <a:cubicBezTo>
                  <a:pt x="2918564" y="2104122"/>
                  <a:pt x="2918519" y="2104030"/>
                  <a:pt x="2918475" y="2103937"/>
                </a:cubicBezTo>
                <a:cubicBezTo>
                  <a:pt x="2916840" y="2103354"/>
                  <a:pt x="2914314" y="2103149"/>
                  <a:pt x="2910360" y="2103444"/>
                </a:cubicBezTo>
                <a:lnTo>
                  <a:pt x="2904507" y="2104326"/>
                </a:lnTo>
                <a:lnTo>
                  <a:pt x="2889503" y="2104443"/>
                </a:lnTo>
                <a:lnTo>
                  <a:pt x="2884480" y="2102626"/>
                </a:lnTo>
                <a:lnTo>
                  <a:pt x="2882689" y="2099228"/>
                </a:lnTo>
                <a:lnTo>
                  <a:pt x="2881291" y="2099618"/>
                </a:lnTo>
                <a:cubicBezTo>
                  <a:pt x="2870663" y="2105606"/>
                  <a:pt x="2867338" y="2114210"/>
                  <a:pt x="2853979" y="2090388"/>
                </a:cubicBezTo>
                <a:cubicBezTo>
                  <a:pt x="2829652" y="2100099"/>
                  <a:pt x="2824975" y="2085577"/>
                  <a:pt x="2791790" y="2080332"/>
                </a:cubicBezTo>
                <a:cubicBezTo>
                  <a:pt x="2777850" y="2089504"/>
                  <a:pt x="2766709" y="2086170"/>
                  <a:pt x="2755844" y="2078874"/>
                </a:cubicBezTo>
                <a:cubicBezTo>
                  <a:pt x="2723488" y="2083049"/>
                  <a:pt x="2694065" y="2072780"/>
                  <a:pt x="2657742" y="2070179"/>
                </a:cubicBezTo>
                <a:cubicBezTo>
                  <a:pt x="2618372" y="2082020"/>
                  <a:pt x="2598368" y="2060559"/>
                  <a:pt x="2559549" y="2057873"/>
                </a:cubicBezTo>
                <a:cubicBezTo>
                  <a:pt x="2525789" y="2078403"/>
                  <a:pt x="2531908" y="2039838"/>
                  <a:pt x="2512054" y="2031671"/>
                </a:cubicBezTo>
                <a:lnTo>
                  <a:pt x="2506437" y="2030918"/>
                </a:lnTo>
                <a:lnTo>
                  <a:pt x="2491752" y="2033906"/>
                </a:lnTo>
                <a:lnTo>
                  <a:pt x="2486338" y="2035862"/>
                </a:lnTo>
                <a:cubicBezTo>
                  <a:pt x="2482568" y="2036899"/>
                  <a:pt x="2480011" y="2037191"/>
                  <a:pt x="2478186" y="2036953"/>
                </a:cubicBezTo>
                <a:lnTo>
                  <a:pt x="2477950" y="2036715"/>
                </a:lnTo>
                <a:lnTo>
                  <a:pt x="2470381" y="2038256"/>
                </a:lnTo>
                <a:cubicBezTo>
                  <a:pt x="2457686" y="2041461"/>
                  <a:pt x="2445410" y="2045155"/>
                  <a:pt x="2433781" y="2049140"/>
                </a:cubicBezTo>
                <a:cubicBezTo>
                  <a:pt x="2421781" y="2035703"/>
                  <a:pt x="2379959" y="2059234"/>
                  <a:pt x="2381172" y="2030645"/>
                </a:cubicBezTo>
                <a:cubicBezTo>
                  <a:pt x="2365380" y="2035192"/>
                  <a:pt x="2357148" y="2048120"/>
                  <a:pt x="2360198" y="2029059"/>
                </a:cubicBezTo>
                <a:cubicBezTo>
                  <a:pt x="2354933" y="2030031"/>
                  <a:pt x="2351467" y="2028919"/>
                  <a:pt x="2348815" y="2026798"/>
                </a:cubicBezTo>
                <a:lnTo>
                  <a:pt x="2347988" y="2025745"/>
                </a:lnTo>
                <a:lnTo>
                  <a:pt x="2312920" y="2036311"/>
                </a:lnTo>
                <a:lnTo>
                  <a:pt x="2307986" y="2035583"/>
                </a:lnTo>
                <a:lnTo>
                  <a:pt x="2285481" y="2045197"/>
                </a:lnTo>
                <a:lnTo>
                  <a:pt x="2273666" y="2048710"/>
                </a:lnTo>
                <a:lnTo>
                  <a:pt x="2270719" y="2052702"/>
                </a:lnTo>
                <a:cubicBezTo>
                  <a:pt x="2267315" y="2055347"/>
                  <a:pt x="2262161" y="2056992"/>
                  <a:pt x="2253080" y="2056363"/>
                </a:cubicBezTo>
                <a:lnTo>
                  <a:pt x="2250906" y="2055654"/>
                </a:lnTo>
                <a:lnTo>
                  <a:pt x="2236905" y="2062882"/>
                </a:lnTo>
                <a:cubicBezTo>
                  <a:pt x="2232493" y="2065942"/>
                  <a:pt x="2228705" y="2069583"/>
                  <a:pt x="2225830" y="2074027"/>
                </a:cubicBezTo>
                <a:cubicBezTo>
                  <a:pt x="2173117" y="2059597"/>
                  <a:pt x="2128486" y="2085502"/>
                  <a:pt x="2073776" y="2089244"/>
                </a:cubicBezTo>
                <a:cubicBezTo>
                  <a:pt x="2046050" y="2059365"/>
                  <a:pt x="1957570" y="2112693"/>
                  <a:pt x="1948256" y="2146616"/>
                </a:cubicBezTo>
                <a:cubicBezTo>
                  <a:pt x="1943005" y="2109192"/>
                  <a:pt x="1832736" y="2206239"/>
                  <a:pt x="1865582" y="2153738"/>
                </a:cubicBezTo>
                <a:cubicBezTo>
                  <a:pt x="1847376" y="2159567"/>
                  <a:pt x="1826258" y="2147592"/>
                  <a:pt x="1835210" y="2134244"/>
                </a:cubicBezTo>
                <a:cubicBezTo>
                  <a:pt x="1781916" y="2167476"/>
                  <a:pt x="1695112" y="2153556"/>
                  <a:pt x="1632661" y="2173882"/>
                </a:cubicBezTo>
                <a:cubicBezTo>
                  <a:pt x="1594177" y="2150642"/>
                  <a:pt x="1616426" y="2173975"/>
                  <a:pt x="1579590" y="2173680"/>
                </a:cubicBezTo>
                <a:cubicBezTo>
                  <a:pt x="1592812" y="2198112"/>
                  <a:pt x="1533818" y="2165220"/>
                  <a:pt x="1535601" y="2194590"/>
                </a:cubicBezTo>
                <a:cubicBezTo>
                  <a:pt x="1528840" y="2193608"/>
                  <a:pt x="1522236" y="2191728"/>
                  <a:pt x="1515594" y="2189622"/>
                </a:cubicBezTo>
                <a:lnTo>
                  <a:pt x="1512113" y="2188534"/>
                </a:lnTo>
                <a:lnTo>
                  <a:pt x="1498838" y="2189213"/>
                </a:lnTo>
                <a:lnTo>
                  <a:pt x="1494279" y="2183112"/>
                </a:lnTo>
                <a:lnTo>
                  <a:pt x="1473714" y="2179625"/>
                </a:lnTo>
                <a:cubicBezTo>
                  <a:pt x="1466138" y="2179292"/>
                  <a:pt x="1458132" y="2180071"/>
                  <a:pt x="1449503" y="2182633"/>
                </a:cubicBezTo>
                <a:lnTo>
                  <a:pt x="1266687" y="2212688"/>
                </a:lnTo>
                <a:cubicBezTo>
                  <a:pt x="1256792" y="2212722"/>
                  <a:pt x="1247024" y="2217857"/>
                  <a:pt x="1239614" y="2209727"/>
                </a:cubicBezTo>
                <a:cubicBezTo>
                  <a:pt x="1228778" y="2200326"/>
                  <a:pt x="1202276" y="2223497"/>
                  <a:pt x="1202436" y="2209817"/>
                </a:cubicBezTo>
                <a:cubicBezTo>
                  <a:pt x="1183471" y="2225854"/>
                  <a:pt x="1157340" y="2206849"/>
                  <a:pt x="1136097" y="2205112"/>
                </a:cubicBezTo>
                <a:cubicBezTo>
                  <a:pt x="1100396" y="2209415"/>
                  <a:pt x="1013922" y="2231219"/>
                  <a:pt x="988232" y="2235635"/>
                </a:cubicBezTo>
                <a:cubicBezTo>
                  <a:pt x="986445" y="2234079"/>
                  <a:pt x="984332" y="2232722"/>
                  <a:pt x="981959" y="2231607"/>
                </a:cubicBezTo>
                <a:cubicBezTo>
                  <a:pt x="968170" y="2225130"/>
                  <a:pt x="948759" y="2228043"/>
                  <a:pt x="938600" y="2238113"/>
                </a:cubicBezTo>
                <a:cubicBezTo>
                  <a:pt x="888371" y="2272824"/>
                  <a:pt x="837950" y="2280135"/>
                  <a:pt x="791788" y="2293224"/>
                </a:cubicBezTo>
                <a:cubicBezTo>
                  <a:pt x="739035" y="2305159"/>
                  <a:pt x="769009" y="2269676"/>
                  <a:pt x="706914" y="2305046"/>
                </a:cubicBezTo>
                <a:cubicBezTo>
                  <a:pt x="697882" y="2295919"/>
                  <a:pt x="689339" y="2296797"/>
                  <a:pt x="675971" y="2304030"/>
                </a:cubicBezTo>
                <a:cubicBezTo>
                  <a:pt x="650201" y="2309060"/>
                  <a:pt x="647591" y="2282853"/>
                  <a:pt x="624180" y="2302650"/>
                </a:cubicBezTo>
                <a:cubicBezTo>
                  <a:pt x="626400" y="2287987"/>
                  <a:pt x="574045" y="2305175"/>
                  <a:pt x="583453" y="2288788"/>
                </a:cubicBezTo>
                <a:cubicBezTo>
                  <a:pt x="564313" y="2278832"/>
                  <a:pt x="559671" y="2301039"/>
                  <a:pt x="540946" y="2292721"/>
                </a:cubicBezTo>
                <a:cubicBezTo>
                  <a:pt x="521576" y="2293191"/>
                  <a:pt x="554439" y="2305843"/>
                  <a:pt x="533680" y="2310233"/>
                </a:cubicBezTo>
                <a:cubicBezTo>
                  <a:pt x="508069" y="2313043"/>
                  <a:pt x="512638" y="2338541"/>
                  <a:pt x="487366" y="2309053"/>
                </a:cubicBezTo>
                <a:cubicBezTo>
                  <a:pt x="462164" y="2321083"/>
                  <a:pt x="454441" y="2307251"/>
                  <a:pt x="416820" y="2305443"/>
                </a:cubicBezTo>
                <a:cubicBezTo>
                  <a:pt x="403012" y="2315890"/>
                  <a:pt x="390105" y="2313733"/>
                  <a:pt x="376805" y="2307647"/>
                </a:cubicBezTo>
                <a:cubicBezTo>
                  <a:pt x="341751" y="2315035"/>
                  <a:pt x="307408" y="2307897"/>
                  <a:pt x="266777" y="2309012"/>
                </a:cubicBezTo>
                <a:cubicBezTo>
                  <a:pt x="225310" y="2324664"/>
                  <a:pt x="199419" y="2305548"/>
                  <a:pt x="156013" y="2306832"/>
                </a:cubicBezTo>
                <a:cubicBezTo>
                  <a:pt x="117457" y="2333851"/>
                  <a:pt x="122965" y="2279562"/>
                  <a:pt x="87258" y="2285511"/>
                </a:cubicBezTo>
                <a:cubicBezTo>
                  <a:pt x="38977" y="2309189"/>
                  <a:pt x="74043" y="2277969"/>
                  <a:pt x="23798" y="2281822"/>
                </a:cubicBezTo>
                <a:lnTo>
                  <a:pt x="0" y="2285369"/>
                </a:lnTo>
                <a:lnTo>
                  <a:pt x="0"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bg2"/>
              </a:solidFill>
            </a:endParaRPr>
          </a:p>
        </p:txBody>
      </p:sp>
      <p:sp>
        <p:nvSpPr>
          <p:cNvPr id="2" name="Title 1">
            <a:extLst>
              <a:ext uri="{FF2B5EF4-FFF2-40B4-BE49-F238E27FC236}">
                <a16:creationId xmlns:a16="http://schemas.microsoft.com/office/drawing/2014/main" id="{27BF6358-0A15-4220-BBA5-1A5CDA4104D6}"/>
              </a:ext>
            </a:extLst>
          </p:cNvPr>
          <p:cNvSpPr>
            <a:spLocks noGrp="1"/>
          </p:cNvSpPr>
          <p:nvPr>
            <p:ph type="title"/>
          </p:nvPr>
        </p:nvSpPr>
        <p:spPr>
          <a:xfrm>
            <a:off x="497973" y="393380"/>
            <a:ext cx="7655427" cy="739881"/>
          </a:xfrm>
          <a:prstGeom prst="ellipse">
            <a:avLst/>
          </a:prstGeom>
        </p:spPr>
        <p:txBody>
          <a:bodyPr vert="horz" lIns="91440" tIns="45720" rIns="91440" bIns="45720" rtlCol="0" anchor="b">
            <a:normAutofit/>
          </a:bodyPr>
          <a:lstStyle/>
          <a:p>
            <a:r>
              <a:rPr lang="en-US" sz="3100" dirty="0" err="1"/>
              <a:t>Ivars</a:t>
            </a:r>
            <a:r>
              <a:rPr lang="en-US" sz="3100" dirty="0"/>
              <a:t> liv </a:t>
            </a:r>
            <a:r>
              <a:rPr lang="en-US" sz="3100" dirty="0" err="1"/>
              <a:t>etter</a:t>
            </a:r>
            <a:r>
              <a:rPr lang="en-US" sz="3100" dirty="0"/>
              <a:t> </a:t>
            </a:r>
            <a:r>
              <a:rPr lang="en-US" sz="3100" dirty="0" err="1"/>
              <a:t>krigen</a:t>
            </a:r>
            <a:endParaRPr lang="en-US" sz="3100" dirty="0"/>
          </a:p>
        </p:txBody>
      </p:sp>
      <p:sp>
        <p:nvSpPr>
          <p:cNvPr id="51" name="Freeform: Shape 50">
            <a:extLst>
              <a:ext uri="{FF2B5EF4-FFF2-40B4-BE49-F238E27FC236}">
                <a16:creationId xmlns:a16="http://schemas.microsoft.com/office/drawing/2014/main" id="{CFDF195F-784B-4D00-8C92-6FC1B0499E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07088" y="6277971"/>
            <a:ext cx="6884912" cy="580030"/>
          </a:xfrm>
          <a:custGeom>
            <a:avLst/>
            <a:gdLst>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127968 w 6884912"/>
              <a:gd name="connsiteY58" fmla="*/ 287613 h 1161397"/>
              <a:gd name="connsiteX59" fmla="*/ 3222191 w 6884912"/>
              <a:gd name="connsiteY59" fmla="*/ 307887 h 1161397"/>
              <a:gd name="connsiteX60" fmla="*/ 3227953 w 6884912"/>
              <a:gd name="connsiteY60" fmla="*/ 297650 h 1161397"/>
              <a:gd name="connsiteX61" fmla="*/ 3287859 w 6884912"/>
              <a:gd name="connsiteY61" fmla="*/ 287558 h 1161397"/>
              <a:gd name="connsiteX62" fmla="*/ 3510042 w 6884912"/>
              <a:gd name="connsiteY62" fmla="*/ 311820 h 1161397"/>
              <a:gd name="connsiteX63" fmla="*/ 3626773 w 6884912"/>
              <a:gd name="connsiteY63" fmla="*/ 290452 h 1161397"/>
              <a:gd name="connsiteX64" fmla="*/ 3666217 w 6884912"/>
              <a:gd name="connsiteY64" fmla="*/ 273255 h 1161397"/>
              <a:gd name="connsiteX65" fmla="*/ 3732427 w 6884912"/>
              <a:gd name="connsiteY65" fmla="*/ 245039 h 1161397"/>
              <a:gd name="connsiteX66" fmla="*/ 3777022 w 6884912"/>
              <a:gd name="connsiteY66" fmla="*/ 200276 h 1161397"/>
              <a:gd name="connsiteX67" fmla="*/ 3791246 w 6884912"/>
              <a:gd name="connsiteY67" fmla="*/ 189996 h 1161397"/>
              <a:gd name="connsiteX68" fmla="*/ 3819864 w 6884912"/>
              <a:gd name="connsiteY68" fmla="*/ 194605 h 1161397"/>
              <a:gd name="connsiteX69" fmla="*/ 3830398 w 6884912"/>
              <a:gd name="connsiteY69" fmla="*/ 188383 h 1161397"/>
              <a:gd name="connsiteX70" fmla="*/ 3834360 w 6884912"/>
              <a:gd name="connsiteY70" fmla="*/ 188992 h 1161397"/>
              <a:gd name="connsiteX71" fmla="*/ 3843715 w 6884912"/>
              <a:gd name="connsiteY71" fmla="*/ 188752 h 1161397"/>
              <a:gd name="connsiteX72" fmla="*/ 3842609 w 6884912"/>
              <a:gd name="connsiteY72" fmla="*/ 197386 h 1161397"/>
              <a:gd name="connsiteX73" fmla="*/ 3853961 w 6884912"/>
              <a:gd name="connsiteY73" fmla="*/ 213380 h 1161397"/>
              <a:gd name="connsiteX74" fmla="*/ 3907640 w 6884912"/>
              <a:gd name="connsiteY74" fmla="*/ 207568 h 1161397"/>
              <a:gd name="connsiteX75" fmla="*/ 3910449 w 6884912"/>
              <a:gd name="connsiteY75" fmla="*/ 197808 h 1161397"/>
              <a:gd name="connsiteX76" fmla="*/ 3917197 w 6884912"/>
              <a:gd name="connsiteY76" fmla="*/ 196121 h 1161397"/>
              <a:gd name="connsiteX77" fmla="*/ 3922400 w 6884912"/>
              <a:gd name="connsiteY77" fmla="*/ 205056 h 1161397"/>
              <a:gd name="connsiteX78" fmla="*/ 4013061 w 6884912"/>
              <a:gd name="connsiteY78" fmla="*/ 224874 h 1161397"/>
              <a:gd name="connsiteX79" fmla="*/ 4134285 w 6884912"/>
              <a:gd name="connsiteY79" fmla="*/ 235592 h 1161397"/>
              <a:gd name="connsiteX80" fmla="*/ 4220717 w 6884912"/>
              <a:gd name="connsiteY80" fmla="*/ 192946 h 1161397"/>
              <a:gd name="connsiteX81" fmla="*/ 4228802 w 6884912"/>
              <a:gd name="connsiteY81" fmla="*/ 201468 h 1161397"/>
              <a:gd name="connsiteX82" fmla="*/ 4289361 w 6884912"/>
              <a:gd name="connsiteY82" fmla="*/ 196642 h 1161397"/>
              <a:gd name="connsiteX83" fmla="*/ 4498913 w 6884912"/>
              <a:gd name="connsiteY83" fmla="*/ 118915 h 1161397"/>
              <a:gd name="connsiteX84" fmla="*/ 4617330 w 6884912"/>
              <a:gd name="connsiteY84" fmla="*/ 111163 h 1161397"/>
              <a:gd name="connsiteX85" fmla="*/ 4659778 w 6884912"/>
              <a:gd name="connsiteY85" fmla="*/ 118219 h 1161397"/>
              <a:gd name="connsiteX86" fmla="*/ 4730870 w 6884912"/>
              <a:gd name="connsiteY86" fmla="*/ 129432 h 1161397"/>
              <a:gd name="connsiteX87" fmla="*/ 4785037 w 6884912"/>
              <a:gd name="connsiteY87" fmla="*/ 161964 h 1161397"/>
              <a:gd name="connsiteX88" fmla="*/ 4844073 w 6884912"/>
              <a:gd name="connsiteY88" fmla="*/ 161768 h 1161397"/>
              <a:gd name="connsiteX89" fmla="*/ 4856454 w 6884912"/>
              <a:gd name="connsiteY89" fmla="*/ 130488 h 1161397"/>
              <a:gd name="connsiteX90" fmla="*/ 4920038 w 6884912"/>
              <a:gd name="connsiteY90" fmla="*/ 140418 h 1161397"/>
              <a:gd name="connsiteX91" fmla="*/ 5016639 w 6884912"/>
              <a:gd name="connsiteY91" fmla="*/ 158905 h 1161397"/>
              <a:gd name="connsiteX92" fmla="*/ 5072009 w 6884912"/>
              <a:gd name="connsiteY92" fmla="*/ 161502 h 1161397"/>
              <a:gd name="connsiteX93" fmla="*/ 5223626 w 6884912"/>
              <a:gd name="connsiteY93" fmla="*/ 177356 h 1161397"/>
              <a:gd name="connsiteX94" fmla="*/ 5375773 w 6884912"/>
              <a:gd name="connsiteY94" fmla="*/ 199913 h 1161397"/>
              <a:gd name="connsiteX95" fmla="*/ 5467502 w 6884912"/>
              <a:gd name="connsiteY95" fmla="*/ 250963 h 1161397"/>
              <a:gd name="connsiteX96" fmla="*/ 5592395 w 6884912"/>
              <a:gd name="connsiteY96" fmla="*/ 265434 h 1161397"/>
              <a:gd name="connsiteX97" fmla="*/ 5613532 w 6884912"/>
              <a:gd name="connsiteY97" fmla="*/ 273379 h 1161397"/>
              <a:gd name="connsiteX98" fmla="*/ 5642173 w 6884912"/>
              <a:gd name="connsiteY98" fmla="*/ 266904 h 1161397"/>
              <a:gd name="connsiteX99" fmla="*/ 5756910 w 6884912"/>
              <a:gd name="connsiteY99" fmla="*/ 239211 h 1161397"/>
              <a:gd name="connsiteX100" fmla="*/ 5846667 w 6884912"/>
              <a:gd name="connsiteY100" fmla="*/ 201786 h 1161397"/>
              <a:gd name="connsiteX101" fmla="*/ 5960732 w 6884912"/>
              <a:gd name="connsiteY101" fmla="*/ 220708 h 1161397"/>
              <a:gd name="connsiteX102" fmla="*/ 6029542 w 6884912"/>
              <a:gd name="connsiteY102" fmla="*/ 210339 h 1161397"/>
              <a:gd name="connsiteX103" fmla="*/ 6141123 w 6884912"/>
              <a:gd name="connsiteY103" fmla="*/ 159923 h 1161397"/>
              <a:gd name="connsiteX104" fmla="*/ 6290640 w 6884912"/>
              <a:gd name="connsiteY104" fmla="*/ 167441 h 1161397"/>
              <a:gd name="connsiteX105" fmla="*/ 6322806 w 6884912"/>
              <a:gd name="connsiteY105" fmla="*/ 213293 h 1161397"/>
              <a:gd name="connsiteX106" fmla="*/ 6364914 w 6884912"/>
              <a:gd name="connsiteY106" fmla="*/ 240140 h 1161397"/>
              <a:gd name="connsiteX107" fmla="*/ 6380420 w 6884912"/>
              <a:gd name="connsiteY107" fmla="*/ 173195 h 1161397"/>
              <a:gd name="connsiteX108" fmla="*/ 6507891 w 6884912"/>
              <a:gd name="connsiteY108" fmla="*/ 118474 h 1161397"/>
              <a:gd name="connsiteX109" fmla="*/ 6571807 w 6884912"/>
              <a:gd name="connsiteY109" fmla="*/ 98636 h 1161397"/>
              <a:gd name="connsiteX110" fmla="*/ 6671880 w 6884912"/>
              <a:gd name="connsiteY110" fmla="*/ 82931 h 1161397"/>
              <a:gd name="connsiteX111" fmla="*/ 6702266 w 6884912"/>
              <a:gd name="connsiteY111" fmla="*/ 75470 h 1161397"/>
              <a:gd name="connsiteX112" fmla="*/ 6845802 w 6884912"/>
              <a:gd name="connsiteY112" fmla="*/ 24496 h 116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6884912" h="1161397">
                <a:moveTo>
                  <a:pt x="6884912" y="0"/>
                </a:moveTo>
                <a:lnTo>
                  <a:pt x="6884912" y="1161397"/>
                </a:lnTo>
                <a:lnTo>
                  <a:pt x="0" y="1161397"/>
                </a:lnTo>
                <a:lnTo>
                  <a:pt x="27135" y="1147460"/>
                </a:lnTo>
                <a:cubicBezTo>
                  <a:pt x="57431" y="1167048"/>
                  <a:pt x="61886" y="1135904"/>
                  <a:pt x="115388" y="1159043"/>
                </a:cubicBezTo>
                <a:cubicBezTo>
                  <a:pt x="116121" y="1155340"/>
                  <a:pt x="117370" y="1151777"/>
                  <a:pt x="119094" y="1148463"/>
                </a:cubicBezTo>
                <a:cubicBezTo>
                  <a:pt x="129121" y="1129214"/>
                  <a:pt x="152727" y="1122391"/>
                  <a:pt x="171824" y="1133224"/>
                </a:cubicBezTo>
                <a:cubicBezTo>
                  <a:pt x="254344" y="1161369"/>
                  <a:pt x="315458" y="1143220"/>
                  <a:pt x="376455" y="1137381"/>
                </a:cubicBezTo>
                <a:cubicBezTo>
                  <a:pt x="443775" y="1125614"/>
                  <a:pt x="382885" y="1083927"/>
                  <a:pt x="478946" y="1106011"/>
                </a:cubicBezTo>
                <a:cubicBezTo>
                  <a:pt x="481662" y="1085172"/>
                  <a:pt x="491731" y="1081489"/>
                  <a:pt x="512111" y="1085599"/>
                </a:cubicBezTo>
                <a:cubicBezTo>
                  <a:pt x="544368" y="1078502"/>
                  <a:pt x="526559" y="1032754"/>
                  <a:pt x="567875" y="1051976"/>
                </a:cubicBezTo>
                <a:cubicBezTo>
                  <a:pt x="553871" y="1028602"/>
                  <a:pt x="624901" y="1025930"/>
                  <a:pt x="601644" y="1003997"/>
                </a:cubicBezTo>
                <a:cubicBezTo>
                  <a:pt x="614803" y="975652"/>
                  <a:pt x="637415" y="1010272"/>
                  <a:pt x="651408" y="984938"/>
                </a:cubicBezTo>
                <a:cubicBezTo>
                  <a:pt x="673042" y="974024"/>
                  <a:pt x="646948" y="1015207"/>
                  <a:pt x="673197" y="1010060"/>
                </a:cubicBezTo>
                <a:cubicBezTo>
                  <a:pt x="703527" y="999318"/>
                  <a:pt x="718626" y="1045053"/>
                  <a:pt x="723108" y="980081"/>
                </a:cubicBezTo>
                <a:cubicBezTo>
                  <a:pt x="760262" y="985126"/>
                  <a:pt x="757827" y="957145"/>
                  <a:pt x="797699" y="931362"/>
                </a:cubicBezTo>
                <a:cubicBezTo>
                  <a:pt x="821097" y="940623"/>
                  <a:pt x="833565" y="929189"/>
                  <a:pt x="843359" y="910894"/>
                </a:cubicBezTo>
                <a:cubicBezTo>
                  <a:pt x="887668" y="902160"/>
                  <a:pt x="919738" y="869376"/>
                  <a:pt x="965215" y="846701"/>
                </a:cubicBezTo>
                <a:cubicBezTo>
                  <a:pt x="1023081" y="848019"/>
                  <a:pt x="1036422" y="800154"/>
                  <a:pt x="1085080" y="776086"/>
                </a:cubicBezTo>
                <a:cubicBezTo>
                  <a:pt x="1140763" y="795544"/>
                  <a:pt x="1110309" y="730471"/>
                  <a:pt x="1131224" y="706160"/>
                </a:cubicBezTo>
                <a:lnTo>
                  <a:pt x="1138051" y="702034"/>
                </a:lnTo>
                <a:lnTo>
                  <a:pt x="1158800" y="700004"/>
                </a:lnTo>
                <a:lnTo>
                  <a:pt x="1166947" y="700762"/>
                </a:lnTo>
                <a:cubicBezTo>
                  <a:pt x="1172432" y="700717"/>
                  <a:pt x="1175913" y="699961"/>
                  <a:pt x="1178135" y="698631"/>
                </a:cubicBezTo>
                <a:lnTo>
                  <a:pt x="1178301" y="698094"/>
                </a:lnTo>
                <a:lnTo>
                  <a:pt x="1188995" y="697048"/>
                </a:lnTo>
                <a:cubicBezTo>
                  <a:pt x="1207294" y="696390"/>
                  <a:pt x="1225337" y="696802"/>
                  <a:pt x="1242716" y="698052"/>
                </a:cubicBezTo>
                <a:cubicBezTo>
                  <a:pt x="1250387" y="668345"/>
                  <a:pt x="1318259" y="689091"/>
                  <a:pt x="1299977" y="639196"/>
                </a:cubicBezTo>
                <a:cubicBezTo>
                  <a:pt x="1323072" y="639367"/>
                  <a:pt x="1341279" y="658105"/>
                  <a:pt x="1326190" y="625955"/>
                </a:cubicBezTo>
                <a:cubicBezTo>
                  <a:pt x="1333572" y="625050"/>
                  <a:pt x="1337406" y="621362"/>
                  <a:pt x="1339600" y="616295"/>
                </a:cubicBezTo>
                <a:lnTo>
                  <a:pt x="1340054" y="614022"/>
                </a:lnTo>
                <a:lnTo>
                  <a:pt x="1391606" y="615229"/>
                </a:lnTo>
                <a:lnTo>
                  <a:pt x="1397565" y="611490"/>
                </a:lnTo>
                <a:lnTo>
                  <a:pt x="1432302" y="617267"/>
                </a:lnTo>
                <a:lnTo>
                  <a:pt x="1449644" y="617591"/>
                </a:lnTo>
                <a:lnTo>
                  <a:pt x="1455793" y="623174"/>
                </a:lnTo>
                <a:cubicBezTo>
                  <a:pt x="1461744" y="626151"/>
                  <a:pt x="1469373" y="626493"/>
                  <a:pt x="1480758" y="620863"/>
                </a:cubicBezTo>
                <a:lnTo>
                  <a:pt x="1483154" y="618527"/>
                </a:lnTo>
                <a:lnTo>
                  <a:pt x="1505495" y="624325"/>
                </a:lnTo>
                <a:cubicBezTo>
                  <a:pt x="1512992" y="627532"/>
                  <a:pt x="1520025" y="632078"/>
                  <a:pt x="1526340" y="638496"/>
                </a:cubicBezTo>
                <a:cubicBezTo>
                  <a:pt x="1586113" y="586768"/>
                  <a:pt x="1659006" y="610309"/>
                  <a:pt x="1731986" y="589682"/>
                </a:cubicBezTo>
                <a:cubicBezTo>
                  <a:pt x="1750397" y="523106"/>
                  <a:pt x="1896056" y="573257"/>
                  <a:pt x="1927935" y="628540"/>
                </a:cubicBezTo>
                <a:cubicBezTo>
                  <a:pt x="1912854" y="559823"/>
                  <a:pt x="2112261" y="676347"/>
                  <a:pt x="2039075" y="599964"/>
                </a:cubicBezTo>
                <a:cubicBezTo>
                  <a:pt x="2066036" y="601198"/>
                  <a:pt x="2086366" y="569532"/>
                  <a:pt x="2066980" y="550413"/>
                </a:cubicBezTo>
                <a:cubicBezTo>
                  <a:pt x="2155364" y="582582"/>
                  <a:pt x="2259548" y="514786"/>
                  <a:pt x="2352236" y="519602"/>
                </a:cubicBezTo>
                <a:cubicBezTo>
                  <a:pt x="2388450" y="459394"/>
                  <a:pt x="2373298" y="511682"/>
                  <a:pt x="2420791" y="492826"/>
                </a:cubicBezTo>
                <a:cubicBezTo>
                  <a:pt x="2417962" y="542563"/>
                  <a:pt x="2475071" y="455098"/>
                  <a:pt x="2489932" y="507864"/>
                </a:cubicBezTo>
                <a:cubicBezTo>
                  <a:pt x="2498105" y="502761"/>
                  <a:pt x="2505553" y="496153"/>
                  <a:pt x="2512917" y="489127"/>
                </a:cubicBezTo>
                <a:lnTo>
                  <a:pt x="2516783" y="485473"/>
                </a:lnTo>
                <a:lnTo>
                  <a:pt x="2534360" y="480064"/>
                </a:lnTo>
                <a:lnTo>
                  <a:pt x="2536691" y="467018"/>
                </a:lnTo>
                <a:lnTo>
                  <a:pt x="2561265" y="450623"/>
                </a:lnTo>
                <a:cubicBezTo>
                  <a:pt x="2570872" y="446262"/>
                  <a:pt x="2581686" y="443655"/>
                  <a:pt x="2594349" y="443884"/>
                </a:cubicBezTo>
                <a:cubicBezTo>
                  <a:pt x="2640435" y="464638"/>
                  <a:pt x="2696955" y="396361"/>
                  <a:pt x="2754324" y="424766"/>
                </a:cubicBezTo>
                <a:cubicBezTo>
                  <a:pt x="2775130" y="430896"/>
                  <a:pt x="2837731" y="423458"/>
                  <a:pt x="2848470" y="405966"/>
                </a:cubicBezTo>
                <a:cubicBezTo>
                  <a:pt x="2861295" y="401100"/>
                  <a:pt x="2876936" y="405309"/>
                  <a:pt x="2881772" y="387260"/>
                </a:cubicBezTo>
                <a:cubicBezTo>
                  <a:pt x="2890299" y="365261"/>
                  <a:pt x="2938134" y="392997"/>
                  <a:pt x="2929932" y="368912"/>
                </a:cubicBezTo>
                <a:cubicBezTo>
                  <a:pt x="2963844" y="387799"/>
                  <a:pt x="2986550" y="341223"/>
                  <a:pt x="3013020" y="327578"/>
                </a:cubicBezTo>
                <a:cubicBezTo>
                  <a:pt x="3040041" y="346996"/>
                  <a:pt x="3068934" y="299222"/>
                  <a:pt x="3127968" y="287613"/>
                </a:cubicBezTo>
                <a:cubicBezTo>
                  <a:pt x="3157770" y="310215"/>
                  <a:pt x="3167695" y="279445"/>
                  <a:pt x="3222191" y="307887"/>
                </a:cubicBezTo>
                <a:cubicBezTo>
                  <a:pt x="3223593" y="304249"/>
                  <a:pt x="3225533" y="300801"/>
                  <a:pt x="3227953" y="297650"/>
                </a:cubicBezTo>
                <a:cubicBezTo>
                  <a:pt x="3242008" y="279345"/>
                  <a:pt x="3268831" y="274825"/>
                  <a:pt x="3287859" y="287558"/>
                </a:cubicBezTo>
                <a:cubicBezTo>
                  <a:pt x="3373144" y="323866"/>
                  <a:pt x="3442657" y="311681"/>
                  <a:pt x="3510042" y="311820"/>
                </a:cubicBezTo>
                <a:cubicBezTo>
                  <a:pt x="3585274" y="306641"/>
                  <a:pt x="3525753" y="258887"/>
                  <a:pt x="3626773" y="290452"/>
                </a:cubicBezTo>
                <a:cubicBezTo>
                  <a:pt x="3633124" y="269835"/>
                  <a:pt x="3644693" y="267134"/>
                  <a:pt x="3666217" y="273255"/>
                </a:cubicBezTo>
                <a:cubicBezTo>
                  <a:pt x="3702502" y="269310"/>
                  <a:pt x="3690563" y="221720"/>
                  <a:pt x="3732427" y="245039"/>
                </a:cubicBezTo>
                <a:cubicBezTo>
                  <a:pt x="3720985" y="220241"/>
                  <a:pt x="3798776" y="224539"/>
                  <a:pt x="3777022" y="200276"/>
                </a:cubicBezTo>
                <a:cubicBezTo>
                  <a:pt x="3781759" y="193499"/>
                  <a:pt x="3786499" y="190723"/>
                  <a:pt x="3791246" y="189996"/>
                </a:cubicBezTo>
                <a:cubicBezTo>
                  <a:pt x="3800740" y="188542"/>
                  <a:pt x="3810265" y="195284"/>
                  <a:pt x="3819864" y="194605"/>
                </a:cubicBezTo>
                <a:lnTo>
                  <a:pt x="3830398" y="188383"/>
                </a:lnTo>
                <a:lnTo>
                  <a:pt x="3834360" y="188992"/>
                </a:lnTo>
                <a:lnTo>
                  <a:pt x="3843715" y="188752"/>
                </a:lnTo>
                <a:lnTo>
                  <a:pt x="3842609" y="197386"/>
                </a:lnTo>
                <a:cubicBezTo>
                  <a:pt x="3840673" y="205638"/>
                  <a:pt x="3839248" y="214671"/>
                  <a:pt x="3853961" y="213380"/>
                </a:cubicBezTo>
                <a:cubicBezTo>
                  <a:pt x="3884396" y="206569"/>
                  <a:pt x="3895082" y="241941"/>
                  <a:pt x="3907640" y="207568"/>
                </a:cubicBezTo>
                <a:lnTo>
                  <a:pt x="3910449" y="197808"/>
                </a:lnTo>
                <a:lnTo>
                  <a:pt x="3917197" y="196121"/>
                </a:lnTo>
                <a:cubicBezTo>
                  <a:pt x="3920833" y="196372"/>
                  <a:pt x="3922919" y="198717"/>
                  <a:pt x="3922400" y="205056"/>
                </a:cubicBezTo>
                <a:cubicBezTo>
                  <a:pt x="3950680" y="178467"/>
                  <a:pt x="3984062" y="218098"/>
                  <a:pt x="4013061" y="224874"/>
                </a:cubicBezTo>
                <a:cubicBezTo>
                  <a:pt x="4034530" y="199451"/>
                  <a:pt x="4074202" y="238734"/>
                  <a:pt x="4134285" y="235592"/>
                </a:cubicBezTo>
                <a:cubicBezTo>
                  <a:pt x="4157674" y="206403"/>
                  <a:pt x="4174806" y="233822"/>
                  <a:pt x="4220717" y="192946"/>
                </a:cubicBezTo>
                <a:cubicBezTo>
                  <a:pt x="4222964" y="196132"/>
                  <a:pt x="4225687" y="199002"/>
                  <a:pt x="4228802" y="201468"/>
                </a:cubicBezTo>
                <a:cubicBezTo>
                  <a:pt x="4246898" y="215792"/>
                  <a:pt x="4274013" y="213632"/>
                  <a:pt x="4289361" y="196642"/>
                </a:cubicBezTo>
                <a:cubicBezTo>
                  <a:pt x="4363212" y="140627"/>
                  <a:pt x="4433598" y="135488"/>
                  <a:pt x="4498913" y="118915"/>
                </a:cubicBezTo>
                <a:cubicBezTo>
                  <a:pt x="4573135" y="105586"/>
                  <a:pt x="4527062" y="166416"/>
                  <a:pt x="4617330" y="111163"/>
                </a:cubicBezTo>
                <a:cubicBezTo>
                  <a:pt x="4628518" y="129608"/>
                  <a:pt x="4640397" y="129405"/>
                  <a:pt x="4659778" y="118219"/>
                </a:cubicBezTo>
                <a:cubicBezTo>
                  <a:pt x="4695929" y="113193"/>
                  <a:pt x="4695958" y="162259"/>
                  <a:pt x="4730870" y="129432"/>
                </a:cubicBezTo>
                <a:cubicBezTo>
                  <a:pt x="4725822" y="156271"/>
                  <a:pt x="4800214" y="133127"/>
                  <a:pt x="4785037" y="161964"/>
                </a:cubicBezTo>
                <a:cubicBezTo>
                  <a:pt x="4810025" y="183633"/>
                  <a:pt x="4819434" y="143205"/>
                  <a:pt x="4844073" y="161768"/>
                </a:cubicBezTo>
                <a:cubicBezTo>
                  <a:pt x="4870797" y="164132"/>
                  <a:pt x="4827288" y="135164"/>
                  <a:pt x="4856454" y="130488"/>
                </a:cubicBezTo>
                <a:cubicBezTo>
                  <a:pt x="4892086" y="129553"/>
                  <a:pt x="4889263" y="81477"/>
                  <a:pt x="4920038" y="140418"/>
                </a:cubicBezTo>
                <a:cubicBezTo>
                  <a:pt x="4956358" y="122308"/>
                  <a:pt x="4965108" y="149263"/>
                  <a:pt x="5016639" y="158905"/>
                </a:cubicBezTo>
                <a:cubicBezTo>
                  <a:pt x="5037063" y="141828"/>
                  <a:pt x="5054534" y="147986"/>
                  <a:pt x="5072009" y="161502"/>
                </a:cubicBezTo>
                <a:cubicBezTo>
                  <a:pt x="5121260" y="153653"/>
                  <a:pt x="5167555" y="172635"/>
                  <a:pt x="5223626" y="177356"/>
                </a:cubicBezTo>
                <a:cubicBezTo>
                  <a:pt x="5282824" y="155243"/>
                  <a:pt x="5315859" y="195041"/>
                  <a:pt x="5375773" y="199913"/>
                </a:cubicBezTo>
                <a:cubicBezTo>
                  <a:pt x="5432511" y="156218"/>
                  <a:pt x="5417550" y="256036"/>
                  <a:pt x="5467502" y="250963"/>
                </a:cubicBezTo>
                <a:cubicBezTo>
                  <a:pt x="5547124" y="209975"/>
                  <a:pt x="5467171" y="283839"/>
                  <a:pt x="5592395" y="265434"/>
                </a:cubicBezTo>
                <a:cubicBezTo>
                  <a:pt x="5599201" y="258867"/>
                  <a:pt x="5614752" y="264706"/>
                  <a:pt x="5613532" y="273379"/>
                </a:cubicBezTo>
                <a:cubicBezTo>
                  <a:pt x="5621390" y="270408"/>
                  <a:pt x="5639720" y="253173"/>
                  <a:pt x="5642173" y="266904"/>
                </a:cubicBezTo>
                <a:cubicBezTo>
                  <a:pt x="5682296" y="267049"/>
                  <a:pt x="5721812" y="257513"/>
                  <a:pt x="5756910" y="239211"/>
                </a:cubicBezTo>
                <a:cubicBezTo>
                  <a:pt x="5834998" y="260050"/>
                  <a:pt x="5790596" y="197229"/>
                  <a:pt x="5846667" y="201786"/>
                </a:cubicBezTo>
                <a:cubicBezTo>
                  <a:pt x="5892444" y="227312"/>
                  <a:pt x="5908324" y="204527"/>
                  <a:pt x="5960732" y="220708"/>
                </a:cubicBezTo>
                <a:cubicBezTo>
                  <a:pt x="5977124" y="175349"/>
                  <a:pt x="6009640" y="223654"/>
                  <a:pt x="6029542" y="210339"/>
                </a:cubicBezTo>
                <a:cubicBezTo>
                  <a:pt x="6063108" y="261420"/>
                  <a:pt x="6107411" y="160034"/>
                  <a:pt x="6141123" y="159923"/>
                </a:cubicBezTo>
                <a:cubicBezTo>
                  <a:pt x="6198068" y="167749"/>
                  <a:pt x="6260628" y="219715"/>
                  <a:pt x="6290640" y="167441"/>
                </a:cubicBezTo>
                <a:cubicBezTo>
                  <a:pt x="6295193" y="188689"/>
                  <a:pt x="6290494" y="217816"/>
                  <a:pt x="6322806" y="213293"/>
                </a:cubicBezTo>
                <a:cubicBezTo>
                  <a:pt x="6335911" y="223881"/>
                  <a:pt x="6338726" y="256581"/>
                  <a:pt x="6364914" y="240140"/>
                </a:cubicBezTo>
                <a:cubicBezTo>
                  <a:pt x="6331888" y="211628"/>
                  <a:pt x="6385856" y="207033"/>
                  <a:pt x="6380420" y="173195"/>
                </a:cubicBezTo>
                <a:cubicBezTo>
                  <a:pt x="6420580" y="151473"/>
                  <a:pt x="6513519" y="179296"/>
                  <a:pt x="6507891" y="118474"/>
                </a:cubicBezTo>
                <a:cubicBezTo>
                  <a:pt x="6519398" y="82452"/>
                  <a:pt x="6571830" y="137398"/>
                  <a:pt x="6571807" y="98636"/>
                </a:cubicBezTo>
                <a:cubicBezTo>
                  <a:pt x="6594702" y="123421"/>
                  <a:pt x="6634676" y="82071"/>
                  <a:pt x="6671880" y="82931"/>
                </a:cubicBezTo>
                <a:cubicBezTo>
                  <a:pt x="6678855" y="65407"/>
                  <a:pt x="6687415" y="66196"/>
                  <a:pt x="6702266" y="75470"/>
                </a:cubicBezTo>
                <a:cubicBezTo>
                  <a:pt x="6747004" y="78450"/>
                  <a:pt x="6798307" y="53072"/>
                  <a:pt x="6845802" y="24496"/>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3A0580EC-CF3C-46D0-D7C1-453F7F08B2C5}"/>
              </a:ext>
            </a:extLst>
          </p:cNvPr>
          <p:cNvPicPr>
            <a:picLocks noChangeAspect="1"/>
          </p:cNvPicPr>
          <p:nvPr/>
        </p:nvPicPr>
        <p:blipFill>
          <a:blip r:embed="rId3"/>
          <a:stretch>
            <a:fillRect/>
          </a:stretch>
        </p:blipFill>
        <p:spPr>
          <a:xfrm>
            <a:off x="10094495" y="6386292"/>
            <a:ext cx="1862381" cy="393966"/>
          </a:xfrm>
          <a:prstGeom prst="rect">
            <a:avLst/>
          </a:prstGeom>
        </p:spPr>
      </p:pic>
      <p:pic>
        <p:nvPicPr>
          <p:cNvPr id="5" name="Content Placeholder 4">
            <a:extLst>
              <a:ext uri="{FF2B5EF4-FFF2-40B4-BE49-F238E27FC236}">
                <a16:creationId xmlns:a16="http://schemas.microsoft.com/office/drawing/2014/main" id="{7B5EDE8E-7C00-2F35-8235-502C5AB30811}"/>
              </a:ext>
            </a:extLst>
          </p:cNvPr>
          <p:cNvPicPr>
            <a:picLocks noGrp="1" noChangeAspect="1"/>
          </p:cNvPicPr>
          <p:nvPr>
            <p:ph sz="half" idx="1"/>
          </p:nvPr>
        </p:nvPicPr>
        <p:blipFill>
          <a:blip r:embed="rId4"/>
          <a:stretch>
            <a:fillRect/>
          </a:stretch>
        </p:blipFill>
        <p:spPr>
          <a:xfrm>
            <a:off x="1059913" y="2683617"/>
            <a:ext cx="3462828" cy="3499407"/>
          </a:xfrm>
          <a:prstGeom prst="rect">
            <a:avLst/>
          </a:prstGeom>
        </p:spPr>
      </p:pic>
      <p:pic>
        <p:nvPicPr>
          <p:cNvPr id="10" name="Picture 9" descr="A group of children posing for a photo&#10;&#10;Description automatically generated">
            <a:extLst>
              <a:ext uri="{FF2B5EF4-FFF2-40B4-BE49-F238E27FC236}">
                <a16:creationId xmlns:a16="http://schemas.microsoft.com/office/drawing/2014/main" id="{7475533A-7824-1C7D-1FAB-BA82ECD8345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83727" y="1912923"/>
            <a:ext cx="5531633" cy="3838074"/>
          </a:xfrm>
          <a:prstGeom prst="rect">
            <a:avLst/>
          </a:prstGeom>
        </p:spPr>
      </p:pic>
    </p:spTree>
    <p:extLst>
      <p:ext uri="{BB962C8B-B14F-4D97-AF65-F5344CB8AC3E}">
        <p14:creationId xmlns:p14="http://schemas.microsoft.com/office/powerpoint/2010/main" val="34148296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582D69E-5877-C999-258B-30898F9D4DE7}"/>
              </a:ext>
            </a:extLst>
          </p:cNvPr>
          <p:cNvSpPr>
            <a:spLocks noGrp="1"/>
          </p:cNvSpPr>
          <p:nvPr>
            <p:ph type="title"/>
          </p:nvPr>
        </p:nvSpPr>
        <p:spPr/>
        <p:txBody>
          <a:bodyPr/>
          <a:lstStyle/>
          <a:p>
            <a:r>
              <a:rPr lang="nb-NO" dirty="0"/>
              <a:t>Kilder:</a:t>
            </a:r>
          </a:p>
        </p:txBody>
      </p:sp>
      <p:sp>
        <p:nvSpPr>
          <p:cNvPr id="6" name="Content Placeholder 5">
            <a:extLst>
              <a:ext uri="{FF2B5EF4-FFF2-40B4-BE49-F238E27FC236}">
                <a16:creationId xmlns:a16="http://schemas.microsoft.com/office/drawing/2014/main" id="{E4EB5B89-8C8B-4A41-D469-9B7C3D65D8C7}"/>
              </a:ext>
            </a:extLst>
          </p:cNvPr>
          <p:cNvSpPr>
            <a:spLocks noGrp="1"/>
          </p:cNvSpPr>
          <p:nvPr>
            <p:ph idx="1"/>
          </p:nvPr>
        </p:nvSpPr>
        <p:spPr/>
        <p:txBody>
          <a:bodyPr/>
          <a:lstStyle/>
          <a:p>
            <a:r>
              <a:rPr lang="nb-NO" dirty="0"/>
              <a:t>Familiefotografiene er utlånt av Ivar </a:t>
            </a:r>
            <a:r>
              <a:rPr lang="nb-NO" dirty="0" err="1"/>
              <a:t>Bermann</a:t>
            </a:r>
            <a:endParaRPr lang="nb-NO" dirty="0"/>
          </a:p>
          <a:p>
            <a:r>
              <a:rPr lang="nb-NO" dirty="0"/>
              <a:t>Fotografiet av Donau er tatt av Georg W. Fossum den 26. november 1942</a:t>
            </a:r>
          </a:p>
          <a:p>
            <a:r>
              <a:rPr lang="nb-NO" dirty="0"/>
              <a:t>Fotografiet av </a:t>
            </a:r>
            <a:r>
              <a:rPr lang="nb-NO" dirty="0" err="1"/>
              <a:t>Kolsva</a:t>
            </a:r>
            <a:r>
              <a:rPr lang="nb-NO" dirty="0"/>
              <a:t> er hentet fra </a:t>
            </a:r>
            <a:r>
              <a:rPr lang="nb-NO" dirty="0" err="1"/>
              <a:t>Västmanslands</a:t>
            </a:r>
            <a:r>
              <a:rPr lang="nb-NO" dirty="0"/>
              <a:t> </a:t>
            </a:r>
            <a:r>
              <a:rPr lang="nb-NO" dirty="0" err="1"/>
              <a:t>läns</a:t>
            </a:r>
            <a:r>
              <a:rPr lang="nb-NO" dirty="0"/>
              <a:t> museum, digitalmuseum.se  </a:t>
            </a:r>
            <a:r>
              <a:rPr lang="nn-NO" dirty="0">
                <a:hlinkClick r:id="rId2"/>
              </a:rPr>
              <a:t>Kolsva - Västmanlands </a:t>
            </a:r>
            <a:r>
              <a:rPr lang="nn-NO" dirty="0" err="1">
                <a:hlinkClick r:id="rId2"/>
              </a:rPr>
              <a:t>läns</a:t>
            </a:r>
            <a:r>
              <a:rPr lang="nn-NO" dirty="0">
                <a:hlinkClick r:id="rId2"/>
              </a:rPr>
              <a:t> museum / </a:t>
            </a:r>
            <a:r>
              <a:rPr lang="nn-NO" dirty="0" err="1">
                <a:hlinkClick r:id="rId2"/>
              </a:rPr>
              <a:t>DigitaltMuseum</a:t>
            </a:r>
            <a:endParaRPr lang="nb-NO" dirty="0"/>
          </a:p>
        </p:txBody>
      </p:sp>
    </p:spTree>
    <p:extLst>
      <p:ext uri="{BB962C8B-B14F-4D97-AF65-F5344CB8AC3E}">
        <p14:creationId xmlns:p14="http://schemas.microsoft.com/office/powerpoint/2010/main" val="14712556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0E91F5CA-B392-444C-88E3-BF5BAAEBDE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0459807F-B6FA-44D3-9A53-C55B6B5688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80681"/>
            <a:ext cx="12192000" cy="2777318"/>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031C31C-585A-19BD-319A-3E41F80E5714}"/>
              </a:ext>
            </a:extLst>
          </p:cNvPr>
          <p:cNvSpPr>
            <a:spLocks noGrp="1"/>
          </p:cNvSpPr>
          <p:nvPr>
            <p:ph type="title"/>
          </p:nvPr>
        </p:nvSpPr>
        <p:spPr>
          <a:xfrm>
            <a:off x="1255060" y="5279511"/>
            <a:ext cx="9681882" cy="739880"/>
          </a:xfrm>
        </p:spPr>
        <p:txBody>
          <a:bodyPr vert="horz" lIns="91440" tIns="45720" rIns="91440" bIns="45720" rtlCol="0" anchor="b">
            <a:normAutofit/>
          </a:bodyPr>
          <a:lstStyle/>
          <a:p>
            <a:pPr algn="ctr"/>
            <a:r>
              <a:rPr lang="en-US" sz="2300">
                <a:solidFill>
                  <a:schemeClr val="tx1">
                    <a:lumMod val="85000"/>
                    <a:lumOff val="15000"/>
                  </a:schemeClr>
                </a:solidFill>
              </a:rPr>
              <a:t>1940 – 1945 </a:t>
            </a:r>
            <a:br>
              <a:rPr lang="en-US" sz="2300">
                <a:solidFill>
                  <a:schemeClr val="tx1">
                    <a:lumMod val="85000"/>
                    <a:lumOff val="15000"/>
                  </a:schemeClr>
                </a:solidFill>
              </a:rPr>
            </a:br>
            <a:endParaRPr lang="en-US" sz="2300">
              <a:solidFill>
                <a:schemeClr val="tx1">
                  <a:lumMod val="85000"/>
                  <a:lumOff val="15000"/>
                </a:schemeClr>
              </a:solidFill>
            </a:endParaRPr>
          </a:p>
        </p:txBody>
      </p:sp>
      <p:sp>
        <p:nvSpPr>
          <p:cNvPr id="3" name="Content Placeholder 2">
            <a:extLst>
              <a:ext uri="{FF2B5EF4-FFF2-40B4-BE49-F238E27FC236}">
                <a16:creationId xmlns:a16="http://schemas.microsoft.com/office/drawing/2014/main" id="{7761B72C-935B-BDC9-B292-37DBD41C0081}"/>
              </a:ext>
            </a:extLst>
          </p:cNvPr>
          <p:cNvSpPr>
            <a:spLocks noGrp="1"/>
          </p:cNvSpPr>
          <p:nvPr>
            <p:ph sz="half" idx="1"/>
          </p:nvPr>
        </p:nvSpPr>
        <p:spPr>
          <a:xfrm>
            <a:off x="2426447" y="6019391"/>
            <a:ext cx="7315199" cy="365125"/>
          </a:xfrm>
        </p:spPr>
        <p:txBody>
          <a:bodyPr vert="horz" lIns="91440" tIns="45720" rIns="91440" bIns="45720" rtlCol="0" anchor="t">
            <a:normAutofit/>
          </a:bodyPr>
          <a:lstStyle/>
          <a:p>
            <a:pPr marL="0" indent="0" algn="ctr">
              <a:buNone/>
            </a:pPr>
            <a:r>
              <a:rPr lang="en-US" sz="1600">
                <a:solidFill>
                  <a:schemeClr val="tx1">
                    <a:lumMod val="85000"/>
                    <a:lumOff val="15000"/>
                  </a:schemeClr>
                </a:solidFill>
              </a:rPr>
              <a:t>Norge okkupert av det nazistiske Tyskland </a:t>
            </a:r>
          </a:p>
        </p:txBody>
      </p:sp>
      <p:pic>
        <p:nvPicPr>
          <p:cNvPr id="5" name="Content Placeholder 4">
            <a:extLst>
              <a:ext uri="{FF2B5EF4-FFF2-40B4-BE49-F238E27FC236}">
                <a16:creationId xmlns:a16="http://schemas.microsoft.com/office/drawing/2014/main" id="{077A3FDE-775D-F8BA-87AF-EEA2D4DD1C3B}"/>
              </a:ext>
            </a:extLst>
          </p:cNvPr>
          <p:cNvPicPr>
            <a:picLocks noGrp="1" noChangeAspect="1"/>
          </p:cNvPicPr>
          <p:nvPr>
            <p:ph sz="half" idx="2"/>
          </p:nvPr>
        </p:nvPicPr>
        <p:blipFill rotWithShape="1">
          <a:blip r:embed="rId3"/>
          <a:srcRect t="6024" r="4" b="20952"/>
          <a:stretch/>
        </p:blipFill>
        <p:spPr>
          <a:xfrm>
            <a:off x="20" y="10"/>
            <a:ext cx="12191979" cy="5886523"/>
          </a:xfrm>
          <a:custGeom>
            <a:avLst/>
            <a:gdLst/>
            <a:ahLst/>
            <a:cxnLst/>
            <a:rect l="l" t="t" r="r" b="b"/>
            <a:pathLst>
              <a:path w="12191999" h="5886533">
                <a:moveTo>
                  <a:pt x="4721173" y="4907914"/>
                </a:moveTo>
                <a:lnTo>
                  <a:pt x="4722109" y="4908125"/>
                </a:lnTo>
                <a:cubicBezTo>
                  <a:pt x="4721143" y="4908767"/>
                  <a:pt x="4718263" y="4909373"/>
                  <a:pt x="4717199" y="4909396"/>
                </a:cubicBezTo>
                <a:close/>
                <a:moveTo>
                  <a:pt x="0" y="0"/>
                </a:moveTo>
                <a:lnTo>
                  <a:pt x="12191999" y="0"/>
                </a:lnTo>
                <a:lnTo>
                  <a:pt x="12191999" y="5751311"/>
                </a:lnTo>
                <a:lnTo>
                  <a:pt x="12140860" y="5770509"/>
                </a:lnTo>
                <a:cubicBezTo>
                  <a:pt x="12126656" y="5772723"/>
                  <a:pt x="12093589" y="5827925"/>
                  <a:pt x="12080161" y="5826358"/>
                </a:cubicBezTo>
                <a:cubicBezTo>
                  <a:pt x="11978188" y="5850511"/>
                  <a:pt x="11967361" y="5873564"/>
                  <a:pt x="11917885" y="5861578"/>
                </a:cubicBezTo>
                <a:cubicBezTo>
                  <a:pt x="11872779" y="5859863"/>
                  <a:pt x="11928861" y="5896778"/>
                  <a:pt x="11894610" y="5883738"/>
                </a:cubicBezTo>
                <a:cubicBezTo>
                  <a:pt x="11860359" y="5870698"/>
                  <a:pt x="11736091" y="5807232"/>
                  <a:pt x="11712379" y="5783337"/>
                </a:cubicBezTo>
                <a:cubicBezTo>
                  <a:pt x="11688667" y="5759442"/>
                  <a:pt x="11627912" y="5782933"/>
                  <a:pt x="11585366" y="5740371"/>
                </a:cubicBezTo>
                <a:lnTo>
                  <a:pt x="11516470" y="5663679"/>
                </a:lnTo>
                <a:cubicBezTo>
                  <a:pt x="11468274" y="5661847"/>
                  <a:pt x="11507335" y="5626593"/>
                  <a:pt x="11462692" y="5610127"/>
                </a:cubicBezTo>
                <a:cubicBezTo>
                  <a:pt x="11417567" y="5608500"/>
                  <a:pt x="11408021" y="5556613"/>
                  <a:pt x="11369712" y="5548654"/>
                </a:cubicBezTo>
                <a:cubicBezTo>
                  <a:pt x="11354317" y="5554704"/>
                  <a:pt x="11288328" y="5499810"/>
                  <a:pt x="11273969" y="5488986"/>
                </a:cubicBezTo>
                <a:cubicBezTo>
                  <a:pt x="11231913" y="5490378"/>
                  <a:pt x="11221973" y="5480544"/>
                  <a:pt x="11195084" y="5467967"/>
                </a:cubicBezTo>
                <a:cubicBezTo>
                  <a:pt x="11164086" y="5497749"/>
                  <a:pt x="11171649" y="5471790"/>
                  <a:pt x="11143408" y="5468614"/>
                </a:cubicBezTo>
                <a:cubicBezTo>
                  <a:pt x="11125906" y="5464975"/>
                  <a:pt x="11102603" y="5460835"/>
                  <a:pt x="11085935" y="5459365"/>
                </a:cubicBezTo>
                <a:cubicBezTo>
                  <a:pt x="11057493" y="5459661"/>
                  <a:pt x="11029906" y="5441496"/>
                  <a:pt x="11030953" y="5456484"/>
                </a:cubicBezTo>
                <a:cubicBezTo>
                  <a:pt x="11007784" y="5459001"/>
                  <a:pt x="10982005" y="5463178"/>
                  <a:pt x="10951060" y="5461240"/>
                </a:cubicBezTo>
                <a:cubicBezTo>
                  <a:pt x="10885365" y="5424406"/>
                  <a:pt x="10915288" y="5460968"/>
                  <a:pt x="10857721" y="5448157"/>
                </a:cubicBezTo>
                <a:cubicBezTo>
                  <a:pt x="10806646" y="5435790"/>
                  <a:pt x="10707075" y="5402712"/>
                  <a:pt x="10644616" y="5387039"/>
                </a:cubicBezTo>
                <a:cubicBezTo>
                  <a:pt x="10616446" y="5382224"/>
                  <a:pt x="10558603" y="5371613"/>
                  <a:pt x="10519277" y="5366793"/>
                </a:cubicBezTo>
                <a:cubicBezTo>
                  <a:pt x="10495461" y="5368312"/>
                  <a:pt x="10473830" y="5354868"/>
                  <a:pt x="10445981" y="5364735"/>
                </a:cubicBezTo>
                <a:cubicBezTo>
                  <a:pt x="10436536" y="5368773"/>
                  <a:pt x="10409281" y="5367966"/>
                  <a:pt x="10383865" y="5360888"/>
                </a:cubicBezTo>
                <a:cubicBezTo>
                  <a:pt x="10374827" y="5369095"/>
                  <a:pt x="10347864" y="5360432"/>
                  <a:pt x="10336852" y="5360277"/>
                </a:cubicBezTo>
                <a:cubicBezTo>
                  <a:pt x="10323586" y="5366987"/>
                  <a:pt x="10274741" y="5357921"/>
                  <a:pt x="10261098" y="5350526"/>
                </a:cubicBezTo>
                <a:lnTo>
                  <a:pt x="10126497" y="5339011"/>
                </a:lnTo>
                <a:lnTo>
                  <a:pt x="10082166" y="5336916"/>
                </a:lnTo>
                <a:cubicBezTo>
                  <a:pt x="10074567" y="5338985"/>
                  <a:pt x="10046860" y="5337657"/>
                  <a:pt x="10039237" y="5338580"/>
                </a:cubicBezTo>
                <a:cubicBezTo>
                  <a:pt x="9998458" y="5328479"/>
                  <a:pt x="9984394" y="5327989"/>
                  <a:pt x="9960016" y="5323065"/>
                </a:cubicBezTo>
                <a:cubicBezTo>
                  <a:pt x="9918980" y="5322923"/>
                  <a:pt x="9888741" y="5326122"/>
                  <a:pt x="9847789" y="5316297"/>
                </a:cubicBezTo>
                <a:lnTo>
                  <a:pt x="9728306" y="5296090"/>
                </a:lnTo>
                <a:cubicBezTo>
                  <a:pt x="9675056" y="5305676"/>
                  <a:pt x="9602035" y="5297282"/>
                  <a:pt x="9584504" y="5284670"/>
                </a:cubicBezTo>
                <a:cubicBezTo>
                  <a:pt x="9518952" y="5270394"/>
                  <a:pt x="9415429" y="5244268"/>
                  <a:pt x="9343049" y="5238968"/>
                </a:cubicBezTo>
                <a:lnTo>
                  <a:pt x="9231367" y="5187063"/>
                </a:lnTo>
                <a:lnTo>
                  <a:pt x="9194807" y="5176984"/>
                </a:lnTo>
                <a:lnTo>
                  <a:pt x="9189243" y="5167745"/>
                </a:lnTo>
                <a:lnTo>
                  <a:pt x="9151229" y="5156543"/>
                </a:lnTo>
                <a:lnTo>
                  <a:pt x="9150207" y="5157608"/>
                </a:lnTo>
                <a:cubicBezTo>
                  <a:pt x="9147045" y="5159739"/>
                  <a:pt x="9143081" y="5160831"/>
                  <a:pt x="9137315" y="5159777"/>
                </a:cubicBezTo>
                <a:cubicBezTo>
                  <a:pt x="9138862" y="5179261"/>
                  <a:pt x="9130952" y="5165972"/>
                  <a:pt x="9113809" y="5161143"/>
                </a:cubicBezTo>
                <a:cubicBezTo>
                  <a:pt x="9112388" y="5190326"/>
                  <a:pt x="9068114" y="5155892"/>
                  <a:pt x="9053450" y="5169457"/>
                </a:cubicBezTo>
                <a:lnTo>
                  <a:pt x="9005483" y="5166172"/>
                </a:lnTo>
                <a:lnTo>
                  <a:pt x="9005198" y="5166412"/>
                </a:lnTo>
                <a:cubicBezTo>
                  <a:pt x="9003143" y="5166632"/>
                  <a:pt x="9000324" y="5166304"/>
                  <a:pt x="8996229" y="5165201"/>
                </a:cubicBezTo>
                <a:lnTo>
                  <a:pt x="8990391" y="5163140"/>
                </a:lnTo>
                <a:lnTo>
                  <a:pt x="8974334" y="5159914"/>
                </a:lnTo>
                <a:lnTo>
                  <a:pt x="8968008" y="5160614"/>
                </a:lnTo>
                <a:lnTo>
                  <a:pt x="8963045" y="5162839"/>
                </a:lnTo>
                <a:cubicBezTo>
                  <a:pt x="8954690" y="5154888"/>
                  <a:pt x="8955517" y="5145940"/>
                  <a:pt x="8928985" y="5166027"/>
                </a:cubicBezTo>
                <a:cubicBezTo>
                  <a:pt x="8898031" y="5165007"/>
                  <a:pt x="8789300" y="5150352"/>
                  <a:pt x="8752441" y="5146795"/>
                </a:cubicBezTo>
                <a:cubicBezTo>
                  <a:pt x="8719819" y="5136075"/>
                  <a:pt x="8748194" y="5149736"/>
                  <a:pt x="8707844" y="5144694"/>
                </a:cubicBezTo>
                <a:cubicBezTo>
                  <a:pt x="8671606" y="5125159"/>
                  <a:pt x="8639142" y="5141599"/>
                  <a:pt x="8596068" y="5136122"/>
                </a:cubicBezTo>
                <a:lnTo>
                  <a:pt x="8525227" y="5150964"/>
                </a:lnTo>
                <a:lnTo>
                  <a:pt x="8510980" y="5145049"/>
                </a:lnTo>
                <a:lnTo>
                  <a:pt x="8506164" y="5142048"/>
                </a:lnTo>
                <a:cubicBezTo>
                  <a:pt x="8502646" y="5140271"/>
                  <a:pt x="8500045" y="5139460"/>
                  <a:pt x="8497965" y="5139310"/>
                </a:cubicBezTo>
                <a:lnTo>
                  <a:pt x="8497591" y="5139489"/>
                </a:lnTo>
                <a:lnTo>
                  <a:pt x="8490246" y="5136439"/>
                </a:lnTo>
                <a:lnTo>
                  <a:pt x="8367179" y="5122397"/>
                </a:lnTo>
                <a:cubicBezTo>
                  <a:pt x="8362021" y="5120372"/>
                  <a:pt x="8357730" y="5120720"/>
                  <a:pt x="8353796" y="5122203"/>
                </a:cubicBezTo>
                <a:lnTo>
                  <a:pt x="8352369" y="5123043"/>
                </a:lnTo>
                <a:lnTo>
                  <a:pt x="8320101" y="5105625"/>
                </a:lnTo>
                <a:lnTo>
                  <a:pt x="8314429" y="5105299"/>
                </a:lnTo>
                <a:lnTo>
                  <a:pt x="8295170" y="5091404"/>
                </a:lnTo>
                <a:lnTo>
                  <a:pt x="8284273" y="5085581"/>
                </a:lnTo>
                <a:lnTo>
                  <a:pt x="8283146" y="5081138"/>
                </a:lnTo>
                <a:cubicBezTo>
                  <a:pt x="8280842" y="5077893"/>
                  <a:pt x="8276148" y="5075245"/>
                  <a:pt x="8266072" y="5073963"/>
                </a:cubicBezTo>
                <a:lnTo>
                  <a:pt x="8263373" y="5074193"/>
                </a:lnTo>
                <a:lnTo>
                  <a:pt x="8252030" y="5064350"/>
                </a:lnTo>
                <a:cubicBezTo>
                  <a:pt x="8248856" y="5060500"/>
                  <a:pt x="8246644" y="5056218"/>
                  <a:pt x="8245831" y="5051358"/>
                </a:cubicBezTo>
                <a:cubicBezTo>
                  <a:pt x="8181824" y="5054265"/>
                  <a:pt x="8147127" y="5020143"/>
                  <a:pt x="8090268" y="5005197"/>
                </a:cubicBezTo>
                <a:cubicBezTo>
                  <a:pt x="8025464" y="4982055"/>
                  <a:pt x="7967067" y="4960819"/>
                  <a:pt x="7905404" y="4963224"/>
                </a:cubicBezTo>
                <a:cubicBezTo>
                  <a:pt x="7835116" y="4948312"/>
                  <a:pt x="7780962" y="4946081"/>
                  <a:pt x="7718741" y="4937509"/>
                </a:cubicBezTo>
                <a:lnTo>
                  <a:pt x="7614343" y="4940980"/>
                </a:lnTo>
                <a:lnTo>
                  <a:pt x="7527539" y="4935152"/>
                </a:lnTo>
                <a:lnTo>
                  <a:pt x="7519567" y="4932599"/>
                </a:lnTo>
                <a:cubicBezTo>
                  <a:pt x="7513989" y="4931260"/>
                  <a:pt x="7510169" y="4930910"/>
                  <a:pt x="7507408" y="4931264"/>
                </a:cubicBezTo>
                <a:lnTo>
                  <a:pt x="7507036" y="4931591"/>
                </a:lnTo>
                <a:lnTo>
                  <a:pt x="7495791" y="4929639"/>
                </a:lnTo>
                <a:cubicBezTo>
                  <a:pt x="7476982" y="4925521"/>
                  <a:pt x="7422524" y="4942937"/>
                  <a:pt x="7405387" y="4937744"/>
                </a:cubicBezTo>
                <a:cubicBezTo>
                  <a:pt x="7374785" y="4940694"/>
                  <a:pt x="7333986" y="4941799"/>
                  <a:pt x="7312176" y="4947339"/>
                </a:cubicBezTo>
                <a:lnTo>
                  <a:pt x="7310849" y="4948781"/>
                </a:lnTo>
                <a:lnTo>
                  <a:pt x="7218556" y="4923532"/>
                </a:lnTo>
                <a:lnTo>
                  <a:pt x="7201098" y="4918982"/>
                </a:lnTo>
                <a:lnTo>
                  <a:pt x="7197000" y="4913624"/>
                </a:lnTo>
                <a:cubicBezTo>
                  <a:pt x="7192108" y="4910101"/>
                  <a:pt x="7184502" y="4907962"/>
                  <a:pt x="7170804" y="4908976"/>
                </a:cubicBezTo>
                <a:lnTo>
                  <a:pt x="7096984" y="4896748"/>
                </a:lnTo>
                <a:cubicBezTo>
                  <a:pt x="7061144" y="4895770"/>
                  <a:pt x="7050185" y="4894793"/>
                  <a:pt x="7018492" y="4897122"/>
                </a:cubicBezTo>
                <a:cubicBezTo>
                  <a:pt x="6937524" y="4886184"/>
                  <a:pt x="6943641" y="4862018"/>
                  <a:pt x="6904142" y="4867616"/>
                </a:cubicBezTo>
                <a:cubicBezTo>
                  <a:pt x="6871918" y="4872824"/>
                  <a:pt x="6787985" y="4853750"/>
                  <a:pt x="6708218" y="4839661"/>
                </a:cubicBezTo>
                <a:cubicBezTo>
                  <a:pt x="6649102" y="4830206"/>
                  <a:pt x="6628102" y="4816105"/>
                  <a:pt x="6549451" y="4810885"/>
                </a:cubicBezTo>
                <a:cubicBezTo>
                  <a:pt x="6472150" y="4766795"/>
                  <a:pt x="6409692" y="4790518"/>
                  <a:pt x="6317556" y="4764085"/>
                </a:cubicBezTo>
                <a:cubicBezTo>
                  <a:pt x="6297547" y="4748563"/>
                  <a:pt x="6209288" y="4765756"/>
                  <a:pt x="6168670" y="4761998"/>
                </a:cubicBezTo>
                <a:cubicBezTo>
                  <a:pt x="6128052" y="4758240"/>
                  <a:pt x="6090536" y="4744692"/>
                  <a:pt x="6073844" y="4741536"/>
                </a:cubicBezTo>
                <a:lnTo>
                  <a:pt x="6068526" y="4743073"/>
                </a:lnTo>
                <a:lnTo>
                  <a:pt x="6048634" y="4742390"/>
                </a:lnTo>
                <a:lnTo>
                  <a:pt x="6041279" y="4750739"/>
                </a:lnTo>
                <a:lnTo>
                  <a:pt x="6010088" y="4755832"/>
                </a:lnTo>
                <a:cubicBezTo>
                  <a:pt x="5998677" y="4756419"/>
                  <a:pt x="5970124" y="4755506"/>
                  <a:pt x="5957373" y="4752188"/>
                </a:cubicBezTo>
                <a:lnTo>
                  <a:pt x="5758915" y="4736496"/>
                </a:lnTo>
                <a:lnTo>
                  <a:pt x="5626957" y="4735473"/>
                </a:lnTo>
                <a:lnTo>
                  <a:pt x="5470902" y="4749493"/>
                </a:lnTo>
                <a:cubicBezTo>
                  <a:pt x="5478131" y="4762521"/>
                  <a:pt x="5439006" y="4748455"/>
                  <a:pt x="5432757" y="4760746"/>
                </a:cubicBezTo>
                <a:cubicBezTo>
                  <a:pt x="5429365" y="4770778"/>
                  <a:pt x="5391824" y="4775462"/>
                  <a:pt x="5381664" y="4778448"/>
                </a:cubicBezTo>
                <a:lnTo>
                  <a:pt x="5261760" y="4798865"/>
                </a:lnTo>
                <a:cubicBezTo>
                  <a:pt x="5251595" y="4799049"/>
                  <a:pt x="5230547" y="4807359"/>
                  <a:pt x="5222959" y="4809989"/>
                </a:cubicBezTo>
                <a:lnTo>
                  <a:pt x="5174657" y="4812979"/>
                </a:lnTo>
                <a:lnTo>
                  <a:pt x="5156551" y="4820202"/>
                </a:lnTo>
                <a:lnTo>
                  <a:pt x="5142595" y="4823602"/>
                </a:lnTo>
                <a:lnTo>
                  <a:pt x="5139593" y="4825703"/>
                </a:lnTo>
                <a:cubicBezTo>
                  <a:pt x="5133873" y="4829743"/>
                  <a:pt x="5128076" y="4833554"/>
                  <a:pt x="5121656" y="4836556"/>
                </a:cubicBezTo>
                <a:cubicBezTo>
                  <a:pt x="5108317" y="4807937"/>
                  <a:pt x="5064853" y="4857373"/>
                  <a:pt x="5065787" y="4829985"/>
                </a:cubicBezTo>
                <a:cubicBezTo>
                  <a:pt x="5028193" y="4841501"/>
                  <a:pt x="5038944" y="4812412"/>
                  <a:pt x="5011510" y="4846366"/>
                </a:cubicBezTo>
                <a:cubicBezTo>
                  <a:pt x="4937023" y="4845983"/>
                  <a:pt x="4916353" y="4832976"/>
                  <a:pt x="4840437" y="4870383"/>
                </a:cubicBezTo>
                <a:cubicBezTo>
                  <a:pt x="4806739" y="4887025"/>
                  <a:pt x="4784106" y="4898171"/>
                  <a:pt x="4762444" y="4898151"/>
                </a:cubicBezTo>
                <a:cubicBezTo>
                  <a:pt x="4741323" y="4902652"/>
                  <a:pt x="4729481" y="4905474"/>
                  <a:pt x="4723182" y="4907166"/>
                </a:cubicBezTo>
                <a:lnTo>
                  <a:pt x="4721173" y="4907914"/>
                </a:lnTo>
                <a:lnTo>
                  <a:pt x="4715524" y="4906639"/>
                </a:lnTo>
                <a:cubicBezTo>
                  <a:pt x="4680148" y="4913595"/>
                  <a:pt x="4524744" y="4914403"/>
                  <a:pt x="4515810" y="4916541"/>
                </a:cubicBezTo>
                <a:cubicBezTo>
                  <a:pt x="4457819" y="4929653"/>
                  <a:pt x="4462659" y="4930394"/>
                  <a:pt x="4428539" y="4927192"/>
                </a:cubicBezTo>
                <a:cubicBezTo>
                  <a:pt x="4423303" y="4923821"/>
                  <a:pt x="4368974" y="4930115"/>
                  <a:pt x="4362872" y="4928538"/>
                </a:cubicBezTo>
                <a:lnTo>
                  <a:pt x="4316962" y="4921923"/>
                </a:lnTo>
                <a:lnTo>
                  <a:pt x="4315106" y="4923264"/>
                </a:lnTo>
                <a:cubicBezTo>
                  <a:pt x="4306123" y="4926635"/>
                  <a:pt x="4299993" y="4926634"/>
                  <a:pt x="4295140" y="4925143"/>
                </a:cubicBezTo>
                <a:lnTo>
                  <a:pt x="4290059" y="4922226"/>
                </a:lnTo>
                <a:lnTo>
                  <a:pt x="4276138" y="4922472"/>
                </a:lnTo>
                <a:lnTo>
                  <a:pt x="4248113" y="4920148"/>
                </a:lnTo>
                <a:lnTo>
                  <a:pt x="4202046" y="4922943"/>
                </a:lnTo>
                <a:cubicBezTo>
                  <a:pt x="4201945" y="4923363"/>
                  <a:pt x="4201842" y="4923782"/>
                  <a:pt x="4201741" y="4924202"/>
                </a:cubicBezTo>
                <a:cubicBezTo>
                  <a:pt x="4200116" y="4927039"/>
                  <a:pt x="4197140" y="4929158"/>
                  <a:pt x="4191245" y="4929836"/>
                </a:cubicBezTo>
                <a:cubicBezTo>
                  <a:pt x="4204212" y="4947125"/>
                  <a:pt x="4161274" y="4945230"/>
                  <a:pt x="4142742" y="4945701"/>
                </a:cubicBezTo>
                <a:cubicBezTo>
                  <a:pt x="4124717" y="4952767"/>
                  <a:pt x="4099099" y="4966347"/>
                  <a:pt x="4083094" y="4972234"/>
                </a:cubicBezTo>
                <a:lnTo>
                  <a:pt x="4074543" y="4973069"/>
                </a:lnTo>
                <a:cubicBezTo>
                  <a:pt x="4074504" y="4973170"/>
                  <a:pt x="4074463" y="4973269"/>
                  <a:pt x="4074424" y="4973368"/>
                </a:cubicBezTo>
                <a:cubicBezTo>
                  <a:pt x="4072678" y="4974152"/>
                  <a:pt x="4069906" y="4974653"/>
                  <a:pt x="4065507" y="4974812"/>
                </a:cubicBezTo>
                <a:lnTo>
                  <a:pt x="4058951" y="4974594"/>
                </a:lnTo>
                <a:lnTo>
                  <a:pt x="4042361" y="4976215"/>
                </a:lnTo>
                <a:lnTo>
                  <a:pt x="4036993" y="4978649"/>
                </a:lnTo>
                <a:lnTo>
                  <a:pt x="4035360" y="4982316"/>
                </a:lnTo>
                <a:lnTo>
                  <a:pt x="4033775" y="4982081"/>
                </a:lnTo>
                <a:cubicBezTo>
                  <a:pt x="4021424" y="4977217"/>
                  <a:pt x="4016874" y="4968841"/>
                  <a:pt x="4004535" y="4994649"/>
                </a:cubicBezTo>
                <a:cubicBezTo>
                  <a:pt x="3976667" y="4987584"/>
                  <a:pt x="3972977" y="5002913"/>
                  <a:pt x="3936843" y="5012106"/>
                </a:cubicBezTo>
                <a:cubicBezTo>
                  <a:pt x="3920506" y="5004382"/>
                  <a:pt x="3908535" y="5009071"/>
                  <a:pt x="3897272" y="5017761"/>
                </a:cubicBezTo>
                <a:cubicBezTo>
                  <a:pt x="3861092" y="5017265"/>
                  <a:pt x="3829628" y="5031135"/>
                  <a:pt x="3789757" y="5037999"/>
                </a:cubicBezTo>
                <a:cubicBezTo>
                  <a:pt x="3741007" y="5052705"/>
                  <a:pt x="3725129" y="5054682"/>
                  <a:pt x="3682510" y="5061922"/>
                </a:cubicBezTo>
                <a:lnTo>
                  <a:pt x="3610032" y="5094193"/>
                </a:lnTo>
                <a:lnTo>
                  <a:pt x="3603852" y="5092831"/>
                </a:lnTo>
                <a:cubicBezTo>
                  <a:pt x="3599580" y="5092212"/>
                  <a:pt x="3596726" y="5092212"/>
                  <a:pt x="3594733" y="5092667"/>
                </a:cubicBezTo>
                <a:lnTo>
                  <a:pt x="3594498" y="5092936"/>
                </a:lnTo>
                <a:lnTo>
                  <a:pt x="3585975" y="5092246"/>
                </a:lnTo>
                <a:cubicBezTo>
                  <a:pt x="3571623" y="5090455"/>
                  <a:pt x="3549389" y="5104654"/>
                  <a:pt x="3536132" y="5101945"/>
                </a:cubicBezTo>
                <a:cubicBezTo>
                  <a:pt x="3513940" y="5106241"/>
                  <a:pt x="3488622" y="5099976"/>
                  <a:pt x="3473220" y="5105606"/>
                </a:cubicBezTo>
                <a:lnTo>
                  <a:pt x="3400725" y="5117654"/>
                </a:lnTo>
                <a:lnTo>
                  <a:pt x="3375935" y="5106247"/>
                </a:lnTo>
                <a:lnTo>
                  <a:pt x="3348219" y="5109860"/>
                </a:lnTo>
                <a:cubicBezTo>
                  <a:pt x="3337206" y="5110533"/>
                  <a:pt x="3327054" y="5111295"/>
                  <a:pt x="3319639" y="5114795"/>
                </a:cubicBezTo>
                <a:lnTo>
                  <a:pt x="3248529" y="5133347"/>
                </a:lnTo>
                <a:lnTo>
                  <a:pt x="3210308" y="5119794"/>
                </a:lnTo>
                <a:cubicBezTo>
                  <a:pt x="3206088" y="5117870"/>
                  <a:pt x="3200152" y="5117326"/>
                  <a:pt x="3190375" y="5119915"/>
                </a:cubicBezTo>
                <a:lnTo>
                  <a:pt x="3188145" y="5121096"/>
                </a:lnTo>
                <a:cubicBezTo>
                  <a:pt x="3182625" y="5119116"/>
                  <a:pt x="3141856" y="5121682"/>
                  <a:pt x="3108596" y="5122416"/>
                </a:cubicBezTo>
                <a:cubicBezTo>
                  <a:pt x="3055968" y="5124842"/>
                  <a:pt x="3048940" y="5117475"/>
                  <a:pt x="2988584" y="5125502"/>
                </a:cubicBezTo>
                <a:cubicBezTo>
                  <a:pt x="2928853" y="5129690"/>
                  <a:pt x="2917951" y="5124649"/>
                  <a:pt x="2876540" y="5133019"/>
                </a:cubicBezTo>
                <a:lnTo>
                  <a:pt x="2626864" y="5133771"/>
                </a:lnTo>
                <a:cubicBezTo>
                  <a:pt x="2562348" y="5111858"/>
                  <a:pt x="2563422" y="5142456"/>
                  <a:pt x="2491422" y="5135486"/>
                </a:cubicBezTo>
                <a:cubicBezTo>
                  <a:pt x="2433091" y="5200962"/>
                  <a:pt x="2455709" y="5160483"/>
                  <a:pt x="2415617" y="5168715"/>
                </a:cubicBezTo>
                <a:lnTo>
                  <a:pt x="2290098" y="5166151"/>
                </a:lnTo>
                <a:cubicBezTo>
                  <a:pt x="2257057" y="5152522"/>
                  <a:pt x="2202458" y="5187690"/>
                  <a:pt x="2161714" y="5169302"/>
                </a:cubicBezTo>
                <a:cubicBezTo>
                  <a:pt x="2122714" y="5172302"/>
                  <a:pt x="2080450" y="5180350"/>
                  <a:pt x="2056089" y="5184144"/>
                </a:cubicBezTo>
                <a:cubicBezTo>
                  <a:pt x="2019828" y="5191108"/>
                  <a:pt x="1978839" y="5203797"/>
                  <a:pt x="1944153" y="5211084"/>
                </a:cubicBezTo>
                <a:cubicBezTo>
                  <a:pt x="1925867" y="5199079"/>
                  <a:pt x="1896027" y="5224183"/>
                  <a:pt x="1847968" y="5227868"/>
                </a:cubicBezTo>
                <a:cubicBezTo>
                  <a:pt x="1827977" y="5213971"/>
                  <a:pt x="1815570" y="5230544"/>
                  <a:pt x="1777083" y="5212267"/>
                </a:cubicBezTo>
                <a:cubicBezTo>
                  <a:pt x="1775439" y="5214216"/>
                  <a:pt x="1773397" y="5216035"/>
                  <a:pt x="1771025" y="5217668"/>
                </a:cubicBezTo>
                <a:cubicBezTo>
                  <a:pt x="1757251" y="5227146"/>
                  <a:pt x="1735528" y="5228402"/>
                  <a:pt x="1722509" y="5220470"/>
                </a:cubicBezTo>
                <a:cubicBezTo>
                  <a:pt x="1691779" y="5208440"/>
                  <a:pt x="1662321" y="5203305"/>
                  <a:pt x="1633941" y="5200774"/>
                </a:cubicBezTo>
                <a:lnTo>
                  <a:pt x="1586145" y="5210184"/>
                </a:lnTo>
                <a:cubicBezTo>
                  <a:pt x="1567948" y="5215416"/>
                  <a:pt x="1545900" y="5226363"/>
                  <a:pt x="1524748" y="5232173"/>
                </a:cubicBezTo>
                <a:cubicBezTo>
                  <a:pt x="1502586" y="5235395"/>
                  <a:pt x="1478013" y="5230993"/>
                  <a:pt x="1459242" y="5245044"/>
                </a:cubicBezTo>
                <a:cubicBezTo>
                  <a:pt x="1421474" y="5260197"/>
                  <a:pt x="1374524" y="5244220"/>
                  <a:pt x="1349457" y="5280705"/>
                </a:cubicBezTo>
                <a:cubicBezTo>
                  <a:pt x="1273276" y="5302389"/>
                  <a:pt x="1121512" y="5336260"/>
                  <a:pt x="1009212" y="5361227"/>
                </a:cubicBezTo>
                <a:cubicBezTo>
                  <a:pt x="939016" y="5373529"/>
                  <a:pt x="866895" y="5370149"/>
                  <a:pt x="808572" y="5377024"/>
                </a:cubicBezTo>
                <a:cubicBezTo>
                  <a:pt x="802823" y="5374184"/>
                  <a:pt x="726016" y="5397963"/>
                  <a:pt x="719549" y="5396991"/>
                </a:cubicBezTo>
                <a:lnTo>
                  <a:pt x="698795" y="5397657"/>
                </a:lnTo>
                <a:cubicBezTo>
                  <a:pt x="689833" y="5401894"/>
                  <a:pt x="683492" y="5402495"/>
                  <a:pt x="678327" y="5401487"/>
                </a:cubicBezTo>
                <a:lnTo>
                  <a:pt x="672784" y="5399085"/>
                </a:lnTo>
                <a:lnTo>
                  <a:pt x="658406" y="5400696"/>
                </a:lnTo>
                <a:lnTo>
                  <a:pt x="629185" y="5401132"/>
                </a:lnTo>
                <a:lnTo>
                  <a:pt x="624558" y="5403782"/>
                </a:lnTo>
                <a:lnTo>
                  <a:pt x="581798" y="5408438"/>
                </a:lnTo>
                <a:cubicBezTo>
                  <a:pt x="581736" y="5408865"/>
                  <a:pt x="581671" y="5409294"/>
                  <a:pt x="581608" y="5409722"/>
                </a:cubicBezTo>
                <a:cubicBezTo>
                  <a:pt x="580204" y="5412704"/>
                  <a:pt x="577331" y="5415106"/>
                  <a:pt x="571299" y="5416358"/>
                </a:cubicBezTo>
                <a:cubicBezTo>
                  <a:pt x="551623" y="5426267"/>
                  <a:pt x="484499" y="5459654"/>
                  <a:pt x="463549" y="5469173"/>
                </a:cubicBezTo>
                <a:cubicBezTo>
                  <a:pt x="453136" y="5470720"/>
                  <a:pt x="449731" y="5472678"/>
                  <a:pt x="445606" y="5473465"/>
                </a:cubicBezTo>
                <a:lnTo>
                  <a:pt x="438799" y="5473893"/>
                </a:lnTo>
                <a:cubicBezTo>
                  <a:pt x="417222" y="5482183"/>
                  <a:pt x="343312" y="5513407"/>
                  <a:pt x="316138" y="5523213"/>
                </a:cubicBezTo>
                <a:cubicBezTo>
                  <a:pt x="298481" y="5517132"/>
                  <a:pt x="286556" y="5522972"/>
                  <a:pt x="275748" y="5532726"/>
                </a:cubicBezTo>
                <a:cubicBezTo>
                  <a:pt x="238274" y="5535784"/>
                  <a:pt x="207076" y="5552679"/>
                  <a:pt x="166496" y="5563424"/>
                </a:cubicBezTo>
                <a:lnTo>
                  <a:pt x="0" y="5629888"/>
                </a:lnTo>
                <a:close/>
              </a:path>
            </a:pathLst>
          </a:custGeom>
        </p:spPr>
      </p:pic>
      <p:pic>
        <p:nvPicPr>
          <p:cNvPr id="6" name="Picture 5">
            <a:extLst>
              <a:ext uri="{FF2B5EF4-FFF2-40B4-BE49-F238E27FC236}">
                <a16:creationId xmlns:a16="http://schemas.microsoft.com/office/drawing/2014/main" id="{04448C16-686F-3DD9-D602-907BDA2803FB}"/>
              </a:ext>
            </a:extLst>
          </p:cNvPr>
          <p:cNvPicPr>
            <a:picLocks noChangeAspect="1"/>
          </p:cNvPicPr>
          <p:nvPr/>
        </p:nvPicPr>
        <p:blipFill>
          <a:blip r:embed="rId4"/>
          <a:stretch>
            <a:fillRect/>
          </a:stretch>
        </p:blipFill>
        <p:spPr>
          <a:xfrm>
            <a:off x="9581203" y="6264368"/>
            <a:ext cx="2414225" cy="506012"/>
          </a:xfrm>
          <a:prstGeom prst="rect">
            <a:avLst/>
          </a:prstGeom>
        </p:spPr>
      </p:pic>
    </p:spTree>
    <p:extLst>
      <p:ext uri="{BB962C8B-B14F-4D97-AF65-F5344CB8AC3E}">
        <p14:creationId xmlns:p14="http://schemas.microsoft.com/office/powerpoint/2010/main" val="279936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9089EED9-F54D-4F20-A2C6-949DE41769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27">
            <a:extLst>
              <a:ext uri="{FF2B5EF4-FFF2-40B4-BE49-F238E27FC236}">
                <a16:creationId xmlns:a16="http://schemas.microsoft.com/office/drawing/2014/main" id="{7E46F721-3785-414D-8697-16AF490E68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0" y="0"/>
            <a:ext cx="6096000" cy="6858000"/>
          </a:xfrm>
          <a:prstGeom prst="rect">
            <a:avLst/>
          </a:pr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F9F7B1B-6A49-920C-BF68-DEED48DB0079}"/>
              </a:ext>
            </a:extLst>
          </p:cNvPr>
          <p:cNvSpPr>
            <a:spLocks noGrp="1"/>
          </p:cNvSpPr>
          <p:nvPr>
            <p:ph type="title"/>
          </p:nvPr>
        </p:nvSpPr>
        <p:spPr>
          <a:xfrm>
            <a:off x="8115300" y="1562669"/>
            <a:ext cx="3389515" cy="2380681"/>
          </a:xfrm>
        </p:spPr>
        <p:txBody>
          <a:bodyPr vert="horz" lIns="91440" tIns="45720" rIns="91440" bIns="45720" rtlCol="0" anchor="b">
            <a:normAutofit/>
          </a:bodyPr>
          <a:lstStyle/>
          <a:p>
            <a:pPr algn="ctr"/>
            <a:r>
              <a:rPr lang="en-US" sz="3600">
                <a:solidFill>
                  <a:schemeClr val="tx1">
                    <a:lumMod val="85000"/>
                    <a:lumOff val="15000"/>
                  </a:schemeClr>
                </a:solidFill>
              </a:rPr>
              <a:t>Deportasjon 26. november 1942</a:t>
            </a:r>
          </a:p>
        </p:txBody>
      </p:sp>
      <p:pic>
        <p:nvPicPr>
          <p:cNvPr id="5" name="Content Placeholder 4">
            <a:extLst>
              <a:ext uri="{FF2B5EF4-FFF2-40B4-BE49-F238E27FC236}">
                <a16:creationId xmlns:a16="http://schemas.microsoft.com/office/drawing/2014/main" id="{AFC13770-C952-CF48-A185-4583123EE610}"/>
              </a:ext>
            </a:extLst>
          </p:cNvPr>
          <p:cNvPicPr>
            <a:picLocks noGrp="1" noChangeAspect="1"/>
          </p:cNvPicPr>
          <p:nvPr>
            <p:ph sz="half" idx="1"/>
          </p:nvPr>
        </p:nvPicPr>
        <p:blipFill rotWithShape="1">
          <a:blip r:embed="rId3"/>
          <a:srcRect l="30787" r="3" b="3"/>
          <a:stretch/>
        </p:blipFill>
        <p:spPr>
          <a:xfrm>
            <a:off x="20" y="1"/>
            <a:ext cx="7665573" cy="6857999"/>
          </a:xfrm>
          <a:custGeom>
            <a:avLst/>
            <a:gdLst/>
            <a:ahLst/>
            <a:cxnLst/>
            <a:rect l="l" t="t" r="r" b="b"/>
            <a:pathLst>
              <a:path w="7665593" h="6857999">
                <a:moveTo>
                  <a:pt x="0" y="0"/>
                </a:moveTo>
                <a:lnTo>
                  <a:pt x="7363783" y="0"/>
                </a:lnTo>
                <a:lnTo>
                  <a:pt x="7372954" y="18152"/>
                </a:lnTo>
                <a:cubicBezTo>
                  <a:pt x="7378508" y="27417"/>
                  <a:pt x="7383821" y="35694"/>
                  <a:pt x="7386404" y="41707"/>
                </a:cubicBezTo>
                <a:lnTo>
                  <a:pt x="7389058" y="60832"/>
                </a:lnTo>
                <a:lnTo>
                  <a:pt x="7394074" y="60137"/>
                </a:lnTo>
                <a:lnTo>
                  <a:pt x="7394443" y="67241"/>
                </a:lnTo>
                <a:lnTo>
                  <a:pt x="7394565" y="83099"/>
                </a:lnTo>
                <a:cubicBezTo>
                  <a:pt x="7395324" y="92994"/>
                  <a:pt x="7394122" y="120511"/>
                  <a:pt x="7395957" y="130584"/>
                </a:cubicBezTo>
                <a:cubicBezTo>
                  <a:pt x="7401306" y="133490"/>
                  <a:pt x="7404223" y="137975"/>
                  <a:pt x="7405574" y="143540"/>
                </a:cubicBezTo>
                <a:lnTo>
                  <a:pt x="7405725" y="155795"/>
                </a:lnTo>
                <a:lnTo>
                  <a:pt x="7418615" y="226869"/>
                </a:lnTo>
                <a:lnTo>
                  <a:pt x="7419579" y="236641"/>
                </a:lnTo>
                <a:lnTo>
                  <a:pt x="7423900" y="241933"/>
                </a:lnTo>
                <a:cubicBezTo>
                  <a:pt x="7424763" y="245974"/>
                  <a:pt x="7424206" y="257579"/>
                  <a:pt x="7424760" y="260885"/>
                </a:cubicBezTo>
                <a:cubicBezTo>
                  <a:pt x="7425580" y="261177"/>
                  <a:pt x="7426400" y="261469"/>
                  <a:pt x="7427220" y="261761"/>
                </a:cubicBezTo>
                <a:cubicBezTo>
                  <a:pt x="7431152" y="272291"/>
                  <a:pt x="7444241" y="311893"/>
                  <a:pt x="7448344" y="324055"/>
                </a:cubicBezTo>
                <a:cubicBezTo>
                  <a:pt x="7444563" y="326484"/>
                  <a:pt x="7450535" y="331924"/>
                  <a:pt x="7451833" y="334727"/>
                </a:cubicBezTo>
                <a:cubicBezTo>
                  <a:pt x="7449286" y="335161"/>
                  <a:pt x="7448510" y="341947"/>
                  <a:pt x="7450776" y="343948"/>
                </a:cubicBezTo>
                <a:cubicBezTo>
                  <a:pt x="7463202" y="391652"/>
                  <a:pt x="7437523" y="367773"/>
                  <a:pt x="7453791" y="395003"/>
                </a:cubicBezTo>
                <a:cubicBezTo>
                  <a:pt x="7454869" y="399820"/>
                  <a:pt x="7453841" y="403723"/>
                  <a:pt x="7451939" y="407147"/>
                </a:cubicBezTo>
                <a:lnTo>
                  <a:pt x="7448030" y="412254"/>
                </a:lnTo>
                <a:lnTo>
                  <a:pt x="7455416" y="432021"/>
                </a:lnTo>
                <a:cubicBezTo>
                  <a:pt x="7457991" y="441758"/>
                  <a:pt x="7459699" y="452007"/>
                  <a:pt x="7460479" y="462523"/>
                </a:cubicBezTo>
                <a:cubicBezTo>
                  <a:pt x="7455275" y="464882"/>
                  <a:pt x="7462669" y="473136"/>
                  <a:pt x="7464133" y="477020"/>
                </a:cubicBezTo>
                <a:cubicBezTo>
                  <a:pt x="7460734" y="477060"/>
                  <a:pt x="7459104" y="485663"/>
                  <a:pt x="7461914" y="488716"/>
                </a:cubicBezTo>
                <a:cubicBezTo>
                  <a:pt x="7474065" y="552879"/>
                  <a:pt x="7442314" y="516775"/>
                  <a:pt x="7461353" y="555280"/>
                </a:cubicBezTo>
                <a:cubicBezTo>
                  <a:pt x="7462345" y="561721"/>
                  <a:pt x="7460642" y="566553"/>
                  <a:pt x="7457829" y="570585"/>
                </a:cubicBezTo>
                <a:lnTo>
                  <a:pt x="7450804" y="577839"/>
                </a:lnTo>
                <a:lnTo>
                  <a:pt x="7453309" y="583524"/>
                </a:lnTo>
                <a:cubicBezTo>
                  <a:pt x="7453505" y="604977"/>
                  <a:pt x="7446306" y="611303"/>
                  <a:pt x="7453558" y="623785"/>
                </a:cubicBezTo>
                <a:cubicBezTo>
                  <a:pt x="7438483" y="642230"/>
                  <a:pt x="7452055" y="636019"/>
                  <a:pt x="7454362" y="650049"/>
                </a:cubicBezTo>
                <a:cubicBezTo>
                  <a:pt x="7457368" y="661117"/>
                  <a:pt x="7463152" y="640798"/>
                  <a:pt x="7464006" y="651645"/>
                </a:cubicBezTo>
                <a:cubicBezTo>
                  <a:pt x="7460114" y="663380"/>
                  <a:pt x="7472201" y="662829"/>
                  <a:pt x="7467442" y="675032"/>
                </a:cubicBezTo>
                <a:cubicBezTo>
                  <a:pt x="7458335" y="672068"/>
                  <a:pt x="7469207" y="699114"/>
                  <a:pt x="7461251" y="699956"/>
                </a:cubicBezTo>
                <a:cubicBezTo>
                  <a:pt x="7472628" y="710321"/>
                  <a:pt x="7458614" y="715529"/>
                  <a:pt x="7462119" y="729331"/>
                </a:cubicBezTo>
                <a:cubicBezTo>
                  <a:pt x="7466423" y="735831"/>
                  <a:pt x="7467162" y="740521"/>
                  <a:pt x="7462533" y="746910"/>
                </a:cubicBezTo>
                <a:cubicBezTo>
                  <a:pt x="7483486" y="776851"/>
                  <a:pt x="7463470" y="765024"/>
                  <a:pt x="7471529" y="793043"/>
                </a:cubicBezTo>
                <a:cubicBezTo>
                  <a:pt x="7480002" y="817184"/>
                  <a:pt x="7485500" y="844550"/>
                  <a:pt x="7505730" y="867898"/>
                </a:cubicBezTo>
                <a:cubicBezTo>
                  <a:pt x="7511461" y="872184"/>
                  <a:pt x="7513630" y="882707"/>
                  <a:pt x="7510576" y="891400"/>
                </a:cubicBezTo>
                <a:cubicBezTo>
                  <a:pt x="7510049" y="892894"/>
                  <a:pt x="7509385" y="894278"/>
                  <a:pt x="7508604" y="895508"/>
                </a:cubicBezTo>
                <a:cubicBezTo>
                  <a:pt x="7511698" y="915692"/>
                  <a:pt x="7525520" y="989520"/>
                  <a:pt x="7529143" y="1012510"/>
                </a:cubicBezTo>
                <a:cubicBezTo>
                  <a:pt x="7521781" y="1014371"/>
                  <a:pt x="7535067" y="1025997"/>
                  <a:pt x="7530347" y="1033444"/>
                </a:cubicBezTo>
                <a:cubicBezTo>
                  <a:pt x="7526204" y="1038777"/>
                  <a:pt x="7529270" y="1043549"/>
                  <a:pt x="7529596" y="1049120"/>
                </a:cubicBezTo>
                <a:cubicBezTo>
                  <a:pt x="7526339" y="1056460"/>
                  <a:pt x="7532220" y="1080398"/>
                  <a:pt x="7536437" y="1086639"/>
                </a:cubicBezTo>
                <a:cubicBezTo>
                  <a:pt x="7551094" y="1101553"/>
                  <a:pt x="7540210" y="1135442"/>
                  <a:pt x="7551438" y="1147834"/>
                </a:cubicBezTo>
                <a:cubicBezTo>
                  <a:pt x="7553086" y="1152330"/>
                  <a:pt x="7553752" y="1156729"/>
                  <a:pt x="7553808" y="1161047"/>
                </a:cubicBezTo>
                <a:lnTo>
                  <a:pt x="7552572" y="1173130"/>
                </a:lnTo>
                <a:lnTo>
                  <a:pt x="7549434" y="1176566"/>
                </a:lnTo>
                <a:lnTo>
                  <a:pt x="7550211" y="1183950"/>
                </a:lnTo>
                <a:lnTo>
                  <a:pt x="7549733" y="1186066"/>
                </a:lnTo>
                <a:cubicBezTo>
                  <a:pt x="7548807" y="1190108"/>
                  <a:pt x="7548001" y="1194099"/>
                  <a:pt x="7547683" y="1198047"/>
                </a:cubicBezTo>
                <a:cubicBezTo>
                  <a:pt x="7563423" y="1192855"/>
                  <a:pt x="7547566" y="1230782"/>
                  <a:pt x="7560295" y="1219849"/>
                </a:cubicBezTo>
                <a:cubicBezTo>
                  <a:pt x="7561281" y="1240644"/>
                  <a:pt x="7573138" y="1224782"/>
                  <a:pt x="7561835" y="1249779"/>
                </a:cubicBezTo>
                <a:cubicBezTo>
                  <a:pt x="7574707" y="1282065"/>
                  <a:pt x="7569916" y="1332957"/>
                  <a:pt x="7589445" y="1358245"/>
                </a:cubicBezTo>
                <a:cubicBezTo>
                  <a:pt x="7581989" y="1355103"/>
                  <a:pt x="7576204" y="1368711"/>
                  <a:pt x="7579904" y="1378136"/>
                </a:cubicBezTo>
                <a:cubicBezTo>
                  <a:pt x="7550647" y="1367117"/>
                  <a:pt x="7606267" y="1415404"/>
                  <a:pt x="7586303" y="1423699"/>
                </a:cubicBezTo>
                <a:cubicBezTo>
                  <a:pt x="7604838" y="1424108"/>
                  <a:pt x="7636267" y="1466352"/>
                  <a:pt x="7621059" y="1486236"/>
                </a:cubicBezTo>
                <a:cubicBezTo>
                  <a:pt x="7624771" y="1516526"/>
                  <a:pt x="7640092" y="1537976"/>
                  <a:pt x="7633966" y="1569734"/>
                </a:cubicBezTo>
                <a:cubicBezTo>
                  <a:pt x="7636447" y="1570719"/>
                  <a:pt x="7638522" y="1572334"/>
                  <a:pt x="7640304" y="1574384"/>
                </a:cubicBezTo>
                <a:lnTo>
                  <a:pt x="7644628" y="1581242"/>
                </a:lnTo>
                <a:lnTo>
                  <a:pt x="7644313" y="1582567"/>
                </a:lnTo>
                <a:cubicBezTo>
                  <a:pt x="7644257" y="1587776"/>
                  <a:pt x="7645302" y="1590443"/>
                  <a:pt x="7646831" y="1591983"/>
                </a:cubicBezTo>
                <a:cubicBezTo>
                  <a:pt x="7647577" y="1592347"/>
                  <a:pt x="7648323" y="1592711"/>
                  <a:pt x="7649069" y="1593074"/>
                </a:cubicBezTo>
                <a:lnTo>
                  <a:pt x="7651326" y="1599230"/>
                </a:lnTo>
                <a:lnTo>
                  <a:pt x="7657195" y="1610539"/>
                </a:lnTo>
                <a:lnTo>
                  <a:pt x="7656957" y="1613422"/>
                </a:lnTo>
                <a:lnTo>
                  <a:pt x="7663730" y="1631673"/>
                </a:lnTo>
                <a:lnTo>
                  <a:pt x="7663189" y="1632289"/>
                </a:lnTo>
                <a:cubicBezTo>
                  <a:pt x="7662131" y="1634085"/>
                  <a:pt x="7661641" y="1636199"/>
                  <a:pt x="7662326" y="1639024"/>
                </a:cubicBezTo>
                <a:cubicBezTo>
                  <a:pt x="7651979" y="1640024"/>
                  <a:pt x="7659188" y="1642819"/>
                  <a:pt x="7662125" y="1651067"/>
                </a:cubicBezTo>
                <a:cubicBezTo>
                  <a:pt x="7646711" y="1654462"/>
                  <a:pt x="7660667" y="1674670"/>
                  <a:pt x="7653812" y="1683345"/>
                </a:cubicBezTo>
                <a:cubicBezTo>
                  <a:pt x="7656316" y="1689330"/>
                  <a:pt x="7658683" y="1695719"/>
                  <a:pt x="7660803" y="1702414"/>
                </a:cubicBezTo>
                <a:lnTo>
                  <a:pt x="7661867" y="1756201"/>
                </a:lnTo>
                <a:lnTo>
                  <a:pt x="7649453" y="1812530"/>
                </a:lnTo>
                <a:cubicBezTo>
                  <a:pt x="7649183" y="1833366"/>
                  <a:pt x="7644573" y="1851408"/>
                  <a:pt x="7647823" y="1869041"/>
                </a:cubicBezTo>
                <a:cubicBezTo>
                  <a:pt x="7644238" y="1876204"/>
                  <a:pt x="7642789" y="1882956"/>
                  <a:pt x="7648156" y="1889503"/>
                </a:cubicBezTo>
                <a:cubicBezTo>
                  <a:pt x="7646365" y="1908946"/>
                  <a:pt x="7638702" y="1913653"/>
                  <a:pt x="7644679" y="1925974"/>
                </a:cubicBezTo>
                <a:cubicBezTo>
                  <a:pt x="7632281" y="1936898"/>
                  <a:pt x="7637013" y="1937545"/>
                  <a:pt x="7640564" y="1942678"/>
                </a:cubicBezTo>
                <a:lnTo>
                  <a:pt x="7640816" y="1943410"/>
                </a:lnTo>
                <a:lnTo>
                  <a:pt x="7639044" y="1944904"/>
                </a:lnTo>
                <a:lnTo>
                  <a:pt x="7638223" y="1947993"/>
                </a:lnTo>
                <a:lnTo>
                  <a:pt x="7638752" y="1956430"/>
                </a:lnTo>
                <a:lnTo>
                  <a:pt x="7639407" y="1959603"/>
                </a:lnTo>
                <a:cubicBezTo>
                  <a:pt x="7639690" y="1961788"/>
                  <a:pt x="7639658" y="1963239"/>
                  <a:pt x="7639396" y="1964244"/>
                </a:cubicBezTo>
                <a:lnTo>
                  <a:pt x="7639249" y="1964361"/>
                </a:lnTo>
                <a:lnTo>
                  <a:pt x="7639521" y="1968708"/>
                </a:lnTo>
                <a:cubicBezTo>
                  <a:pt x="7640315" y="1976045"/>
                  <a:pt x="7641402" y="1983186"/>
                  <a:pt x="7642694" y="1989983"/>
                </a:cubicBezTo>
                <a:cubicBezTo>
                  <a:pt x="7634556" y="1995729"/>
                  <a:pt x="7644169" y="2020842"/>
                  <a:pt x="7628828" y="2018094"/>
                </a:cubicBezTo>
                <a:cubicBezTo>
                  <a:pt x="7630116" y="2027262"/>
                  <a:pt x="7636485" y="2032807"/>
                  <a:pt x="7626423" y="2029720"/>
                </a:cubicBezTo>
                <a:cubicBezTo>
                  <a:pt x="7626559" y="2032738"/>
                  <a:pt x="7625703" y="2034598"/>
                  <a:pt x="7624364" y="2035929"/>
                </a:cubicBezTo>
                <a:lnTo>
                  <a:pt x="7623733" y="2036314"/>
                </a:lnTo>
                <a:lnTo>
                  <a:pt x="7626847" y="2056711"/>
                </a:lnTo>
                <a:lnTo>
                  <a:pt x="7626090" y="2059419"/>
                </a:lnTo>
                <a:lnTo>
                  <a:pt x="7629618" y="2072712"/>
                </a:lnTo>
                <a:lnTo>
                  <a:pt x="7630641" y="2079581"/>
                </a:lnTo>
                <a:lnTo>
                  <a:pt x="7632577" y="2081522"/>
                </a:lnTo>
                <a:cubicBezTo>
                  <a:pt x="7633753" y="2083617"/>
                  <a:pt x="7634261" y="2086620"/>
                  <a:pt x="7633251" y="2091658"/>
                </a:cubicBezTo>
                <a:lnTo>
                  <a:pt x="7632707" y="2092825"/>
                </a:lnTo>
                <a:lnTo>
                  <a:pt x="7635575" y="2101184"/>
                </a:lnTo>
                <a:cubicBezTo>
                  <a:pt x="7636900" y="2103876"/>
                  <a:pt x="7638586" y="2106260"/>
                  <a:pt x="7640772" y="2108190"/>
                </a:cubicBezTo>
                <a:cubicBezTo>
                  <a:pt x="7629093" y="2136655"/>
                  <a:pt x="7639778" y="2163513"/>
                  <a:pt x="7637758" y="2194409"/>
                </a:cubicBezTo>
                <a:cubicBezTo>
                  <a:pt x="7619585" y="2207765"/>
                  <a:pt x="7641835" y="2261154"/>
                  <a:pt x="7659453" y="2268824"/>
                </a:cubicBezTo>
                <a:cubicBezTo>
                  <a:pt x="7644015" y="2268997"/>
                  <a:pt x="7665037" y="2307714"/>
                  <a:pt x="7665583" y="2317700"/>
                </a:cubicBezTo>
                <a:cubicBezTo>
                  <a:pt x="7665764" y="2321029"/>
                  <a:pt x="7663671" y="2321166"/>
                  <a:pt x="7657195" y="2315619"/>
                </a:cubicBezTo>
                <a:cubicBezTo>
                  <a:pt x="7658997" y="2326231"/>
                  <a:pt x="7650972" y="2337185"/>
                  <a:pt x="7644431" y="2331209"/>
                </a:cubicBezTo>
                <a:cubicBezTo>
                  <a:pt x="7658433" y="2363448"/>
                  <a:pt x="7644510" y="2411031"/>
                  <a:pt x="7650869" y="2447461"/>
                </a:cubicBezTo>
                <a:cubicBezTo>
                  <a:pt x="7635485" y="2467322"/>
                  <a:pt x="7649719" y="2456555"/>
                  <a:pt x="7646841" y="2477156"/>
                </a:cubicBezTo>
                <a:cubicBezTo>
                  <a:pt x="7661004" y="2471521"/>
                  <a:pt x="7638896" y="2502164"/>
                  <a:pt x="7654880" y="2503292"/>
                </a:cubicBezTo>
                <a:cubicBezTo>
                  <a:pt x="7653849" y="2507005"/>
                  <a:pt x="7652348" y="2510567"/>
                  <a:pt x="7650720" y="2514131"/>
                </a:cubicBezTo>
                <a:lnTo>
                  <a:pt x="7649876" y="2516003"/>
                </a:lnTo>
                <a:lnTo>
                  <a:pt x="7649263" y="2523483"/>
                </a:lnTo>
                <a:lnTo>
                  <a:pt x="7645633" y="2525592"/>
                </a:lnTo>
                <a:lnTo>
                  <a:pt x="7642233" y="2536851"/>
                </a:lnTo>
                <a:cubicBezTo>
                  <a:pt x="7641494" y="2541069"/>
                  <a:pt x="7641323" y="2545607"/>
                  <a:pt x="7642069" y="2550622"/>
                </a:cubicBezTo>
                <a:cubicBezTo>
                  <a:pt x="7648404" y="2562959"/>
                  <a:pt x="7640640" y="2582170"/>
                  <a:pt x="7641110" y="2599544"/>
                </a:cubicBezTo>
                <a:lnTo>
                  <a:pt x="7643071" y="2607523"/>
                </a:lnTo>
                <a:lnTo>
                  <a:pt x="7639801" y="2633566"/>
                </a:lnTo>
                <a:cubicBezTo>
                  <a:pt x="7639166" y="2640978"/>
                  <a:pt x="7638833" y="2648672"/>
                  <a:pt x="7639065" y="2656773"/>
                </a:cubicBezTo>
                <a:lnTo>
                  <a:pt x="7640624" y="2671810"/>
                </a:lnTo>
                <a:lnTo>
                  <a:pt x="7639332" y="2675751"/>
                </a:lnTo>
                <a:cubicBezTo>
                  <a:pt x="7639476" y="2682617"/>
                  <a:pt x="7644027" y="2691703"/>
                  <a:pt x="7638498" y="2690893"/>
                </a:cubicBezTo>
                <a:lnTo>
                  <a:pt x="7640415" y="2698606"/>
                </a:lnTo>
                <a:lnTo>
                  <a:pt x="7636002" y="2706218"/>
                </a:lnTo>
                <a:cubicBezTo>
                  <a:pt x="7634978" y="2707053"/>
                  <a:pt x="7633887" y="2707679"/>
                  <a:pt x="7632770" y="2708079"/>
                </a:cubicBezTo>
                <a:lnTo>
                  <a:pt x="7634220" y="2718854"/>
                </a:lnTo>
                <a:lnTo>
                  <a:pt x="7631061" y="2727688"/>
                </a:lnTo>
                <a:lnTo>
                  <a:pt x="7633127" y="2735389"/>
                </a:lnTo>
                <a:lnTo>
                  <a:pt x="7632661" y="2738584"/>
                </a:lnTo>
                <a:lnTo>
                  <a:pt x="7631098" y="2746529"/>
                </a:lnTo>
                <a:cubicBezTo>
                  <a:pt x="7630002" y="2750602"/>
                  <a:pt x="7628681" y="2755160"/>
                  <a:pt x="7627624" y="2760235"/>
                </a:cubicBezTo>
                <a:lnTo>
                  <a:pt x="7627140" y="2764511"/>
                </a:lnTo>
                <a:lnTo>
                  <a:pt x="7621827" y="2773820"/>
                </a:lnTo>
                <a:cubicBezTo>
                  <a:pt x="7617811" y="2780593"/>
                  <a:pt x="7615104" y="2785923"/>
                  <a:pt x="7617284" y="2791840"/>
                </a:cubicBezTo>
                <a:cubicBezTo>
                  <a:pt x="7612094" y="2801924"/>
                  <a:pt x="7597550" y="2808970"/>
                  <a:pt x="7601430" y="2823567"/>
                </a:cubicBezTo>
                <a:cubicBezTo>
                  <a:pt x="7594841" y="2819137"/>
                  <a:pt x="7600633" y="2839778"/>
                  <a:pt x="7593865" y="2842217"/>
                </a:cubicBezTo>
                <a:cubicBezTo>
                  <a:pt x="7588415" y="2843342"/>
                  <a:pt x="7588901" y="2849866"/>
                  <a:pt x="7586893" y="2854834"/>
                </a:cubicBezTo>
                <a:cubicBezTo>
                  <a:pt x="7581327" y="2858374"/>
                  <a:pt x="7576244" y="2883372"/>
                  <a:pt x="7577046" y="2892075"/>
                </a:cubicBezTo>
                <a:cubicBezTo>
                  <a:pt x="7582584" y="2916606"/>
                  <a:pt x="7560175" y="2936338"/>
                  <a:pt x="7564026" y="2955950"/>
                </a:cubicBezTo>
                <a:cubicBezTo>
                  <a:pt x="7563501" y="2961086"/>
                  <a:pt x="7562240" y="2965343"/>
                  <a:pt x="7560529" y="2969031"/>
                </a:cubicBezTo>
                <a:lnTo>
                  <a:pt x="7554631" y="2978222"/>
                </a:lnTo>
                <a:lnTo>
                  <a:pt x="7550747" y="2978564"/>
                </a:lnTo>
                <a:lnTo>
                  <a:pt x="7548359" y="2985429"/>
                </a:lnTo>
                <a:lnTo>
                  <a:pt x="7547120" y="2986826"/>
                </a:lnTo>
                <a:cubicBezTo>
                  <a:pt x="7544741" y="2989483"/>
                  <a:pt x="7542480" y="2992194"/>
                  <a:pt x="7540621" y="2995267"/>
                </a:cubicBezTo>
                <a:cubicBezTo>
                  <a:pt x="7555200" y="3003715"/>
                  <a:pt x="7527208" y="3022799"/>
                  <a:pt x="7541739" y="3023946"/>
                </a:cubicBezTo>
                <a:cubicBezTo>
                  <a:pt x="7534059" y="3042303"/>
                  <a:pt x="7549904" y="3038579"/>
                  <a:pt x="7530781" y="3050462"/>
                </a:cubicBezTo>
                <a:cubicBezTo>
                  <a:pt x="7527838" y="3088204"/>
                  <a:pt x="7503338" y="3127251"/>
                  <a:pt x="7508515" y="3164510"/>
                </a:cubicBezTo>
                <a:cubicBezTo>
                  <a:pt x="7503888" y="3155782"/>
                  <a:pt x="7493770" y="3162549"/>
                  <a:pt x="7492866" y="3173520"/>
                </a:cubicBezTo>
                <a:cubicBezTo>
                  <a:pt x="7474179" y="3140376"/>
                  <a:pt x="7498581" y="3226463"/>
                  <a:pt x="7479395" y="3217191"/>
                </a:cubicBezTo>
                <a:cubicBezTo>
                  <a:pt x="7493905" y="3232643"/>
                  <a:pt x="7501608" y="3293915"/>
                  <a:pt x="7481475" y="3298298"/>
                </a:cubicBezTo>
                <a:cubicBezTo>
                  <a:pt x="7472089" y="3326890"/>
                  <a:pt x="7475493" y="3357480"/>
                  <a:pt x="7457722" y="3379292"/>
                </a:cubicBezTo>
                <a:cubicBezTo>
                  <a:pt x="7459285" y="3382143"/>
                  <a:pt x="7460273" y="3385199"/>
                  <a:pt x="7460850" y="3388381"/>
                </a:cubicBezTo>
                <a:lnTo>
                  <a:pt x="7461482" y="3397694"/>
                </a:lnTo>
                <a:lnTo>
                  <a:pt x="7460695" y="3398556"/>
                </a:lnTo>
                <a:cubicBezTo>
                  <a:pt x="7458532" y="3402904"/>
                  <a:pt x="7458275" y="3406007"/>
                  <a:pt x="7458858" y="3408553"/>
                </a:cubicBezTo>
                <a:lnTo>
                  <a:pt x="7460185" y="3411299"/>
                </a:lnTo>
                <a:lnTo>
                  <a:pt x="7459468" y="3418333"/>
                </a:lnTo>
                <a:lnTo>
                  <a:pt x="7459515" y="3432662"/>
                </a:lnTo>
                <a:lnTo>
                  <a:pt x="7458154" y="3434902"/>
                </a:lnTo>
                <a:lnTo>
                  <a:pt x="7456091" y="3455825"/>
                </a:lnTo>
                <a:cubicBezTo>
                  <a:pt x="7455865" y="3455850"/>
                  <a:pt x="7455638" y="3455877"/>
                  <a:pt x="7455413" y="3455903"/>
                </a:cubicBezTo>
                <a:cubicBezTo>
                  <a:pt x="7453843" y="3456557"/>
                  <a:pt x="7452596" y="3457940"/>
                  <a:pt x="7451989" y="3460886"/>
                </a:cubicBezTo>
                <a:cubicBezTo>
                  <a:pt x="7443388" y="3453296"/>
                  <a:pt x="7447961" y="3461529"/>
                  <a:pt x="7446929" y="3470886"/>
                </a:cubicBezTo>
                <a:cubicBezTo>
                  <a:pt x="7433341" y="3461186"/>
                  <a:pt x="7436171" y="3489615"/>
                  <a:pt x="7427213" y="3491353"/>
                </a:cubicBezTo>
                <a:cubicBezTo>
                  <a:pt x="7426761" y="3498443"/>
                  <a:pt x="7426037" y="3505767"/>
                  <a:pt x="7424990" y="3513143"/>
                </a:cubicBezTo>
                <a:lnTo>
                  <a:pt x="7424186" y="3517424"/>
                </a:lnTo>
                <a:cubicBezTo>
                  <a:pt x="7424132" y="3517438"/>
                  <a:pt x="7424077" y="3517453"/>
                  <a:pt x="7424024" y="3517467"/>
                </a:cubicBezTo>
                <a:cubicBezTo>
                  <a:pt x="7423536" y="3518305"/>
                  <a:pt x="7423153" y="3519678"/>
                  <a:pt x="7422883" y="3521896"/>
                </a:cubicBezTo>
                <a:lnTo>
                  <a:pt x="7422723" y="3525229"/>
                </a:lnTo>
                <a:lnTo>
                  <a:pt x="7421163" y="3533534"/>
                </a:lnTo>
                <a:lnTo>
                  <a:pt x="7419650" y="3536108"/>
                </a:lnTo>
                <a:lnTo>
                  <a:pt x="7417640" y="3536718"/>
                </a:lnTo>
                <a:lnTo>
                  <a:pt x="7417697" y="3537534"/>
                </a:lnTo>
                <a:cubicBezTo>
                  <a:pt x="7419749" y="3544077"/>
                  <a:pt x="7423989" y="3546875"/>
                  <a:pt x="7409814" y="3551598"/>
                </a:cubicBezTo>
                <a:cubicBezTo>
                  <a:pt x="7412376" y="3566128"/>
                  <a:pt x="7404108" y="3567090"/>
                  <a:pt x="7397719" y="3584844"/>
                </a:cubicBezTo>
                <a:cubicBezTo>
                  <a:pt x="7401116" y="3593573"/>
                  <a:pt x="7398130" y="3599358"/>
                  <a:pt x="7393057" y="3604546"/>
                </a:cubicBezTo>
                <a:cubicBezTo>
                  <a:pt x="7391792" y="3622895"/>
                  <a:pt x="7383125" y="3638008"/>
                  <a:pt x="7377811" y="3657793"/>
                </a:cubicBezTo>
                <a:cubicBezTo>
                  <a:pt x="7379886" y="3680874"/>
                  <a:pt x="7366255" y="3689531"/>
                  <a:pt x="7360624" y="3710685"/>
                </a:cubicBezTo>
                <a:cubicBezTo>
                  <a:pt x="7367950" y="3731637"/>
                  <a:pt x="7347999" y="3723947"/>
                  <a:pt x="7341489" y="3734006"/>
                </a:cubicBezTo>
                <a:lnTo>
                  <a:pt x="7340478" y="3737028"/>
                </a:lnTo>
                <a:lnTo>
                  <a:pt x="7340489" y="3745476"/>
                </a:lnTo>
                <a:lnTo>
                  <a:pt x="7340950" y="3748687"/>
                </a:lnTo>
                <a:cubicBezTo>
                  <a:pt x="7341098" y="3750887"/>
                  <a:pt x="7340976" y="3752333"/>
                  <a:pt x="7340653" y="3753314"/>
                </a:cubicBezTo>
                <a:lnTo>
                  <a:pt x="7340500" y="3753419"/>
                </a:lnTo>
                <a:lnTo>
                  <a:pt x="7340506" y="3757774"/>
                </a:lnTo>
                <a:cubicBezTo>
                  <a:pt x="7340847" y="3765147"/>
                  <a:pt x="7341495" y="3772345"/>
                  <a:pt x="7342369" y="3779218"/>
                </a:cubicBezTo>
                <a:cubicBezTo>
                  <a:pt x="7333890" y="3784348"/>
                  <a:pt x="7341949" y="3810090"/>
                  <a:pt x="7326800" y="3806225"/>
                </a:cubicBezTo>
                <a:cubicBezTo>
                  <a:pt x="7327524" y="3815461"/>
                  <a:pt x="7333545" y="3821456"/>
                  <a:pt x="7323686" y="3817640"/>
                </a:cubicBezTo>
                <a:cubicBezTo>
                  <a:pt x="7323637" y="3820659"/>
                  <a:pt x="7322668" y="3822449"/>
                  <a:pt x="7321247" y="3823678"/>
                </a:cubicBezTo>
                <a:lnTo>
                  <a:pt x="7320595" y="3824018"/>
                </a:lnTo>
                <a:lnTo>
                  <a:pt x="7322453" y="3844579"/>
                </a:lnTo>
                <a:lnTo>
                  <a:pt x="7321532" y="3847225"/>
                </a:lnTo>
                <a:lnTo>
                  <a:pt x="7324238" y="3860736"/>
                </a:lnTo>
                <a:lnTo>
                  <a:pt x="7324840" y="3867658"/>
                </a:lnTo>
                <a:lnTo>
                  <a:pt x="7326655" y="3869733"/>
                </a:lnTo>
                <a:cubicBezTo>
                  <a:pt x="7327701" y="3871909"/>
                  <a:pt x="7328023" y="3874942"/>
                  <a:pt x="7326706" y="3879891"/>
                </a:cubicBezTo>
                <a:lnTo>
                  <a:pt x="7326093" y="3881013"/>
                </a:lnTo>
                <a:lnTo>
                  <a:pt x="7328442" y="3889558"/>
                </a:lnTo>
                <a:cubicBezTo>
                  <a:pt x="7329602" y="3892339"/>
                  <a:pt x="7331138" y="3894839"/>
                  <a:pt x="7333203" y="3896924"/>
                </a:cubicBezTo>
                <a:cubicBezTo>
                  <a:pt x="7319795" y="3924445"/>
                  <a:pt x="7328820" y="3952004"/>
                  <a:pt x="7324908" y="3982658"/>
                </a:cubicBezTo>
                <a:cubicBezTo>
                  <a:pt x="7325522" y="4017325"/>
                  <a:pt x="7327874" y="4041416"/>
                  <a:pt x="7327588" y="4064228"/>
                </a:cubicBezTo>
                <a:cubicBezTo>
                  <a:pt x="7328735" y="4074940"/>
                  <a:pt x="7329351" y="4153102"/>
                  <a:pt x="7323186" y="4146664"/>
                </a:cubicBezTo>
                <a:cubicBezTo>
                  <a:pt x="7335189" y="4179829"/>
                  <a:pt x="7318370" y="4199117"/>
                  <a:pt x="7322488" y="4235901"/>
                </a:cubicBezTo>
                <a:cubicBezTo>
                  <a:pt x="7305909" y="4254573"/>
                  <a:pt x="7320783" y="4244884"/>
                  <a:pt x="7316645" y="4265209"/>
                </a:cubicBezTo>
                <a:cubicBezTo>
                  <a:pt x="7331133" y="4260631"/>
                  <a:pt x="7307179" y="4289560"/>
                  <a:pt x="7323069" y="4291857"/>
                </a:cubicBezTo>
                <a:cubicBezTo>
                  <a:pt x="7321814" y="4295483"/>
                  <a:pt x="7320095" y="4298923"/>
                  <a:pt x="7318251" y="4302359"/>
                </a:cubicBezTo>
                <a:lnTo>
                  <a:pt x="7317295" y="4304161"/>
                </a:lnTo>
                <a:lnTo>
                  <a:pt x="7316223" y="4311573"/>
                </a:lnTo>
                <a:lnTo>
                  <a:pt x="7312469" y="4313411"/>
                </a:lnTo>
                <a:lnTo>
                  <a:pt x="7306447" y="4403491"/>
                </a:lnTo>
                <a:cubicBezTo>
                  <a:pt x="7308849" y="4411399"/>
                  <a:pt x="7308497" y="4436984"/>
                  <a:pt x="7303688" y="4442497"/>
                </a:cubicBezTo>
                <a:cubicBezTo>
                  <a:pt x="7302637" y="4447969"/>
                  <a:pt x="7304327" y="4453942"/>
                  <a:pt x="7299181" y="4457128"/>
                </a:cubicBezTo>
                <a:cubicBezTo>
                  <a:pt x="7296154" y="4469016"/>
                  <a:pt x="7289197" y="4496240"/>
                  <a:pt x="7285530" y="4513823"/>
                </a:cubicBezTo>
                <a:cubicBezTo>
                  <a:pt x="7288769" y="4518560"/>
                  <a:pt x="7287100" y="4524649"/>
                  <a:pt x="7284412" y="4532609"/>
                </a:cubicBezTo>
                <a:lnTo>
                  <a:pt x="7282601" y="4540125"/>
                </a:lnTo>
                <a:lnTo>
                  <a:pt x="7291785" y="4563650"/>
                </a:lnTo>
                <a:lnTo>
                  <a:pt x="7284191" y="4636427"/>
                </a:lnTo>
                <a:lnTo>
                  <a:pt x="7292797" y="4672055"/>
                </a:lnTo>
                <a:cubicBezTo>
                  <a:pt x="7294304" y="4686552"/>
                  <a:pt x="7294421" y="4700466"/>
                  <a:pt x="7295425" y="4713953"/>
                </a:cubicBezTo>
                <a:cubicBezTo>
                  <a:pt x="7296104" y="4744441"/>
                  <a:pt x="7280378" y="4723911"/>
                  <a:pt x="7292574" y="4762180"/>
                </a:cubicBezTo>
                <a:cubicBezTo>
                  <a:pt x="7286719" y="4766152"/>
                  <a:pt x="7286266" y="4770971"/>
                  <a:pt x="7288689" y="4779168"/>
                </a:cubicBezTo>
                <a:cubicBezTo>
                  <a:pt x="7288592" y="4793971"/>
                  <a:pt x="7274303" y="4792486"/>
                  <a:pt x="7282355" y="4807636"/>
                </a:cubicBezTo>
                <a:cubicBezTo>
                  <a:pt x="7278556" y="4806204"/>
                  <a:pt x="7277539" y="4813202"/>
                  <a:pt x="7276505" y="4819678"/>
                </a:cubicBezTo>
                <a:lnTo>
                  <a:pt x="7273752" y="4823797"/>
                </a:lnTo>
                <a:lnTo>
                  <a:pt x="7283683" y="4847794"/>
                </a:lnTo>
                <a:cubicBezTo>
                  <a:pt x="7296832" y="4890479"/>
                  <a:pt x="7302379" y="4941877"/>
                  <a:pt x="7311552" y="4978326"/>
                </a:cubicBezTo>
                <a:cubicBezTo>
                  <a:pt x="7284161" y="4998846"/>
                  <a:pt x="7309660" y="4989594"/>
                  <a:pt x="7304880" y="5015024"/>
                </a:cubicBezTo>
                <a:cubicBezTo>
                  <a:pt x="7330355" y="5012307"/>
                  <a:pt x="7291032" y="5044485"/>
                  <a:pt x="7319932" y="5050993"/>
                </a:cubicBezTo>
                <a:cubicBezTo>
                  <a:pt x="7318148" y="5055414"/>
                  <a:pt x="7315506" y="5059493"/>
                  <a:pt x="7312641" y="5063537"/>
                </a:cubicBezTo>
                <a:lnTo>
                  <a:pt x="7311153" y="5065661"/>
                </a:lnTo>
                <a:lnTo>
                  <a:pt x="7310197" y="5075032"/>
                </a:lnTo>
                <a:lnTo>
                  <a:pt x="7303683" y="5076576"/>
                </a:lnTo>
                <a:lnTo>
                  <a:pt x="7297768" y="5089898"/>
                </a:lnTo>
                <a:cubicBezTo>
                  <a:pt x="7296519" y="5095057"/>
                  <a:pt x="7296302" y="5100805"/>
                  <a:pt x="7297750" y="5107454"/>
                </a:cubicBezTo>
                <a:cubicBezTo>
                  <a:pt x="7309447" y="5125240"/>
                  <a:pt x="7295812" y="5147341"/>
                  <a:pt x="7297014" y="5169708"/>
                </a:cubicBezTo>
                <a:lnTo>
                  <a:pt x="7300719" y="5180532"/>
                </a:lnTo>
                <a:lnTo>
                  <a:pt x="7295705" y="5210620"/>
                </a:lnTo>
                <a:lnTo>
                  <a:pt x="7296901" y="5212749"/>
                </a:lnTo>
                <a:cubicBezTo>
                  <a:pt x="7296704" y="5218058"/>
                  <a:pt x="7294377" y="5228574"/>
                  <a:pt x="7294523" y="5242477"/>
                </a:cubicBezTo>
                <a:lnTo>
                  <a:pt x="7297776" y="5296160"/>
                </a:lnTo>
                <a:lnTo>
                  <a:pt x="7289955" y="5304499"/>
                </a:lnTo>
                <a:lnTo>
                  <a:pt x="7286210" y="5305374"/>
                </a:lnTo>
                <a:lnTo>
                  <a:pt x="7286995" y="5320092"/>
                </a:lnTo>
                <a:lnTo>
                  <a:pt x="7281550" y="5330613"/>
                </a:lnTo>
                <a:lnTo>
                  <a:pt x="7285354" y="5340890"/>
                </a:lnTo>
                <a:lnTo>
                  <a:pt x="7281914" y="5354491"/>
                </a:lnTo>
                <a:cubicBezTo>
                  <a:pt x="7280017" y="5359352"/>
                  <a:pt x="7277725" y="5364763"/>
                  <a:pt x="7275918" y="5370917"/>
                </a:cubicBezTo>
                <a:lnTo>
                  <a:pt x="7267655" y="5384350"/>
                </a:lnTo>
                <a:lnTo>
                  <a:pt x="7263791" y="5406610"/>
                </a:lnTo>
                <a:cubicBezTo>
                  <a:pt x="7260956" y="5423841"/>
                  <a:pt x="7257650" y="5440271"/>
                  <a:pt x="7251522" y="5456222"/>
                </a:cubicBezTo>
                <a:cubicBezTo>
                  <a:pt x="7253699" y="5469913"/>
                  <a:pt x="7252931" y="5482529"/>
                  <a:pt x="7242311" y="5493751"/>
                </a:cubicBezTo>
                <a:cubicBezTo>
                  <a:pt x="7236636" y="5529727"/>
                  <a:pt x="7245809" y="5539513"/>
                  <a:pt x="7231835" y="5561252"/>
                </a:cubicBezTo>
                <a:cubicBezTo>
                  <a:pt x="7236311" y="5568555"/>
                  <a:pt x="7238499" y="5573475"/>
                  <a:pt x="7239152" y="5577121"/>
                </a:cubicBezTo>
                <a:cubicBezTo>
                  <a:pt x="7241111" y="5588065"/>
                  <a:pt x="7229268" y="5587525"/>
                  <a:pt x="7224043" y="5605355"/>
                </a:cubicBezTo>
                <a:cubicBezTo>
                  <a:pt x="7216774" y="5624244"/>
                  <a:pt x="7213225" y="5590845"/>
                  <a:pt x="7209229" y="5609118"/>
                </a:cubicBezTo>
                <a:cubicBezTo>
                  <a:pt x="7212098" y="5628346"/>
                  <a:pt x="7194168" y="5628785"/>
                  <a:pt x="7198222" y="5648700"/>
                </a:cubicBezTo>
                <a:cubicBezTo>
                  <a:pt x="7212577" y="5642705"/>
                  <a:pt x="7189541" y="5689259"/>
                  <a:pt x="7201221" y="5689771"/>
                </a:cubicBezTo>
                <a:cubicBezTo>
                  <a:pt x="7181618" y="5708428"/>
                  <a:pt x="7201258" y="5715573"/>
                  <a:pt x="7192555" y="5739098"/>
                </a:cubicBezTo>
                <a:cubicBezTo>
                  <a:pt x="7184486" y="5750478"/>
                  <a:pt x="7182208" y="5758416"/>
                  <a:pt x="7187522" y="5768603"/>
                </a:cubicBezTo>
                <a:cubicBezTo>
                  <a:pt x="7148692" y="5821144"/>
                  <a:pt x="7181577" y="5799065"/>
                  <a:pt x="7162500" y="5846928"/>
                </a:cubicBezTo>
                <a:lnTo>
                  <a:pt x="7160827" y="5850799"/>
                </a:lnTo>
                <a:lnTo>
                  <a:pt x="7163312" y="5866636"/>
                </a:lnTo>
                <a:cubicBezTo>
                  <a:pt x="7163884" y="5867070"/>
                  <a:pt x="7164455" y="5867505"/>
                  <a:pt x="7165029" y="5867939"/>
                </a:cubicBezTo>
                <a:lnTo>
                  <a:pt x="7142501" y="5914339"/>
                </a:lnTo>
                <a:lnTo>
                  <a:pt x="7143151" y="5921221"/>
                </a:lnTo>
                <a:lnTo>
                  <a:pt x="7123808" y="5950546"/>
                </a:lnTo>
                <a:lnTo>
                  <a:pt x="7116299" y="5966186"/>
                </a:lnTo>
                <a:lnTo>
                  <a:pt x="7106117" y="5983669"/>
                </a:lnTo>
                <a:lnTo>
                  <a:pt x="7109622" y="5995569"/>
                </a:lnTo>
                <a:cubicBezTo>
                  <a:pt x="7114727" y="6023526"/>
                  <a:pt x="7092983" y="6067450"/>
                  <a:pt x="7116605" y="6077139"/>
                </a:cubicBezTo>
                <a:cubicBezTo>
                  <a:pt x="7102148" y="6089933"/>
                  <a:pt x="7125501" y="6101908"/>
                  <a:pt x="7127573" y="6115892"/>
                </a:cubicBezTo>
                <a:cubicBezTo>
                  <a:pt x="7118381" y="6127056"/>
                  <a:pt x="7126331" y="6132595"/>
                  <a:pt x="7128098" y="6142737"/>
                </a:cubicBezTo>
                <a:cubicBezTo>
                  <a:pt x="7122429" y="6147329"/>
                  <a:pt x="7122724" y="6155912"/>
                  <a:pt x="7129375" y="6158833"/>
                </a:cubicBezTo>
                <a:cubicBezTo>
                  <a:pt x="7144709" y="6154689"/>
                  <a:pt x="7137060" y="6184499"/>
                  <a:pt x="7147635" y="6186714"/>
                </a:cubicBezTo>
                <a:cubicBezTo>
                  <a:pt x="7149842" y="6204016"/>
                  <a:pt x="7136414" y="6279145"/>
                  <a:pt x="7153343" y="6291871"/>
                </a:cubicBezTo>
                <a:cubicBezTo>
                  <a:pt x="7161381" y="6326852"/>
                  <a:pt x="7134450" y="6377408"/>
                  <a:pt x="7134923" y="6392273"/>
                </a:cubicBezTo>
                <a:cubicBezTo>
                  <a:pt x="7103997" y="6407024"/>
                  <a:pt x="7185503" y="6478818"/>
                  <a:pt x="7187236" y="6541940"/>
                </a:cubicBezTo>
                <a:cubicBezTo>
                  <a:pt x="7184250" y="6550446"/>
                  <a:pt x="7184290" y="6554993"/>
                  <a:pt x="7191340" y="6557275"/>
                </a:cubicBezTo>
                <a:cubicBezTo>
                  <a:pt x="7195412" y="6573685"/>
                  <a:pt x="7202070" y="6606060"/>
                  <a:pt x="7211670" y="6640404"/>
                </a:cubicBezTo>
                <a:cubicBezTo>
                  <a:pt x="7219591" y="6666216"/>
                  <a:pt x="7212698" y="6793331"/>
                  <a:pt x="7221085" y="6827708"/>
                </a:cubicBezTo>
                <a:lnTo>
                  <a:pt x="7227698" y="6857999"/>
                </a:lnTo>
                <a:lnTo>
                  <a:pt x="0" y="6857999"/>
                </a:lnTo>
                <a:close/>
              </a:path>
            </a:pathLst>
          </a:custGeom>
        </p:spPr>
      </p:pic>
      <p:pic>
        <p:nvPicPr>
          <p:cNvPr id="3" name="Picture 2">
            <a:extLst>
              <a:ext uri="{FF2B5EF4-FFF2-40B4-BE49-F238E27FC236}">
                <a16:creationId xmlns:a16="http://schemas.microsoft.com/office/drawing/2014/main" id="{1BEA72CB-21AC-8A12-212D-6A992C9925A9}"/>
              </a:ext>
            </a:extLst>
          </p:cNvPr>
          <p:cNvPicPr>
            <a:picLocks noChangeAspect="1"/>
          </p:cNvPicPr>
          <p:nvPr/>
        </p:nvPicPr>
        <p:blipFill>
          <a:blip r:embed="rId4"/>
          <a:stretch>
            <a:fillRect/>
          </a:stretch>
        </p:blipFill>
        <p:spPr>
          <a:xfrm>
            <a:off x="9619468" y="6232359"/>
            <a:ext cx="2434761" cy="515046"/>
          </a:xfrm>
          <a:prstGeom prst="rect">
            <a:avLst/>
          </a:prstGeom>
        </p:spPr>
      </p:pic>
    </p:spTree>
    <p:extLst>
      <p:ext uri="{BB962C8B-B14F-4D97-AF65-F5344CB8AC3E}">
        <p14:creationId xmlns:p14="http://schemas.microsoft.com/office/powerpoint/2010/main" val="27786838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821940F-7A1D-4ACC-85B4-A932898ABB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16674508-81D3-48CF-96BF-7FC60EAA57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741994" cy="6858000"/>
          </a:xfrm>
          <a:custGeom>
            <a:avLst/>
            <a:gdLst>
              <a:gd name="connsiteX0" fmla="*/ 0 w 6568309"/>
              <a:gd name="connsiteY0" fmla="*/ 0 h 6858000"/>
              <a:gd name="connsiteX1" fmla="*/ 362841 w 6568309"/>
              <a:gd name="connsiteY1" fmla="*/ 0 h 6858000"/>
              <a:gd name="connsiteX2" fmla="*/ 523269 w 6568309"/>
              <a:gd name="connsiteY2" fmla="*/ 0 h 6858000"/>
              <a:gd name="connsiteX3" fmla="*/ 1343025 w 6568309"/>
              <a:gd name="connsiteY3" fmla="*/ 0 h 6858000"/>
              <a:gd name="connsiteX4" fmla="*/ 1705866 w 6568309"/>
              <a:gd name="connsiteY4" fmla="*/ 0 h 6858000"/>
              <a:gd name="connsiteX5" fmla="*/ 1866294 w 6568309"/>
              <a:gd name="connsiteY5" fmla="*/ 0 h 6858000"/>
              <a:gd name="connsiteX6" fmla="*/ 5225154 w 6568309"/>
              <a:gd name="connsiteY6" fmla="*/ 0 h 6858000"/>
              <a:gd name="connsiteX7" fmla="*/ 6568179 w 6568309"/>
              <a:gd name="connsiteY7" fmla="*/ 0 h 6858000"/>
              <a:gd name="connsiteX8" fmla="*/ 6568309 w 6568309"/>
              <a:gd name="connsiteY8" fmla="*/ 1 h 6858000"/>
              <a:gd name="connsiteX9" fmla="*/ 6562951 w 6568309"/>
              <a:gd name="connsiteY9" fmla="*/ 30700 h 6858000"/>
              <a:gd name="connsiteX10" fmla="*/ 6547446 w 6568309"/>
              <a:gd name="connsiteY10" fmla="*/ 310025 h 6858000"/>
              <a:gd name="connsiteX11" fmla="*/ 6558316 w 6568309"/>
              <a:gd name="connsiteY11" fmla="*/ 443960 h 6858000"/>
              <a:gd name="connsiteX12" fmla="*/ 6528896 w 6568309"/>
              <a:gd name="connsiteY12" fmla="*/ 642659 h 6858000"/>
              <a:gd name="connsiteX13" fmla="*/ 6523095 w 6568309"/>
              <a:gd name="connsiteY13" fmla="*/ 673307 h 6858000"/>
              <a:gd name="connsiteX14" fmla="*/ 6496169 w 6568309"/>
              <a:gd name="connsiteY14" fmla="*/ 839641 h 6858000"/>
              <a:gd name="connsiteX15" fmla="*/ 6450789 w 6568309"/>
              <a:gd name="connsiteY15" fmla="*/ 958357 h 6858000"/>
              <a:gd name="connsiteX16" fmla="*/ 6453996 w 6568309"/>
              <a:gd name="connsiteY16" fmla="*/ 963398 h 6858000"/>
              <a:gd name="connsiteX17" fmla="*/ 6419467 w 6568309"/>
              <a:gd name="connsiteY17" fmla="*/ 1117169 h 6858000"/>
              <a:gd name="connsiteX18" fmla="*/ 6417348 w 6568309"/>
              <a:gd name="connsiteY18" fmla="*/ 1144352 h 6858000"/>
              <a:gd name="connsiteX19" fmla="*/ 6418473 w 6568309"/>
              <a:gd name="connsiteY19" fmla="*/ 1164484 h 6858000"/>
              <a:gd name="connsiteX20" fmla="*/ 6406979 w 6568309"/>
              <a:gd name="connsiteY20" fmla="*/ 1213829 h 6858000"/>
              <a:gd name="connsiteX21" fmla="*/ 6381928 w 6568309"/>
              <a:gd name="connsiteY21" fmla="*/ 1294823 h 6858000"/>
              <a:gd name="connsiteX22" fmla="*/ 6377948 w 6568309"/>
              <a:gd name="connsiteY22" fmla="*/ 1312193 h 6858000"/>
              <a:gd name="connsiteX23" fmla="*/ 6379894 w 6568309"/>
              <a:gd name="connsiteY23" fmla="*/ 1327626 h 6858000"/>
              <a:gd name="connsiteX24" fmla="*/ 6385024 w 6568309"/>
              <a:gd name="connsiteY24" fmla="*/ 1331644 h 6858000"/>
              <a:gd name="connsiteX25" fmla="*/ 6383696 w 6568309"/>
              <a:gd name="connsiteY25" fmla="*/ 1341276 h 6858000"/>
              <a:gd name="connsiteX26" fmla="*/ 6384464 w 6568309"/>
              <a:gd name="connsiteY26" fmla="*/ 1343945 h 6858000"/>
              <a:gd name="connsiteX27" fmla="*/ 6387748 w 6568309"/>
              <a:gd name="connsiteY27" fmla="*/ 1359134 h 6858000"/>
              <a:gd name="connsiteX28" fmla="*/ 6364157 w 6568309"/>
              <a:gd name="connsiteY28" fmla="*/ 1427803 h 6858000"/>
              <a:gd name="connsiteX29" fmla="*/ 6335874 w 6568309"/>
              <a:gd name="connsiteY29" fmla="*/ 1540278 h 6858000"/>
              <a:gd name="connsiteX30" fmla="*/ 6331892 w 6568309"/>
              <a:gd name="connsiteY30" fmla="*/ 1547262 h 6858000"/>
              <a:gd name="connsiteX31" fmla="*/ 6332744 w 6568309"/>
              <a:gd name="connsiteY31" fmla="*/ 1577056 h 6858000"/>
              <a:gd name="connsiteX32" fmla="*/ 6333604 w 6568309"/>
              <a:gd name="connsiteY32" fmla="*/ 1595898 h 6858000"/>
              <a:gd name="connsiteX33" fmla="*/ 6324749 w 6568309"/>
              <a:gd name="connsiteY33" fmla="*/ 1703726 h 6858000"/>
              <a:gd name="connsiteX34" fmla="*/ 6329594 w 6568309"/>
              <a:gd name="connsiteY34" fmla="*/ 1809535 h 6858000"/>
              <a:gd name="connsiteX35" fmla="*/ 6329062 w 6568309"/>
              <a:gd name="connsiteY35" fmla="*/ 2018310 h 6858000"/>
              <a:gd name="connsiteX36" fmla="*/ 6321735 w 6568309"/>
              <a:gd name="connsiteY36" fmla="*/ 2071355 h 6858000"/>
              <a:gd name="connsiteX37" fmla="*/ 6322678 w 6568309"/>
              <a:gd name="connsiteY37" fmla="*/ 2141166 h 6858000"/>
              <a:gd name="connsiteX38" fmla="*/ 6321340 w 6568309"/>
              <a:gd name="connsiteY38" fmla="*/ 2154548 h 6858000"/>
              <a:gd name="connsiteX39" fmla="*/ 6316582 w 6568309"/>
              <a:gd name="connsiteY39" fmla="*/ 2158153 h 6858000"/>
              <a:gd name="connsiteX40" fmla="*/ 6311428 w 6568309"/>
              <a:gd name="connsiteY40" fmla="*/ 2178174 h 6858000"/>
              <a:gd name="connsiteX41" fmla="*/ 6310192 w 6568309"/>
              <a:gd name="connsiteY41" fmla="*/ 2202858 h 6858000"/>
              <a:gd name="connsiteX42" fmla="*/ 6309211 w 6568309"/>
              <a:gd name="connsiteY42" fmla="*/ 2320214 h 6858000"/>
              <a:gd name="connsiteX43" fmla="*/ 6300151 w 6568309"/>
              <a:gd name="connsiteY43" fmla="*/ 2417011 h 6858000"/>
              <a:gd name="connsiteX44" fmla="*/ 6295176 w 6568309"/>
              <a:gd name="connsiteY44" fmla="*/ 2454207 h 6858000"/>
              <a:gd name="connsiteX45" fmla="*/ 6293727 w 6568309"/>
              <a:gd name="connsiteY45" fmla="*/ 2487203 h 6858000"/>
              <a:gd name="connsiteX46" fmla="*/ 6285477 w 6568309"/>
              <a:gd name="connsiteY46" fmla="*/ 2512282 h 6858000"/>
              <a:gd name="connsiteX47" fmla="*/ 6286205 w 6568309"/>
              <a:gd name="connsiteY47" fmla="*/ 2514318 h 6858000"/>
              <a:gd name="connsiteX48" fmla="*/ 6304629 w 6568309"/>
              <a:gd name="connsiteY48" fmla="*/ 2574334 h 6858000"/>
              <a:gd name="connsiteX49" fmla="*/ 6303842 w 6568309"/>
              <a:gd name="connsiteY49" fmla="*/ 2579877 h 6858000"/>
              <a:gd name="connsiteX50" fmla="*/ 6303953 w 6568309"/>
              <a:gd name="connsiteY50" fmla="*/ 2608928 h 6858000"/>
              <a:gd name="connsiteX51" fmla="*/ 6303530 w 6568309"/>
              <a:gd name="connsiteY51" fmla="*/ 2613111 h 6858000"/>
              <a:gd name="connsiteX52" fmla="*/ 6297474 w 6568309"/>
              <a:gd name="connsiteY52" fmla="*/ 2621996 h 6858000"/>
              <a:gd name="connsiteX53" fmla="*/ 6299263 w 6568309"/>
              <a:gd name="connsiteY53" fmla="*/ 2634265 h 6858000"/>
              <a:gd name="connsiteX54" fmla="*/ 6293065 w 6568309"/>
              <a:gd name="connsiteY54" fmla="*/ 2647237 h 6858000"/>
              <a:gd name="connsiteX55" fmla="*/ 6297496 w 6568309"/>
              <a:gd name="connsiteY55" fmla="*/ 2650786 h 6858000"/>
              <a:gd name="connsiteX56" fmla="*/ 6301708 w 6568309"/>
              <a:gd name="connsiteY56" fmla="*/ 2661993 h 6858000"/>
              <a:gd name="connsiteX57" fmla="*/ 6295884 w 6568309"/>
              <a:gd name="connsiteY57" fmla="*/ 2670949 h 6858000"/>
              <a:gd name="connsiteX58" fmla="*/ 6291714 w 6568309"/>
              <a:gd name="connsiteY58" fmla="*/ 2690255 h 6858000"/>
              <a:gd name="connsiteX59" fmla="*/ 6292327 w 6568309"/>
              <a:gd name="connsiteY59" fmla="*/ 2695683 h 6858000"/>
              <a:gd name="connsiteX60" fmla="*/ 6284410 w 6568309"/>
              <a:gd name="connsiteY60" fmla="*/ 2713964 h 6858000"/>
              <a:gd name="connsiteX61" fmla="*/ 6280410 w 6568309"/>
              <a:gd name="connsiteY61" fmla="*/ 2730175 h 6858000"/>
              <a:gd name="connsiteX62" fmla="*/ 6288082 w 6568309"/>
              <a:gd name="connsiteY62" fmla="*/ 2763497 h 6858000"/>
              <a:gd name="connsiteX63" fmla="*/ 6260924 w 6568309"/>
              <a:gd name="connsiteY63" fmla="*/ 3051539 h 6858000"/>
              <a:gd name="connsiteX64" fmla="*/ 6210151 w 6568309"/>
              <a:gd name="connsiteY64" fmla="*/ 3335396 h 6858000"/>
              <a:gd name="connsiteX65" fmla="*/ 6212034 w 6568309"/>
              <a:gd name="connsiteY65" fmla="*/ 3456509 h 6858000"/>
              <a:gd name="connsiteX66" fmla="*/ 6197490 w 6568309"/>
              <a:gd name="connsiteY66" fmla="*/ 3531827 h 6858000"/>
              <a:gd name="connsiteX67" fmla="*/ 6208018 w 6568309"/>
              <a:gd name="connsiteY67" fmla="*/ 3570877 h 6858000"/>
              <a:gd name="connsiteX68" fmla="*/ 6205920 w 6568309"/>
              <a:gd name="connsiteY68" fmla="*/ 3583849 h 6858000"/>
              <a:gd name="connsiteX69" fmla="*/ 6199616 w 6568309"/>
              <a:gd name="connsiteY69" fmla="*/ 3592763 h 6858000"/>
              <a:gd name="connsiteX70" fmla="*/ 6181288 w 6568309"/>
              <a:gd name="connsiteY70" fmla="*/ 3653485 h 6858000"/>
              <a:gd name="connsiteX71" fmla="*/ 6175963 w 6568309"/>
              <a:gd name="connsiteY71" fmla="*/ 3670528 h 6858000"/>
              <a:gd name="connsiteX72" fmla="*/ 6176722 w 6568309"/>
              <a:gd name="connsiteY72" fmla="*/ 3685990 h 6858000"/>
              <a:gd name="connsiteX73" fmla="*/ 6181549 w 6568309"/>
              <a:gd name="connsiteY73" fmla="*/ 3690283 h 6858000"/>
              <a:gd name="connsiteX74" fmla="*/ 6179476 w 6568309"/>
              <a:gd name="connsiteY74" fmla="*/ 3699787 h 6858000"/>
              <a:gd name="connsiteX75" fmla="*/ 6180040 w 6568309"/>
              <a:gd name="connsiteY75" fmla="*/ 3702486 h 6858000"/>
              <a:gd name="connsiteX76" fmla="*/ 6182155 w 6568309"/>
              <a:gd name="connsiteY76" fmla="*/ 3717784 h 6858000"/>
              <a:gd name="connsiteX77" fmla="*/ 6158980 w 6568309"/>
              <a:gd name="connsiteY77" fmla="*/ 3746229 h 6858000"/>
              <a:gd name="connsiteX78" fmla="*/ 6096049 w 6568309"/>
              <a:gd name="connsiteY78" fmla="*/ 3924910 h 6858000"/>
              <a:gd name="connsiteX79" fmla="*/ 6069712 w 6568309"/>
              <a:gd name="connsiteY79" fmla="*/ 3989353 h 6858000"/>
              <a:gd name="connsiteX80" fmla="*/ 6067330 w 6568309"/>
              <a:gd name="connsiteY80" fmla="*/ 4033899 h 6858000"/>
              <a:gd name="connsiteX81" fmla="*/ 6061081 w 6568309"/>
              <a:gd name="connsiteY81" fmla="*/ 4142250 h 6858000"/>
              <a:gd name="connsiteX82" fmla="*/ 6042858 w 6568309"/>
              <a:gd name="connsiteY82" fmla="*/ 4329442 h 6858000"/>
              <a:gd name="connsiteX83" fmla="*/ 6034182 w 6568309"/>
              <a:gd name="connsiteY83" fmla="*/ 4456184 h 6858000"/>
              <a:gd name="connsiteX84" fmla="*/ 6029178 w 6568309"/>
              <a:gd name="connsiteY84" fmla="*/ 4468478 h 6858000"/>
              <a:gd name="connsiteX85" fmla="*/ 6029974 w 6568309"/>
              <a:gd name="connsiteY85" fmla="*/ 4469862 h 6858000"/>
              <a:gd name="connsiteX86" fmla="*/ 6028340 w 6568309"/>
              <a:gd name="connsiteY86" fmla="*/ 4483797 h 6858000"/>
              <a:gd name="connsiteX87" fmla="*/ 6025168 w 6568309"/>
              <a:gd name="connsiteY87" fmla="*/ 4487091 h 6858000"/>
              <a:gd name="connsiteX88" fmla="*/ 6023164 w 6568309"/>
              <a:gd name="connsiteY88" fmla="*/ 4496728 h 6858000"/>
              <a:gd name="connsiteX89" fmla="*/ 6016839 w 6568309"/>
              <a:gd name="connsiteY89" fmla="*/ 4515918 h 6858000"/>
              <a:gd name="connsiteX90" fmla="*/ 6017886 w 6568309"/>
              <a:gd name="connsiteY90" fmla="*/ 4519316 h 6858000"/>
              <a:gd name="connsiteX91" fmla="*/ 6011819 w 6568309"/>
              <a:gd name="connsiteY91" fmla="*/ 4547957 h 6858000"/>
              <a:gd name="connsiteX92" fmla="*/ 6012791 w 6568309"/>
              <a:gd name="connsiteY92" fmla="*/ 4548262 h 6858000"/>
              <a:gd name="connsiteX93" fmla="*/ 6015703 w 6568309"/>
              <a:gd name="connsiteY93" fmla="*/ 4555939 h 6858000"/>
              <a:gd name="connsiteX94" fmla="*/ 6018854 w 6568309"/>
              <a:gd name="connsiteY94" fmla="*/ 4570815 h 6858000"/>
              <a:gd name="connsiteX95" fmla="*/ 6033000 w 6568309"/>
              <a:gd name="connsiteY95" fmla="*/ 4633846 h 6858000"/>
              <a:gd name="connsiteX96" fmla="*/ 6032325 w 6568309"/>
              <a:gd name="connsiteY96" fmla="*/ 4639816 h 6858000"/>
              <a:gd name="connsiteX97" fmla="*/ 6032549 w 6568309"/>
              <a:gd name="connsiteY97" fmla="*/ 4639923 h 6858000"/>
              <a:gd name="connsiteX98" fmla="*/ 6032309 w 6568309"/>
              <a:gd name="connsiteY98" fmla="*/ 4646192 h 6858000"/>
              <a:gd name="connsiteX99" fmla="*/ 6031095 w 6568309"/>
              <a:gd name="connsiteY99" fmla="*/ 4650706 h 6858000"/>
              <a:gd name="connsiteX100" fmla="*/ 6029786 w 6568309"/>
              <a:gd name="connsiteY100" fmla="*/ 4662290 h 6858000"/>
              <a:gd name="connsiteX101" fmla="*/ 6030911 w 6568309"/>
              <a:gd name="connsiteY101" fmla="*/ 4666180 h 6858000"/>
              <a:gd name="connsiteX102" fmla="*/ 6033630 w 6568309"/>
              <a:gd name="connsiteY102" fmla="*/ 4667585 h 6858000"/>
              <a:gd name="connsiteX103" fmla="*/ 6033189 w 6568309"/>
              <a:gd name="connsiteY103" fmla="*/ 4668660 h 6858000"/>
              <a:gd name="connsiteX104" fmla="*/ 6038764 w 6568309"/>
              <a:gd name="connsiteY104" fmla="*/ 4689807 h 6858000"/>
              <a:gd name="connsiteX105" fmla="*/ 6042217 w 6568309"/>
              <a:gd name="connsiteY105" fmla="*/ 4737890 h 6858000"/>
              <a:gd name="connsiteX106" fmla="*/ 6040543 w 6568309"/>
              <a:gd name="connsiteY106" fmla="*/ 4765657 h 6858000"/>
              <a:gd name="connsiteX107" fmla="*/ 6039956 w 6568309"/>
              <a:gd name="connsiteY107" fmla="*/ 4841463 h 6858000"/>
              <a:gd name="connsiteX108" fmla="*/ 6057123 w 6568309"/>
              <a:gd name="connsiteY108" fmla="*/ 4969863 h 6858000"/>
              <a:gd name="connsiteX109" fmla="*/ 6055039 w 6568309"/>
              <a:gd name="connsiteY109" fmla="*/ 4974028 h 6858000"/>
              <a:gd name="connsiteX110" fmla="*/ 6053462 w 6568309"/>
              <a:gd name="connsiteY110" fmla="*/ 4980318 h 6858000"/>
              <a:gd name="connsiteX111" fmla="*/ 6053643 w 6568309"/>
              <a:gd name="connsiteY111" fmla="*/ 4980501 h 6858000"/>
              <a:gd name="connsiteX112" fmla="*/ 6051733 w 6568309"/>
              <a:gd name="connsiteY112" fmla="*/ 4986338 h 6858000"/>
              <a:gd name="connsiteX113" fmla="*/ 6049602 w 6568309"/>
              <a:gd name="connsiteY113" fmla="*/ 4991296 h 6858000"/>
              <a:gd name="connsiteX114" fmla="*/ 6075165 w 6568309"/>
              <a:gd name="connsiteY114" fmla="*/ 5076895 h 6858000"/>
              <a:gd name="connsiteX115" fmla="*/ 6073751 w 6568309"/>
              <a:gd name="connsiteY115" fmla="*/ 5081568 h 6858000"/>
              <a:gd name="connsiteX116" fmla="*/ 6073150 w 6568309"/>
              <a:gd name="connsiteY116" fmla="*/ 5088173 h 6858000"/>
              <a:gd name="connsiteX117" fmla="*/ 6073355 w 6568309"/>
              <a:gd name="connsiteY117" fmla="*/ 5088300 h 6858000"/>
              <a:gd name="connsiteX118" fmla="*/ 6072362 w 6568309"/>
              <a:gd name="connsiteY118" fmla="*/ 5094558 h 6858000"/>
              <a:gd name="connsiteX119" fmla="*/ 6064726 w 6568309"/>
              <a:gd name="connsiteY119" fmla="*/ 5125620 h 6858000"/>
              <a:gd name="connsiteX120" fmla="*/ 6065415 w 6568309"/>
              <a:gd name="connsiteY120" fmla="*/ 5268004 h 6858000"/>
              <a:gd name="connsiteX121" fmla="*/ 6066081 w 6568309"/>
              <a:gd name="connsiteY121" fmla="*/ 5269530 h 6858000"/>
              <a:gd name="connsiteX122" fmla="*/ 6043407 w 6568309"/>
              <a:gd name="connsiteY122" fmla="*/ 5390941 h 6858000"/>
              <a:gd name="connsiteX123" fmla="*/ 6025377 w 6568309"/>
              <a:gd name="connsiteY123" fmla="*/ 5539927 h 6858000"/>
              <a:gd name="connsiteX124" fmla="*/ 6010052 w 6568309"/>
              <a:gd name="connsiteY124" fmla="*/ 5791594 h 6858000"/>
              <a:gd name="connsiteX125" fmla="*/ 5994220 w 6568309"/>
              <a:gd name="connsiteY125" fmla="*/ 5855206 h 6858000"/>
              <a:gd name="connsiteX126" fmla="*/ 5982580 w 6568309"/>
              <a:gd name="connsiteY126" fmla="*/ 5873582 h 6858000"/>
              <a:gd name="connsiteX127" fmla="*/ 5983608 w 6568309"/>
              <a:gd name="connsiteY127" fmla="*/ 5876037 h 6858000"/>
              <a:gd name="connsiteX128" fmla="*/ 5983535 w 6568309"/>
              <a:gd name="connsiteY128" fmla="*/ 5886534 h 6858000"/>
              <a:gd name="connsiteX129" fmla="*/ 5988737 w 6568309"/>
              <a:gd name="connsiteY129" fmla="*/ 5888644 h 6858000"/>
              <a:gd name="connsiteX130" fmla="*/ 5992371 w 6568309"/>
              <a:gd name="connsiteY130" fmla="*/ 5903832 h 6858000"/>
              <a:gd name="connsiteX131" fmla="*/ 5990780 w 6568309"/>
              <a:gd name="connsiteY131" fmla="*/ 5923391 h 6858000"/>
              <a:gd name="connsiteX132" fmla="*/ 5993870 w 6568309"/>
              <a:gd name="connsiteY132" fmla="*/ 6013205 h 6858000"/>
              <a:gd name="connsiteX133" fmla="*/ 5997673 w 6568309"/>
              <a:gd name="connsiteY133" fmla="*/ 6074018 h 6858000"/>
              <a:gd name="connsiteX134" fmla="*/ 6014840 w 6568309"/>
              <a:gd name="connsiteY134" fmla="*/ 6130837 h 6858000"/>
              <a:gd name="connsiteX135" fmla="*/ 6010704 w 6568309"/>
              <a:gd name="connsiteY135" fmla="*/ 6152982 h 6858000"/>
              <a:gd name="connsiteX136" fmla="*/ 6038294 w 6568309"/>
              <a:gd name="connsiteY136" fmla="*/ 6221100 h 6858000"/>
              <a:gd name="connsiteX137" fmla="*/ 6052331 w 6568309"/>
              <a:gd name="connsiteY137" fmla="*/ 6287550 h 6858000"/>
              <a:gd name="connsiteX138" fmla="*/ 6074143 w 6568309"/>
              <a:gd name="connsiteY138" fmla="*/ 6401595 h 6858000"/>
              <a:gd name="connsiteX139" fmla="*/ 6060199 w 6568309"/>
              <a:gd name="connsiteY139" fmla="*/ 6487110 h 6858000"/>
              <a:gd name="connsiteX140" fmla="*/ 6081156 w 6568309"/>
              <a:gd name="connsiteY140" fmla="*/ 6588589 h 6858000"/>
              <a:gd name="connsiteX141" fmla="*/ 6114944 w 6568309"/>
              <a:gd name="connsiteY141" fmla="*/ 6769963 h 6858000"/>
              <a:gd name="connsiteX142" fmla="*/ 6128950 w 6568309"/>
              <a:gd name="connsiteY142" fmla="*/ 6835814 h 6858000"/>
              <a:gd name="connsiteX143" fmla="*/ 6132536 w 6568309"/>
              <a:gd name="connsiteY143" fmla="*/ 6858000 h 6858000"/>
              <a:gd name="connsiteX144" fmla="*/ 4789511 w 6568309"/>
              <a:gd name="connsiteY144" fmla="*/ 6858000 h 6858000"/>
              <a:gd name="connsiteX145" fmla="*/ 1866294 w 6568309"/>
              <a:gd name="connsiteY145" fmla="*/ 6858000 h 6858000"/>
              <a:gd name="connsiteX146" fmla="*/ 1705866 w 6568309"/>
              <a:gd name="connsiteY146" fmla="*/ 6858000 h 6858000"/>
              <a:gd name="connsiteX147" fmla="*/ 1343025 w 6568309"/>
              <a:gd name="connsiteY147" fmla="*/ 6858000 h 6858000"/>
              <a:gd name="connsiteX148" fmla="*/ 523269 w 6568309"/>
              <a:gd name="connsiteY148" fmla="*/ 6858000 h 6858000"/>
              <a:gd name="connsiteX149" fmla="*/ 362841 w 6568309"/>
              <a:gd name="connsiteY149" fmla="*/ 6858000 h 6858000"/>
              <a:gd name="connsiteX150" fmla="*/ 0 w 6568309"/>
              <a:gd name="connsiteY15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Lst>
            <a:rect l="l" t="t" r="r" b="b"/>
            <a:pathLst>
              <a:path w="6568309" h="6858000">
                <a:moveTo>
                  <a:pt x="0" y="0"/>
                </a:moveTo>
                <a:lnTo>
                  <a:pt x="362841" y="0"/>
                </a:lnTo>
                <a:lnTo>
                  <a:pt x="523269" y="0"/>
                </a:lnTo>
                <a:lnTo>
                  <a:pt x="1343025" y="0"/>
                </a:lnTo>
                <a:lnTo>
                  <a:pt x="1705866" y="0"/>
                </a:lnTo>
                <a:lnTo>
                  <a:pt x="1866294" y="0"/>
                </a:lnTo>
                <a:lnTo>
                  <a:pt x="5225154" y="0"/>
                </a:lnTo>
                <a:lnTo>
                  <a:pt x="6568179" y="0"/>
                </a:lnTo>
                <a:lnTo>
                  <a:pt x="6568309" y="1"/>
                </a:lnTo>
                <a:lnTo>
                  <a:pt x="6562951" y="30700"/>
                </a:lnTo>
                <a:cubicBezTo>
                  <a:pt x="6559126" y="84364"/>
                  <a:pt x="6548218" y="241149"/>
                  <a:pt x="6547446" y="310025"/>
                </a:cubicBezTo>
                <a:cubicBezTo>
                  <a:pt x="6550151" y="367544"/>
                  <a:pt x="6557712" y="408251"/>
                  <a:pt x="6558316" y="443960"/>
                </a:cubicBezTo>
                <a:cubicBezTo>
                  <a:pt x="6555224" y="499397"/>
                  <a:pt x="6534767" y="604434"/>
                  <a:pt x="6528896" y="642659"/>
                </a:cubicBezTo>
                <a:cubicBezTo>
                  <a:pt x="6535204" y="657287"/>
                  <a:pt x="6515365" y="658191"/>
                  <a:pt x="6523095" y="673307"/>
                </a:cubicBezTo>
                <a:cubicBezTo>
                  <a:pt x="6523388" y="693769"/>
                  <a:pt x="6506868" y="797295"/>
                  <a:pt x="6496169" y="839641"/>
                </a:cubicBezTo>
                <a:cubicBezTo>
                  <a:pt x="6484119" y="887148"/>
                  <a:pt x="6457817" y="937731"/>
                  <a:pt x="6450789" y="958357"/>
                </a:cubicBezTo>
                <a:cubicBezTo>
                  <a:pt x="6443760" y="978983"/>
                  <a:pt x="6459217" y="936930"/>
                  <a:pt x="6453996" y="963398"/>
                </a:cubicBezTo>
                <a:cubicBezTo>
                  <a:pt x="6448777" y="989867"/>
                  <a:pt x="6425575" y="1087010"/>
                  <a:pt x="6419467" y="1117169"/>
                </a:cubicBezTo>
                <a:cubicBezTo>
                  <a:pt x="6431540" y="1118586"/>
                  <a:pt x="6409651" y="1135372"/>
                  <a:pt x="6417348" y="1144352"/>
                </a:cubicBezTo>
                <a:cubicBezTo>
                  <a:pt x="6424109" y="1150681"/>
                  <a:pt x="6419047" y="1157251"/>
                  <a:pt x="6418473" y="1164484"/>
                </a:cubicBezTo>
                <a:cubicBezTo>
                  <a:pt x="6423767" y="1173524"/>
                  <a:pt x="6413947" y="1205209"/>
                  <a:pt x="6406979" y="1213829"/>
                </a:cubicBezTo>
                <a:cubicBezTo>
                  <a:pt x="6382818" y="1235037"/>
                  <a:pt x="6400452" y="1277327"/>
                  <a:pt x="6381928" y="1294823"/>
                </a:cubicBezTo>
                <a:cubicBezTo>
                  <a:pt x="6379195" y="1300845"/>
                  <a:pt x="6378069" y="1306615"/>
                  <a:pt x="6377948" y="1312193"/>
                </a:cubicBezTo>
                <a:lnTo>
                  <a:pt x="6379894" y="1327626"/>
                </a:lnTo>
                <a:lnTo>
                  <a:pt x="6385024" y="1331644"/>
                </a:lnTo>
                <a:lnTo>
                  <a:pt x="6383696" y="1341276"/>
                </a:lnTo>
                <a:cubicBezTo>
                  <a:pt x="6383952" y="1342166"/>
                  <a:pt x="6384208" y="1343055"/>
                  <a:pt x="6384464" y="1343945"/>
                </a:cubicBezTo>
                <a:cubicBezTo>
                  <a:pt x="6385957" y="1349040"/>
                  <a:pt x="6387253" y="1354080"/>
                  <a:pt x="6387748" y="1359134"/>
                </a:cubicBezTo>
                <a:cubicBezTo>
                  <a:pt x="6384363" y="1373109"/>
                  <a:pt x="6372802" y="1397612"/>
                  <a:pt x="6364157" y="1427803"/>
                </a:cubicBezTo>
                <a:cubicBezTo>
                  <a:pt x="6348141" y="1460349"/>
                  <a:pt x="6348362" y="1505076"/>
                  <a:pt x="6335874" y="1540278"/>
                </a:cubicBezTo>
                <a:lnTo>
                  <a:pt x="6331892" y="1547262"/>
                </a:lnTo>
                <a:lnTo>
                  <a:pt x="6332744" y="1577056"/>
                </a:lnTo>
                <a:cubicBezTo>
                  <a:pt x="6335859" y="1582205"/>
                  <a:pt x="6336674" y="1589568"/>
                  <a:pt x="6333604" y="1595898"/>
                </a:cubicBezTo>
                <a:lnTo>
                  <a:pt x="6324749" y="1703726"/>
                </a:lnTo>
                <a:cubicBezTo>
                  <a:pt x="6324080" y="1739332"/>
                  <a:pt x="6318019" y="1754453"/>
                  <a:pt x="6329594" y="1809535"/>
                </a:cubicBezTo>
                <a:cubicBezTo>
                  <a:pt x="6344930" y="1868036"/>
                  <a:pt x="6323725" y="1952670"/>
                  <a:pt x="6329062" y="2018310"/>
                </a:cubicBezTo>
                <a:cubicBezTo>
                  <a:pt x="6308075" y="2053162"/>
                  <a:pt x="6326925" y="2034561"/>
                  <a:pt x="6321735" y="2071355"/>
                </a:cubicBezTo>
                <a:lnTo>
                  <a:pt x="6322678" y="2141166"/>
                </a:lnTo>
                <a:lnTo>
                  <a:pt x="6321340" y="2154548"/>
                </a:lnTo>
                <a:lnTo>
                  <a:pt x="6316582" y="2158153"/>
                </a:lnTo>
                <a:lnTo>
                  <a:pt x="6311428" y="2178174"/>
                </a:lnTo>
                <a:cubicBezTo>
                  <a:pt x="6310177" y="2185696"/>
                  <a:pt x="6309622" y="2193828"/>
                  <a:pt x="6310192" y="2202858"/>
                </a:cubicBezTo>
                <a:cubicBezTo>
                  <a:pt x="6319667" y="2232772"/>
                  <a:pt x="6296459" y="2283357"/>
                  <a:pt x="6309211" y="2320214"/>
                </a:cubicBezTo>
                <a:cubicBezTo>
                  <a:pt x="6307537" y="2355906"/>
                  <a:pt x="6302490" y="2394678"/>
                  <a:pt x="6300151" y="2417011"/>
                </a:cubicBezTo>
                <a:cubicBezTo>
                  <a:pt x="6292303" y="2426377"/>
                  <a:pt x="6304439" y="2456509"/>
                  <a:pt x="6295176" y="2454207"/>
                </a:cubicBezTo>
                <a:cubicBezTo>
                  <a:pt x="6299335" y="2464947"/>
                  <a:pt x="6297305" y="2476105"/>
                  <a:pt x="6293727" y="2487203"/>
                </a:cubicBezTo>
                <a:lnTo>
                  <a:pt x="6285477" y="2512282"/>
                </a:lnTo>
                <a:cubicBezTo>
                  <a:pt x="6285720" y="2512961"/>
                  <a:pt x="6285962" y="2513640"/>
                  <a:pt x="6286205" y="2514318"/>
                </a:cubicBezTo>
                <a:cubicBezTo>
                  <a:pt x="6292347" y="2534324"/>
                  <a:pt x="6298487" y="2554328"/>
                  <a:pt x="6304629" y="2574334"/>
                </a:cubicBezTo>
                <a:lnTo>
                  <a:pt x="6303842" y="2579877"/>
                </a:lnTo>
                <a:cubicBezTo>
                  <a:pt x="6303729" y="2585644"/>
                  <a:pt x="6304006" y="2603388"/>
                  <a:pt x="6303953" y="2608928"/>
                </a:cubicBezTo>
                <a:lnTo>
                  <a:pt x="6303530" y="2613111"/>
                </a:lnTo>
                <a:lnTo>
                  <a:pt x="6297474" y="2621996"/>
                </a:lnTo>
                <a:lnTo>
                  <a:pt x="6299263" y="2634265"/>
                </a:lnTo>
                <a:lnTo>
                  <a:pt x="6293065" y="2647237"/>
                </a:lnTo>
                <a:cubicBezTo>
                  <a:pt x="6294685" y="2648158"/>
                  <a:pt x="6296180" y="2649356"/>
                  <a:pt x="6297496" y="2650786"/>
                </a:cubicBezTo>
                <a:lnTo>
                  <a:pt x="6301708" y="2661993"/>
                </a:lnTo>
                <a:lnTo>
                  <a:pt x="6295884" y="2670949"/>
                </a:lnTo>
                <a:cubicBezTo>
                  <a:pt x="6304913" y="2672007"/>
                  <a:pt x="6294429" y="2681695"/>
                  <a:pt x="6291714" y="2690255"/>
                </a:cubicBezTo>
                <a:lnTo>
                  <a:pt x="6292327" y="2695683"/>
                </a:lnTo>
                <a:lnTo>
                  <a:pt x="6284410" y="2713964"/>
                </a:lnTo>
                <a:lnTo>
                  <a:pt x="6280410" y="2730175"/>
                </a:lnTo>
                <a:lnTo>
                  <a:pt x="6288082" y="2763497"/>
                </a:lnTo>
                <a:lnTo>
                  <a:pt x="6260924" y="3051539"/>
                </a:lnTo>
                <a:cubicBezTo>
                  <a:pt x="6251455" y="3165645"/>
                  <a:pt x="6222174" y="3216611"/>
                  <a:pt x="6210151" y="3335396"/>
                </a:cubicBezTo>
                <a:lnTo>
                  <a:pt x="6212034" y="3456509"/>
                </a:lnTo>
                <a:lnTo>
                  <a:pt x="6197490" y="3531827"/>
                </a:lnTo>
                <a:lnTo>
                  <a:pt x="6208018" y="3570877"/>
                </a:lnTo>
                <a:lnTo>
                  <a:pt x="6205920" y="3583849"/>
                </a:lnTo>
                <a:lnTo>
                  <a:pt x="6199616" y="3592763"/>
                </a:lnTo>
                <a:cubicBezTo>
                  <a:pt x="6191839" y="3613948"/>
                  <a:pt x="6196204" y="3641245"/>
                  <a:pt x="6181288" y="3653485"/>
                </a:cubicBezTo>
                <a:cubicBezTo>
                  <a:pt x="6178087" y="3659316"/>
                  <a:pt x="6176516" y="3664985"/>
                  <a:pt x="6175963" y="3670528"/>
                </a:cubicBezTo>
                <a:lnTo>
                  <a:pt x="6176722" y="3685990"/>
                </a:lnTo>
                <a:lnTo>
                  <a:pt x="6181549" y="3690283"/>
                </a:lnTo>
                <a:lnTo>
                  <a:pt x="6179476" y="3699787"/>
                </a:lnTo>
                <a:cubicBezTo>
                  <a:pt x="6179664" y="3700686"/>
                  <a:pt x="6179852" y="3701586"/>
                  <a:pt x="6180040" y="3702486"/>
                </a:cubicBezTo>
                <a:cubicBezTo>
                  <a:pt x="6181140" y="3707637"/>
                  <a:pt x="6182047" y="3712728"/>
                  <a:pt x="6182155" y="3717784"/>
                </a:cubicBezTo>
                <a:cubicBezTo>
                  <a:pt x="6156678" y="3711701"/>
                  <a:pt x="6178864" y="3759789"/>
                  <a:pt x="6158980" y="3746229"/>
                </a:cubicBezTo>
                <a:cubicBezTo>
                  <a:pt x="6144630" y="3780750"/>
                  <a:pt x="6117520" y="3867558"/>
                  <a:pt x="6096049" y="3924910"/>
                </a:cubicBezTo>
                <a:lnTo>
                  <a:pt x="6069712" y="3989353"/>
                </a:lnTo>
                <a:lnTo>
                  <a:pt x="6067330" y="4033899"/>
                </a:lnTo>
                <a:cubicBezTo>
                  <a:pt x="6065506" y="4070470"/>
                  <a:pt x="6063599" y="4110146"/>
                  <a:pt x="6061081" y="4142250"/>
                </a:cubicBezTo>
                <a:cubicBezTo>
                  <a:pt x="6055260" y="4200007"/>
                  <a:pt x="6045907" y="4278998"/>
                  <a:pt x="6042858" y="4329442"/>
                </a:cubicBezTo>
                <a:cubicBezTo>
                  <a:pt x="6038376" y="4381764"/>
                  <a:pt x="6036461" y="4433012"/>
                  <a:pt x="6034182" y="4456184"/>
                </a:cubicBezTo>
                <a:lnTo>
                  <a:pt x="6029178" y="4468478"/>
                </a:lnTo>
                <a:lnTo>
                  <a:pt x="6029974" y="4469862"/>
                </a:lnTo>
                <a:cubicBezTo>
                  <a:pt x="6031287" y="4476321"/>
                  <a:pt x="6030316" y="4480555"/>
                  <a:pt x="6028340" y="4483797"/>
                </a:cubicBezTo>
                <a:lnTo>
                  <a:pt x="6025168" y="4487091"/>
                </a:lnTo>
                <a:lnTo>
                  <a:pt x="6023164" y="4496728"/>
                </a:lnTo>
                <a:lnTo>
                  <a:pt x="6016839" y="4515918"/>
                </a:lnTo>
                <a:cubicBezTo>
                  <a:pt x="6017189" y="4517049"/>
                  <a:pt x="6017537" y="4518182"/>
                  <a:pt x="6017886" y="4519316"/>
                </a:cubicBezTo>
                <a:lnTo>
                  <a:pt x="6011819" y="4547957"/>
                </a:lnTo>
                <a:lnTo>
                  <a:pt x="6012791" y="4548262"/>
                </a:lnTo>
                <a:cubicBezTo>
                  <a:pt x="6014837" y="4549595"/>
                  <a:pt x="6016087" y="4551811"/>
                  <a:pt x="6015703" y="4555939"/>
                </a:cubicBezTo>
                <a:cubicBezTo>
                  <a:pt x="6031790" y="4548276"/>
                  <a:pt x="6021405" y="4557977"/>
                  <a:pt x="6018854" y="4570815"/>
                </a:cubicBezTo>
                <a:cubicBezTo>
                  <a:pt x="6021736" y="4583801"/>
                  <a:pt x="6030754" y="4622347"/>
                  <a:pt x="6033000" y="4633846"/>
                </a:cubicBezTo>
                <a:lnTo>
                  <a:pt x="6032325" y="4639816"/>
                </a:lnTo>
                <a:lnTo>
                  <a:pt x="6032549" y="4639923"/>
                </a:lnTo>
                <a:cubicBezTo>
                  <a:pt x="6032911" y="4641190"/>
                  <a:pt x="6032878" y="4643141"/>
                  <a:pt x="6032309" y="4646192"/>
                </a:cubicBezTo>
                <a:lnTo>
                  <a:pt x="6031095" y="4650706"/>
                </a:lnTo>
                <a:lnTo>
                  <a:pt x="6029786" y="4662290"/>
                </a:lnTo>
                <a:cubicBezTo>
                  <a:pt x="6030161" y="4663587"/>
                  <a:pt x="6030536" y="4664883"/>
                  <a:pt x="6030911" y="4666180"/>
                </a:cubicBezTo>
                <a:lnTo>
                  <a:pt x="6033630" y="4667585"/>
                </a:lnTo>
                <a:lnTo>
                  <a:pt x="6033189" y="4668660"/>
                </a:lnTo>
                <a:cubicBezTo>
                  <a:pt x="6027286" y="4676831"/>
                  <a:pt x="6019767" y="4679345"/>
                  <a:pt x="6038764" y="4689807"/>
                </a:cubicBezTo>
                <a:cubicBezTo>
                  <a:pt x="6028616" y="4708535"/>
                  <a:pt x="6040474" y="4712235"/>
                  <a:pt x="6042217" y="4737890"/>
                </a:cubicBezTo>
                <a:cubicBezTo>
                  <a:pt x="6033362" y="4748600"/>
                  <a:pt x="6035273" y="4757223"/>
                  <a:pt x="6040543" y="4765657"/>
                </a:cubicBezTo>
                <a:cubicBezTo>
                  <a:pt x="6034416" y="4790618"/>
                  <a:pt x="6040696" y="4813399"/>
                  <a:pt x="6039956" y="4841463"/>
                </a:cubicBezTo>
                <a:lnTo>
                  <a:pt x="6057123" y="4969863"/>
                </a:lnTo>
                <a:lnTo>
                  <a:pt x="6055039" y="4974028"/>
                </a:lnTo>
                <a:cubicBezTo>
                  <a:pt x="6053860" y="4976933"/>
                  <a:pt x="6053409" y="4978909"/>
                  <a:pt x="6053462" y="4980318"/>
                </a:cubicBezTo>
                <a:lnTo>
                  <a:pt x="6053643" y="4980501"/>
                </a:lnTo>
                <a:lnTo>
                  <a:pt x="6051733" y="4986338"/>
                </a:lnTo>
                <a:lnTo>
                  <a:pt x="6049602" y="4991296"/>
                </a:lnTo>
                <a:cubicBezTo>
                  <a:pt x="6058123" y="5019829"/>
                  <a:pt x="6066643" y="5048361"/>
                  <a:pt x="6075165" y="5076895"/>
                </a:cubicBezTo>
                <a:lnTo>
                  <a:pt x="6073751" y="5081568"/>
                </a:lnTo>
                <a:cubicBezTo>
                  <a:pt x="6073034" y="5084748"/>
                  <a:pt x="6072888" y="5086810"/>
                  <a:pt x="6073150" y="5088173"/>
                </a:cubicBezTo>
                <a:lnTo>
                  <a:pt x="6073355" y="5088300"/>
                </a:lnTo>
                <a:lnTo>
                  <a:pt x="6072362" y="5094558"/>
                </a:lnTo>
                <a:cubicBezTo>
                  <a:pt x="6070184" y="5105196"/>
                  <a:pt x="6067588" y="5115626"/>
                  <a:pt x="6064726" y="5125620"/>
                </a:cubicBezTo>
                <a:cubicBezTo>
                  <a:pt x="6063568" y="5154527"/>
                  <a:pt x="6065189" y="5244020"/>
                  <a:pt x="6065415" y="5268004"/>
                </a:cubicBezTo>
                <a:cubicBezTo>
                  <a:pt x="6065637" y="5268513"/>
                  <a:pt x="6065860" y="5269021"/>
                  <a:pt x="6066081" y="5269530"/>
                </a:cubicBezTo>
                <a:lnTo>
                  <a:pt x="6043407" y="5390941"/>
                </a:lnTo>
                <a:cubicBezTo>
                  <a:pt x="6032545" y="5438194"/>
                  <a:pt x="6020942" y="5465286"/>
                  <a:pt x="6025377" y="5539927"/>
                </a:cubicBezTo>
                <a:cubicBezTo>
                  <a:pt x="6019787" y="5610775"/>
                  <a:pt x="6013913" y="5740573"/>
                  <a:pt x="6010052" y="5791594"/>
                </a:cubicBezTo>
                <a:cubicBezTo>
                  <a:pt x="5989401" y="5787060"/>
                  <a:pt x="6018524" y="5849672"/>
                  <a:pt x="5994220" y="5855206"/>
                </a:cubicBezTo>
                <a:cubicBezTo>
                  <a:pt x="5995282" y="5860240"/>
                  <a:pt x="5980598" y="5868910"/>
                  <a:pt x="5982580" y="5873582"/>
                </a:cubicBezTo>
                <a:cubicBezTo>
                  <a:pt x="5982922" y="5874401"/>
                  <a:pt x="5983265" y="5875218"/>
                  <a:pt x="5983608" y="5876037"/>
                </a:cubicBezTo>
                <a:lnTo>
                  <a:pt x="5983535" y="5886534"/>
                </a:lnTo>
                <a:lnTo>
                  <a:pt x="5988737" y="5888644"/>
                </a:lnTo>
                <a:cubicBezTo>
                  <a:pt x="5989948" y="5893707"/>
                  <a:pt x="5991159" y="5898769"/>
                  <a:pt x="5992371" y="5903832"/>
                </a:cubicBezTo>
                <a:cubicBezTo>
                  <a:pt x="5992924" y="5909651"/>
                  <a:pt x="5992578" y="5916068"/>
                  <a:pt x="5990780" y="5923391"/>
                </a:cubicBezTo>
                <a:cubicBezTo>
                  <a:pt x="5975822" y="5948880"/>
                  <a:pt x="6013580" y="5981626"/>
                  <a:pt x="5993870" y="6013205"/>
                </a:cubicBezTo>
                <a:cubicBezTo>
                  <a:pt x="5988486" y="6024901"/>
                  <a:pt x="5991718" y="6066777"/>
                  <a:pt x="5997673" y="6074018"/>
                </a:cubicBezTo>
                <a:cubicBezTo>
                  <a:pt x="5998007" y="6081731"/>
                  <a:pt x="6007861" y="6126985"/>
                  <a:pt x="6014840" y="6130837"/>
                </a:cubicBezTo>
                <a:cubicBezTo>
                  <a:pt x="6022998" y="6137057"/>
                  <a:pt x="5999420" y="6156330"/>
                  <a:pt x="6010704" y="6152982"/>
                </a:cubicBezTo>
                <a:cubicBezTo>
                  <a:pt x="6008682" y="6186619"/>
                  <a:pt x="6039938" y="6191636"/>
                  <a:pt x="6038294" y="6221100"/>
                </a:cubicBezTo>
                <a:cubicBezTo>
                  <a:pt x="6039643" y="6222126"/>
                  <a:pt x="6046356" y="6257468"/>
                  <a:pt x="6052331" y="6287550"/>
                </a:cubicBezTo>
                <a:cubicBezTo>
                  <a:pt x="6058307" y="6317632"/>
                  <a:pt x="6082079" y="6391312"/>
                  <a:pt x="6074143" y="6401595"/>
                </a:cubicBezTo>
                <a:cubicBezTo>
                  <a:pt x="6074931" y="6423902"/>
                  <a:pt x="6059614" y="6432919"/>
                  <a:pt x="6060199" y="6487110"/>
                </a:cubicBezTo>
                <a:cubicBezTo>
                  <a:pt x="6075583" y="6574474"/>
                  <a:pt x="6076150" y="6553611"/>
                  <a:pt x="6081156" y="6588589"/>
                </a:cubicBezTo>
                <a:cubicBezTo>
                  <a:pt x="6102088" y="6637976"/>
                  <a:pt x="6067660" y="6687723"/>
                  <a:pt x="6114944" y="6769963"/>
                </a:cubicBezTo>
                <a:cubicBezTo>
                  <a:pt x="6130462" y="6819284"/>
                  <a:pt x="6119243" y="6817955"/>
                  <a:pt x="6128950" y="6835814"/>
                </a:cubicBezTo>
                <a:lnTo>
                  <a:pt x="6132536" y="6858000"/>
                </a:lnTo>
                <a:lnTo>
                  <a:pt x="4789511" y="6858000"/>
                </a:lnTo>
                <a:lnTo>
                  <a:pt x="1866294" y="6858000"/>
                </a:lnTo>
                <a:lnTo>
                  <a:pt x="1705866" y="6858000"/>
                </a:lnTo>
                <a:lnTo>
                  <a:pt x="1343025" y="6858000"/>
                </a:lnTo>
                <a:lnTo>
                  <a:pt x="523269" y="6858000"/>
                </a:lnTo>
                <a:lnTo>
                  <a:pt x="362841" y="6858000"/>
                </a:lnTo>
                <a:lnTo>
                  <a:pt x="0" y="6858000"/>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24C0A5AB-3F46-0898-7453-0C2880D5EF49}"/>
              </a:ext>
            </a:extLst>
          </p:cNvPr>
          <p:cNvSpPr>
            <a:spLocks noGrp="1"/>
          </p:cNvSpPr>
          <p:nvPr>
            <p:ph type="title"/>
          </p:nvPr>
        </p:nvSpPr>
        <p:spPr>
          <a:xfrm>
            <a:off x="1137034" y="609600"/>
            <a:ext cx="4784796" cy="1330840"/>
          </a:xfrm>
        </p:spPr>
        <p:txBody>
          <a:bodyPr vert="horz" lIns="91440" tIns="45720" rIns="91440" bIns="45720" rtlCol="0" anchor="ctr">
            <a:normAutofit/>
          </a:bodyPr>
          <a:lstStyle/>
          <a:p>
            <a:r>
              <a:rPr lang="en-US" kern="1200">
                <a:solidFill>
                  <a:schemeClr val="tx1"/>
                </a:solidFill>
                <a:latin typeface="+mj-lt"/>
                <a:ea typeface="+mj-ea"/>
                <a:cs typeface="+mj-cs"/>
              </a:rPr>
              <a:t>Klipp fra </a:t>
            </a:r>
            <a:r>
              <a:rPr lang="en-US" i="1" kern="1200">
                <a:solidFill>
                  <a:schemeClr val="tx1"/>
                </a:solidFill>
                <a:latin typeface="+mj-lt"/>
                <a:ea typeface="+mj-ea"/>
                <a:cs typeface="+mj-cs"/>
              </a:rPr>
              <a:t>Last jøder</a:t>
            </a:r>
          </a:p>
        </p:txBody>
      </p:sp>
      <p:sp>
        <p:nvSpPr>
          <p:cNvPr id="3" name="Content Placeholder 2">
            <a:extLst>
              <a:ext uri="{FF2B5EF4-FFF2-40B4-BE49-F238E27FC236}">
                <a16:creationId xmlns:a16="http://schemas.microsoft.com/office/drawing/2014/main" id="{CD39275C-E48F-A3DB-C4DC-2B2E981972C4}"/>
              </a:ext>
            </a:extLst>
          </p:cNvPr>
          <p:cNvSpPr>
            <a:spLocks noGrp="1"/>
          </p:cNvSpPr>
          <p:nvPr>
            <p:ph sz="half" idx="1"/>
          </p:nvPr>
        </p:nvSpPr>
        <p:spPr>
          <a:xfrm>
            <a:off x="1137034" y="2194102"/>
            <a:ext cx="4438036" cy="3908585"/>
          </a:xfrm>
        </p:spPr>
        <p:txBody>
          <a:bodyPr vert="horz" lIns="91440" tIns="45720" rIns="91440" bIns="45720" rtlCol="0">
            <a:normAutofit/>
          </a:bodyPr>
          <a:lstStyle/>
          <a:p>
            <a:r>
              <a:rPr lang="en-US" sz="2000">
                <a:effectLst/>
                <a:hlinkClick r:id="rId3"/>
              </a:rPr>
              <a:t>Episode 1</a:t>
            </a:r>
            <a:r>
              <a:rPr lang="en-US" sz="2000">
                <a:effectLst/>
              </a:rPr>
              <a:t>, fra 8.17 til 9.34 – om etableringen av en jødisk minoritet i Norge fra slutten av 1800-tallet</a:t>
            </a:r>
          </a:p>
          <a:p>
            <a:pPr marL="0"/>
            <a:endParaRPr lang="en-US" sz="2000">
              <a:effectLst/>
            </a:endParaRPr>
          </a:p>
          <a:p>
            <a:r>
              <a:rPr lang="en-US" sz="2000">
                <a:effectLst/>
                <a:hlinkClick r:id="rId4"/>
              </a:rPr>
              <a:t>Episode 2</a:t>
            </a:r>
            <a:r>
              <a:rPr lang="en-US" sz="2000">
                <a:effectLst/>
              </a:rPr>
              <a:t>, fra 9.42 til 12.22 – om starten på forfølgelsen av jøder i Norge, fra 29.42 til 31.00 – om arrestasjonen av de jødiske mennene </a:t>
            </a:r>
          </a:p>
          <a:p>
            <a:endParaRPr lang="en-US" sz="2000"/>
          </a:p>
        </p:txBody>
      </p:sp>
      <p:pic>
        <p:nvPicPr>
          <p:cNvPr id="6" name="Content Placeholder 5" descr="A child on a bicycle in front of a house&#10;&#10;Description automatically generated">
            <a:extLst>
              <a:ext uri="{FF2B5EF4-FFF2-40B4-BE49-F238E27FC236}">
                <a16:creationId xmlns:a16="http://schemas.microsoft.com/office/drawing/2014/main" id="{EE1DC1D8-32F3-7AC6-2C95-C39E7D150B2E}"/>
              </a:ext>
            </a:extLst>
          </p:cNvPr>
          <p:cNvPicPr>
            <a:picLocks noGrp="1" noChangeAspect="1"/>
          </p:cNvPicPr>
          <p:nvPr>
            <p:ph sz="half" idx="2"/>
          </p:nvPr>
        </p:nvPicPr>
        <p:blipFill>
          <a:blip r:embed="rId5">
            <a:extLst>
              <a:ext uri="{28A0092B-C50C-407E-A947-70E740481C1C}">
                <a14:useLocalDpi xmlns:a14="http://schemas.microsoft.com/office/drawing/2010/main" val="0"/>
              </a:ext>
            </a:extLst>
          </a:blip>
          <a:stretch>
            <a:fillRect/>
          </a:stretch>
        </p:blipFill>
        <p:spPr>
          <a:xfrm>
            <a:off x="7363691" y="717012"/>
            <a:ext cx="3771487" cy="5446191"/>
          </a:xfrm>
          <a:prstGeom prst="rect">
            <a:avLst/>
          </a:prstGeom>
        </p:spPr>
      </p:pic>
      <p:pic>
        <p:nvPicPr>
          <p:cNvPr id="7" name="Picture 6">
            <a:extLst>
              <a:ext uri="{FF2B5EF4-FFF2-40B4-BE49-F238E27FC236}">
                <a16:creationId xmlns:a16="http://schemas.microsoft.com/office/drawing/2014/main" id="{4DF56238-5D18-CFF1-40D5-A78ECC059F59}"/>
              </a:ext>
            </a:extLst>
          </p:cNvPr>
          <p:cNvPicPr>
            <a:picLocks noChangeAspect="1"/>
          </p:cNvPicPr>
          <p:nvPr/>
        </p:nvPicPr>
        <p:blipFill>
          <a:blip r:embed="rId6"/>
          <a:stretch>
            <a:fillRect/>
          </a:stretch>
        </p:blipFill>
        <p:spPr>
          <a:xfrm>
            <a:off x="306148" y="6121632"/>
            <a:ext cx="2219136" cy="469433"/>
          </a:xfrm>
          <a:prstGeom prst="rect">
            <a:avLst/>
          </a:prstGeom>
        </p:spPr>
      </p:pic>
    </p:spTree>
    <p:extLst>
      <p:ext uri="{BB962C8B-B14F-4D97-AF65-F5344CB8AC3E}">
        <p14:creationId xmlns:p14="http://schemas.microsoft.com/office/powerpoint/2010/main" val="25793086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821940F-7A1D-4ACC-85B4-A932898ABB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16674508-81D3-48CF-96BF-7FC60EAA57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741994" cy="6858000"/>
          </a:xfrm>
          <a:custGeom>
            <a:avLst/>
            <a:gdLst>
              <a:gd name="connsiteX0" fmla="*/ 0 w 6568309"/>
              <a:gd name="connsiteY0" fmla="*/ 0 h 6858000"/>
              <a:gd name="connsiteX1" fmla="*/ 362841 w 6568309"/>
              <a:gd name="connsiteY1" fmla="*/ 0 h 6858000"/>
              <a:gd name="connsiteX2" fmla="*/ 523269 w 6568309"/>
              <a:gd name="connsiteY2" fmla="*/ 0 h 6858000"/>
              <a:gd name="connsiteX3" fmla="*/ 1343025 w 6568309"/>
              <a:gd name="connsiteY3" fmla="*/ 0 h 6858000"/>
              <a:gd name="connsiteX4" fmla="*/ 1705866 w 6568309"/>
              <a:gd name="connsiteY4" fmla="*/ 0 h 6858000"/>
              <a:gd name="connsiteX5" fmla="*/ 1866294 w 6568309"/>
              <a:gd name="connsiteY5" fmla="*/ 0 h 6858000"/>
              <a:gd name="connsiteX6" fmla="*/ 5225154 w 6568309"/>
              <a:gd name="connsiteY6" fmla="*/ 0 h 6858000"/>
              <a:gd name="connsiteX7" fmla="*/ 6568179 w 6568309"/>
              <a:gd name="connsiteY7" fmla="*/ 0 h 6858000"/>
              <a:gd name="connsiteX8" fmla="*/ 6568309 w 6568309"/>
              <a:gd name="connsiteY8" fmla="*/ 1 h 6858000"/>
              <a:gd name="connsiteX9" fmla="*/ 6562951 w 6568309"/>
              <a:gd name="connsiteY9" fmla="*/ 30700 h 6858000"/>
              <a:gd name="connsiteX10" fmla="*/ 6547446 w 6568309"/>
              <a:gd name="connsiteY10" fmla="*/ 310025 h 6858000"/>
              <a:gd name="connsiteX11" fmla="*/ 6558316 w 6568309"/>
              <a:gd name="connsiteY11" fmla="*/ 443960 h 6858000"/>
              <a:gd name="connsiteX12" fmla="*/ 6528896 w 6568309"/>
              <a:gd name="connsiteY12" fmla="*/ 642659 h 6858000"/>
              <a:gd name="connsiteX13" fmla="*/ 6523095 w 6568309"/>
              <a:gd name="connsiteY13" fmla="*/ 673307 h 6858000"/>
              <a:gd name="connsiteX14" fmla="*/ 6496169 w 6568309"/>
              <a:gd name="connsiteY14" fmla="*/ 839641 h 6858000"/>
              <a:gd name="connsiteX15" fmla="*/ 6450789 w 6568309"/>
              <a:gd name="connsiteY15" fmla="*/ 958357 h 6858000"/>
              <a:gd name="connsiteX16" fmla="*/ 6453996 w 6568309"/>
              <a:gd name="connsiteY16" fmla="*/ 963398 h 6858000"/>
              <a:gd name="connsiteX17" fmla="*/ 6419467 w 6568309"/>
              <a:gd name="connsiteY17" fmla="*/ 1117169 h 6858000"/>
              <a:gd name="connsiteX18" fmla="*/ 6417348 w 6568309"/>
              <a:gd name="connsiteY18" fmla="*/ 1144352 h 6858000"/>
              <a:gd name="connsiteX19" fmla="*/ 6418473 w 6568309"/>
              <a:gd name="connsiteY19" fmla="*/ 1164484 h 6858000"/>
              <a:gd name="connsiteX20" fmla="*/ 6406979 w 6568309"/>
              <a:gd name="connsiteY20" fmla="*/ 1213829 h 6858000"/>
              <a:gd name="connsiteX21" fmla="*/ 6381928 w 6568309"/>
              <a:gd name="connsiteY21" fmla="*/ 1294823 h 6858000"/>
              <a:gd name="connsiteX22" fmla="*/ 6377948 w 6568309"/>
              <a:gd name="connsiteY22" fmla="*/ 1312193 h 6858000"/>
              <a:gd name="connsiteX23" fmla="*/ 6379894 w 6568309"/>
              <a:gd name="connsiteY23" fmla="*/ 1327626 h 6858000"/>
              <a:gd name="connsiteX24" fmla="*/ 6385024 w 6568309"/>
              <a:gd name="connsiteY24" fmla="*/ 1331644 h 6858000"/>
              <a:gd name="connsiteX25" fmla="*/ 6383696 w 6568309"/>
              <a:gd name="connsiteY25" fmla="*/ 1341276 h 6858000"/>
              <a:gd name="connsiteX26" fmla="*/ 6384464 w 6568309"/>
              <a:gd name="connsiteY26" fmla="*/ 1343945 h 6858000"/>
              <a:gd name="connsiteX27" fmla="*/ 6387748 w 6568309"/>
              <a:gd name="connsiteY27" fmla="*/ 1359134 h 6858000"/>
              <a:gd name="connsiteX28" fmla="*/ 6364157 w 6568309"/>
              <a:gd name="connsiteY28" fmla="*/ 1427803 h 6858000"/>
              <a:gd name="connsiteX29" fmla="*/ 6335874 w 6568309"/>
              <a:gd name="connsiteY29" fmla="*/ 1540278 h 6858000"/>
              <a:gd name="connsiteX30" fmla="*/ 6331892 w 6568309"/>
              <a:gd name="connsiteY30" fmla="*/ 1547262 h 6858000"/>
              <a:gd name="connsiteX31" fmla="*/ 6332744 w 6568309"/>
              <a:gd name="connsiteY31" fmla="*/ 1577056 h 6858000"/>
              <a:gd name="connsiteX32" fmla="*/ 6333604 w 6568309"/>
              <a:gd name="connsiteY32" fmla="*/ 1595898 h 6858000"/>
              <a:gd name="connsiteX33" fmla="*/ 6324749 w 6568309"/>
              <a:gd name="connsiteY33" fmla="*/ 1703726 h 6858000"/>
              <a:gd name="connsiteX34" fmla="*/ 6329594 w 6568309"/>
              <a:gd name="connsiteY34" fmla="*/ 1809535 h 6858000"/>
              <a:gd name="connsiteX35" fmla="*/ 6329062 w 6568309"/>
              <a:gd name="connsiteY35" fmla="*/ 2018310 h 6858000"/>
              <a:gd name="connsiteX36" fmla="*/ 6321735 w 6568309"/>
              <a:gd name="connsiteY36" fmla="*/ 2071355 h 6858000"/>
              <a:gd name="connsiteX37" fmla="*/ 6322678 w 6568309"/>
              <a:gd name="connsiteY37" fmla="*/ 2141166 h 6858000"/>
              <a:gd name="connsiteX38" fmla="*/ 6321340 w 6568309"/>
              <a:gd name="connsiteY38" fmla="*/ 2154548 h 6858000"/>
              <a:gd name="connsiteX39" fmla="*/ 6316582 w 6568309"/>
              <a:gd name="connsiteY39" fmla="*/ 2158153 h 6858000"/>
              <a:gd name="connsiteX40" fmla="*/ 6311428 w 6568309"/>
              <a:gd name="connsiteY40" fmla="*/ 2178174 h 6858000"/>
              <a:gd name="connsiteX41" fmla="*/ 6310192 w 6568309"/>
              <a:gd name="connsiteY41" fmla="*/ 2202858 h 6858000"/>
              <a:gd name="connsiteX42" fmla="*/ 6309211 w 6568309"/>
              <a:gd name="connsiteY42" fmla="*/ 2320214 h 6858000"/>
              <a:gd name="connsiteX43" fmla="*/ 6300151 w 6568309"/>
              <a:gd name="connsiteY43" fmla="*/ 2417011 h 6858000"/>
              <a:gd name="connsiteX44" fmla="*/ 6295176 w 6568309"/>
              <a:gd name="connsiteY44" fmla="*/ 2454207 h 6858000"/>
              <a:gd name="connsiteX45" fmla="*/ 6293727 w 6568309"/>
              <a:gd name="connsiteY45" fmla="*/ 2487203 h 6858000"/>
              <a:gd name="connsiteX46" fmla="*/ 6285477 w 6568309"/>
              <a:gd name="connsiteY46" fmla="*/ 2512282 h 6858000"/>
              <a:gd name="connsiteX47" fmla="*/ 6286205 w 6568309"/>
              <a:gd name="connsiteY47" fmla="*/ 2514318 h 6858000"/>
              <a:gd name="connsiteX48" fmla="*/ 6304629 w 6568309"/>
              <a:gd name="connsiteY48" fmla="*/ 2574334 h 6858000"/>
              <a:gd name="connsiteX49" fmla="*/ 6303842 w 6568309"/>
              <a:gd name="connsiteY49" fmla="*/ 2579877 h 6858000"/>
              <a:gd name="connsiteX50" fmla="*/ 6303953 w 6568309"/>
              <a:gd name="connsiteY50" fmla="*/ 2608928 h 6858000"/>
              <a:gd name="connsiteX51" fmla="*/ 6303530 w 6568309"/>
              <a:gd name="connsiteY51" fmla="*/ 2613111 h 6858000"/>
              <a:gd name="connsiteX52" fmla="*/ 6297474 w 6568309"/>
              <a:gd name="connsiteY52" fmla="*/ 2621996 h 6858000"/>
              <a:gd name="connsiteX53" fmla="*/ 6299263 w 6568309"/>
              <a:gd name="connsiteY53" fmla="*/ 2634265 h 6858000"/>
              <a:gd name="connsiteX54" fmla="*/ 6293065 w 6568309"/>
              <a:gd name="connsiteY54" fmla="*/ 2647237 h 6858000"/>
              <a:gd name="connsiteX55" fmla="*/ 6297496 w 6568309"/>
              <a:gd name="connsiteY55" fmla="*/ 2650786 h 6858000"/>
              <a:gd name="connsiteX56" fmla="*/ 6301708 w 6568309"/>
              <a:gd name="connsiteY56" fmla="*/ 2661993 h 6858000"/>
              <a:gd name="connsiteX57" fmla="*/ 6295884 w 6568309"/>
              <a:gd name="connsiteY57" fmla="*/ 2670949 h 6858000"/>
              <a:gd name="connsiteX58" fmla="*/ 6291714 w 6568309"/>
              <a:gd name="connsiteY58" fmla="*/ 2690255 h 6858000"/>
              <a:gd name="connsiteX59" fmla="*/ 6292327 w 6568309"/>
              <a:gd name="connsiteY59" fmla="*/ 2695683 h 6858000"/>
              <a:gd name="connsiteX60" fmla="*/ 6284410 w 6568309"/>
              <a:gd name="connsiteY60" fmla="*/ 2713964 h 6858000"/>
              <a:gd name="connsiteX61" fmla="*/ 6280410 w 6568309"/>
              <a:gd name="connsiteY61" fmla="*/ 2730175 h 6858000"/>
              <a:gd name="connsiteX62" fmla="*/ 6288082 w 6568309"/>
              <a:gd name="connsiteY62" fmla="*/ 2763497 h 6858000"/>
              <a:gd name="connsiteX63" fmla="*/ 6260924 w 6568309"/>
              <a:gd name="connsiteY63" fmla="*/ 3051539 h 6858000"/>
              <a:gd name="connsiteX64" fmla="*/ 6210151 w 6568309"/>
              <a:gd name="connsiteY64" fmla="*/ 3335396 h 6858000"/>
              <a:gd name="connsiteX65" fmla="*/ 6212034 w 6568309"/>
              <a:gd name="connsiteY65" fmla="*/ 3456509 h 6858000"/>
              <a:gd name="connsiteX66" fmla="*/ 6197490 w 6568309"/>
              <a:gd name="connsiteY66" fmla="*/ 3531827 h 6858000"/>
              <a:gd name="connsiteX67" fmla="*/ 6208018 w 6568309"/>
              <a:gd name="connsiteY67" fmla="*/ 3570877 h 6858000"/>
              <a:gd name="connsiteX68" fmla="*/ 6205920 w 6568309"/>
              <a:gd name="connsiteY68" fmla="*/ 3583849 h 6858000"/>
              <a:gd name="connsiteX69" fmla="*/ 6199616 w 6568309"/>
              <a:gd name="connsiteY69" fmla="*/ 3592763 h 6858000"/>
              <a:gd name="connsiteX70" fmla="*/ 6181288 w 6568309"/>
              <a:gd name="connsiteY70" fmla="*/ 3653485 h 6858000"/>
              <a:gd name="connsiteX71" fmla="*/ 6175963 w 6568309"/>
              <a:gd name="connsiteY71" fmla="*/ 3670528 h 6858000"/>
              <a:gd name="connsiteX72" fmla="*/ 6176722 w 6568309"/>
              <a:gd name="connsiteY72" fmla="*/ 3685990 h 6858000"/>
              <a:gd name="connsiteX73" fmla="*/ 6181549 w 6568309"/>
              <a:gd name="connsiteY73" fmla="*/ 3690283 h 6858000"/>
              <a:gd name="connsiteX74" fmla="*/ 6179476 w 6568309"/>
              <a:gd name="connsiteY74" fmla="*/ 3699787 h 6858000"/>
              <a:gd name="connsiteX75" fmla="*/ 6180040 w 6568309"/>
              <a:gd name="connsiteY75" fmla="*/ 3702486 h 6858000"/>
              <a:gd name="connsiteX76" fmla="*/ 6182155 w 6568309"/>
              <a:gd name="connsiteY76" fmla="*/ 3717784 h 6858000"/>
              <a:gd name="connsiteX77" fmla="*/ 6158980 w 6568309"/>
              <a:gd name="connsiteY77" fmla="*/ 3746229 h 6858000"/>
              <a:gd name="connsiteX78" fmla="*/ 6096049 w 6568309"/>
              <a:gd name="connsiteY78" fmla="*/ 3924910 h 6858000"/>
              <a:gd name="connsiteX79" fmla="*/ 6069712 w 6568309"/>
              <a:gd name="connsiteY79" fmla="*/ 3989353 h 6858000"/>
              <a:gd name="connsiteX80" fmla="*/ 6067330 w 6568309"/>
              <a:gd name="connsiteY80" fmla="*/ 4033899 h 6858000"/>
              <a:gd name="connsiteX81" fmla="*/ 6061081 w 6568309"/>
              <a:gd name="connsiteY81" fmla="*/ 4142250 h 6858000"/>
              <a:gd name="connsiteX82" fmla="*/ 6042858 w 6568309"/>
              <a:gd name="connsiteY82" fmla="*/ 4329442 h 6858000"/>
              <a:gd name="connsiteX83" fmla="*/ 6034182 w 6568309"/>
              <a:gd name="connsiteY83" fmla="*/ 4456184 h 6858000"/>
              <a:gd name="connsiteX84" fmla="*/ 6029178 w 6568309"/>
              <a:gd name="connsiteY84" fmla="*/ 4468478 h 6858000"/>
              <a:gd name="connsiteX85" fmla="*/ 6029974 w 6568309"/>
              <a:gd name="connsiteY85" fmla="*/ 4469862 h 6858000"/>
              <a:gd name="connsiteX86" fmla="*/ 6028340 w 6568309"/>
              <a:gd name="connsiteY86" fmla="*/ 4483797 h 6858000"/>
              <a:gd name="connsiteX87" fmla="*/ 6025168 w 6568309"/>
              <a:gd name="connsiteY87" fmla="*/ 4487091 h 6858000"/>
              <a:gd name="connsiteX88" fmla="*/ 6023164 w 6568309"/>
              <a:gd name="connsiteY88" fmla="*/ 4496728 h 6858000"/>
              <a:gd name="connsiteX89" fmla="*/ 6016839 w 6568309"/>
              <a:gd name="connsiteY89" fmla="*/ 4515918 h 6858000"/>
              <a:gd name="connsiteX90" fmla="*/ 6017886 w 6568309"/>
              <a:gd name="connsiteY90" fmla="*/ 4519316 h 6858000"/>
              <a:gd name="connsiteX91" fmla="*/ 6011819 w 6568309"/>
              <a:gd name="connsiteY91" fmla="*/ 4547957 h 6858000"/>
              <a:gd name="connsiteX92" fmla="*/ 6012791 w 6568309"/>
              <a:gd name="connsiteY92" fmla="*/ 4548262 h 6858000"/>
              <a:gd name="connsiteX93" fmla="*/ 6015703 w 6568309"/>
              <a:gd name="connsiteY93" fmla="*/ 4555939 h 6858000"/>
              <a:gd name="connsiteX94" fmla="*/ 6018854 w 6568309"/>
              <a:gd name="connsiteY94" fmla="*/ 4570815 h 6858000"/>
              <a:gd name="connsiteX95" fmla="*/ 6033000 w 6568309"/>
              <a:gd name="connsiteY95" fmla="*/ 4633846 h 6858000"/>
              <a:gd name="connsiteX96" fmla="*/ 6032325 w 6568309"/>
              <a:gd name="connsiteY96" fmla="*/ 4639816 h 6858000"/>
              <a:gd name="connsiteX97" fmla="*/ 6032549 w 6568309"/>
              <a:gd name="connsiteY97" fmla="*/ 4639923 h 6858000"/>
              <a:gd name="connsiteX98" fmla="*/ 6032309 w 6568309"/>
              <a:gd name="connsiteY98" fmla="*/ 4646192 h 6858000"/>
              <a:gd name="connsiteX99" fmla="*/ 6031095 w 6568309"/>
              <a:gd name="connsiteY99" fmla="*/ 4650706 h 6858000"/>
              <a:gd name="connsiteX100" fmla="*/ 6029786 w 6568309"/>
              <a:gd name="connsiteY100" fmla="*/ 4662290 h 6858000"/>
              <a:gd name="connsiteX101" fmla="*/ 6030911 w 6568309"/>
              <a:gd name="connsiteY101" fmla="*/ 4666180 h 6858000"/>
              <a:gd name="connsiteX102" fmla="*/ 6033630 w 6568309"/>
              <a:gd name="connsiteY102" fmla="*/ 4667585 h 6858000"/>
              <a:gd name="connsiteX103" fmla="*/ 6033189 w 6568309"/>
              <a:gd name="connsiteY103" fmla="*/ 4668660 h 6858000"/>
              <a:gd name="connsiteX104" fmla="*/ 6038764 w 6568309"/>
              <a:gd name="connsiteY104" fmla="*/ 4689807 h 6858000"/>
              <a:gd name="connsiteX105" fmla="*/ 6042217 w 6568309"/>
              <a:gd name="connsiteY105" fmla="*/ 4737890 h 6858000"/>
              <a:gd name="connsiteX106" fmla="*/ 6040543 w 6568309"/>
              <a:gd name="connsiteY106" fmla="*/ 4765657 h 6858000"/>
              <a:gd name="connsiteX107" fmla="*/ 6039956 w 6568309"/>
              <a:gd name="connsiteY107" fmla="*/ 4841463 h 6858000"/>
              <a:gd name="connsiteX108" fmla="*/ 6057123 w 6568309"/>
              <a:gd name="connsiteY108" fmla="*/ 4969863 h 6858000"/>
              <a:gd name="connsiteX109" fmla="*/ 6055039 w 6568309"/>
              <a:gd name="connsiteY109" fmla="*/ 4974028 h 6858000"/>
              <a:gd name="connsiteX110" fmla="*/ 6053462 w 6568309"/>
              <a:gd name="connsiteY110" fmla="*/ 4980318 h 6858000"/>
              <a:gd name="connsiteX111" fmla="*/ 6053643 w 6568309"/>
              <a:gd name="connsiteY111" fmla="*/ 4980501 h 6858000"/>
              <a:gd name="connsiteX112" fmla="*/ 6051733 w 6568309"/>
              <a:gd name="connsiteY112" fmla="*/ 4986338 h 6858000"/>
              <a:gd name="connsiteX113" fmla="*/ 6049602 w 6568309"/>
              <a:gd name="connsiteY113" fmla="*/ 4991296 h 6858000"/>
              <a:gd name="connsiteX114" fmla="*/ 6075165 w 6568309"/>
              <a:gd name="connsiteY114" fmla="*/ 5076895 h 6858000"/>
              <a:gd name="connsiteX115" fmla="*/ 6073751 w 6568309"/>
              <a:gd name="connsiteY115" fmla="*/ 5081568 h 6858000"/>
              <a:gd name="connsiteX116" fmla="*/ 6073150 w 6568309"/>
              <a:gd name="connsiteY116" fmla="*/ 5088173 h 6858000"/>
              <a:gd name="connsiteX117" fmla="*/ 6073355 w 6568309"/>
              <a:gd name="connsiteY117" fmla="*/ 5088300 h 6858000"/>
              <a:gd name="connsiteX118" fmla="*/ 6072362 w 6568309"/>
              <a:gd name="connsiteY118" fmla="*/ 5094558 h 6858000"/>
              <a:gd name="connsiteX119" fmla="*/ 6064726 w 6568309"/>
              <a:gd name="connsiteY119" fmla="*/ 5125620 h 6858000"/>
              <a:gd name="connsiteX120" fmla="*/ 6065415 w 6568309"/>
              <a:gd name="connsiteY120" fmla="*/ 5268004 h 6858000"/>
              <a:gd name="connsiteX121" fmla="*/ 6066081 w 6568309"/>
              <a:gd name="connsiteY121" fmla="*/ 5269530 h 6858000"/>
              <a:gd name="connsiteX122" fmla="*/ 6043407 w 6568309"/>
              <a:gd name="connsiteY122" fmla="*/ 5390941 h 6858000"/>
              <a:gd name="connsiteX123" fmla="*/ 6025377 w 6568309"/>
              <a:gd name="connsiteY123" fmla="*/ 5539927 h 6858000"/>
              <a:gd name="connsiteX124" fmla="*/ 6010052 w 6568309"/>
              <a:gd name="connsiteY124" fmla="*/ 5791594 h 6858000"/>
              <a:gd name="connsiteX125" fmla="*/ 5994220 w 6568309"/>
              <a:gd name="connsiteY125" fmla="*/ 5855206 h 6858000"/>
              <a:gd name="connsiteX126" fmla="*/ 5982580 w 6568309"/>
              <a:gd name="connsiteY126" fmla="*/ 5873582 h 6858000"/>
              <a:gd name="connsiteX127" fmla="*/ 5983608 w 6568309"/>
              <a:gd name="connsiteY127" fmla="*/ 5876037 h 6858000"/>
              <a:gd name="connsiteX128" fmla="*/ 5983535 w 6568309"/>
              <a:gd name="connsiteY128" fmla="*/ 5886534 h 6858000"/>
              <a:gd name="connsiteX129" fmla="*/ 5988737 w 6568309"/>
              <a:gd name="connsiteY129" fmla="*/ 5888644 h 6858000"/>
              <a:gd name="connsiteX130" fmla="*/ 5992371 w 6568309"/>
              <a:gd name="connsiteY130" fmla="*/ 5903832 h 6858000"/>
              <a:gd name="connsiteX131" fmla="*/ 5990780 w 6568309"/>
              <a:gd name="connsiteY131" fmla="*/ 5923391 h 6858000"/>
              <a:gd name="connsiteX132" fmla="*/ 5993870 w 6568309"/>
              <a:gd name="connsiteY132" fmla="*/ 6013205 h 6858000"/>
              <a:gd name="connsiteX133" fmla="*/ 5997673 w 6568309"/>
              <a:gd name="connsiteY133" fmla="*/ 6074018 h 6858000"/>
              <a:gd name="connsiteX134" fmla="*/ 6014840 w 6568309"/>
              <a:gd name="connsiteY134" fmla="*/ 6130837 h 6858000"/>
              <a:gd name="connsiteX135" fmla="*/ 6010704 w 6568309"/>
              <a:gd name="connsiteY135" fmla="*/ 6152982 h 6858000"/>
              <a:gd name="connsiteX136" fmla="*/ 6038294 w 6568309"/>
              <a:gd name="connsiteY136" fmla="*/ 6221100 h 6858000"/>
              <a:gd name="connsiteX137" fmla="*/ 6052331 w 6568309"/>
              <a:gd name="connsiteY137" fmla="*/ 6287550 h 6858000"/>
              <a:gd name="connsiteX138" fmla="*/ 6074143 w 6568309"/>
              <a:gd name="connsiteY138" fmla="*/ 6401595 h 6858000"/>
              <a:gd name="connsiteX139" fmla="*/ 6060199 w 6568309"/>
              <a:gd name="connsiteY139" fmla="*/ 6487110 h 6858000"/>
              <a:gd name="connsiteX140" fmla="*/ 6081156 w 6568309"/>
              <a:gd name="connsiteY140" fmla="*/ 6588589 h 6858000"/>
              <a:gd name="connsiteX141" fmla="*/ 6114944 w 6568309"/>
              <a:gd name="connsiteY141" fmla="*/ 6769963 h 6858000"/>
              <a:gd name="connsiteX142" fmla="*/ 6128950 w 6568309"/>
              <a:gd name="connsiteY142" fmla="*/ 6835814 h 6858000"/>
              <a:gd name="connsiteX143" fmla="*/ 6132536 w 6568309"/>
              <a:gd name="connsiteY143" fmla="*/ 6858000 h 6858000"/>
              <a:gd name="connsiteX144" fmla="*/ 4789511 w 6568309"/>
              <a:gd name="connsiteY144" fmla="*/ 6858000 h 6858000"/>
              <a:gd name="connsiteX145" fmla="*/ 1866294 w 6568309"/>
              <a:gd name="connsiteY145" fmla="*/ 6858000 h 6858000"/>
              <a:gd name="connsiteX146" fmla="*/ 1705866 w 6568309"/>
              <a:gd name="connsiteY146" fmla="*/ 6858000 h 6858000"/>
              <a:gd name="connsiteX147" fmla="*/ 1343025 w 6568309"/>
              <a:gd name="connsiteY147" fmla="*/ 6858000 h 6858000"/>
              <a:gd name="connsiteX148" fmla="*/ 523269 w 6568309"/>
              <a:gd name="connsiteY148" fmla="*/ 6858000 h 6858000"/>
              <a:gd name="connsiteX149" fmla="*/ 362841 w 6568309"/>
              <a:gd name="connsiteY149" fmla="*/ 6858000 h 6858000"/>
              <a:gd name="connsiteX150" fmla="*/ 0 w 6568309"/>
              <a:gd name="connsiteY15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Lst>
            <a:rect l="l" t="t" r="r" b="b"/>
            <a:pathLst>
              <a:path w="6568309" h="6858000">
                <a:moveTo>
                  <a:pt x="0" y="0"/>
                </a:moveTo>
                <a:lnTo>
                  <a:pt x="362841" y="0"/>
                </a:lnTo>
                <a:lnTo>
                  <a:pt x="523269" y="0"/>
                </a:lnTo>
                <a:lnTo>
                  <a:pt x="1343025" y="0"/>
                </a:lnTo>
                <a:lnTo>
                  <a:pt x="1705866" y="0"/>
                </a:lnTo>
                <a:lnTo>
                  <a:pt x="1866294" y="0"/>
                </a:lnTo>
                <a:lnTo>
                  <a:pt x="5225154" y="0"/>
                </a:lnTo>
                <a:lnTo>
                  <a:pt x="6568179" y="0"/>
                </a:lnTo>
                <a:lnTo>
                  <a:pt x="6568309" y="1"/>
                </a:lnTo>
                <a:lnTo>
                  <a:pt x="6562951" y="30700"/>
                </a:lnTo>
                <a:cubicBezTo>
                  <a:pt x="6559126" y="84364"/>
                  <a:pt x="6548218" y="241149"/>
                  <a:pt x="6547446" y="310025"/>
                </a:cubicBezTo>
                <a:cubicBezTo>
                  <a:pt x="6550151" y="367544"/>
                  <a:pt x="6557712" y="408251"/>
                  <a:pt x="6558316" y="443960"/>
                </a:cubicBezTo>
                <a:cubicBezTo>
                  <a:pt x="6555224" y="499397"/>
                  <a:pt x="6534767" y="604434"/>
                  <a:pt x="6528896" y="642659"/>
                </a:cubicBezTo>
                <a:cubicBezTo>
                  <a:pt x="6535204" y="657287"/>
                  <a:pt x="6515365" y="658191"/>
                  <a:pt x="6523095" y="673307"/>
                </a:cubicBezTo>
                <a:cubicBezTo>
                  <a:pt x="6523388" y="693769"/>
                  <a:pt x="6506868" y="797295"/>
                  <a:pt x="6496169" y="839641"/>
                </a:cubicBezTo>
                <a:cubicBezTo>
                  <a:pt x="6484119" y="887148"/>
                  <a:pt x="6457817" y="937731"/>
                  <a:pt x="6450789" y="958357"/>
                </a:cubicBezTo>
                <a:cubicBezTo>
                  <a:pt x="6443760" y="978983"/>
                  <a:pt x="6459217" y="936930"/>
                  <a:pt x="6453996" y="963398"/>
                </a:cubicBezTo>
                <a:cubicBezTo>
                  <a:pt x="6448777" y="989867"/>
                  <a:pt x="6425575" y="1087010"/>
                  <a:pt x="6419467" y="1117169"/>
                </a:cubicBezTo>
                <a:cubicBezTo>
                  <a:pt x="6431540" y="1118586"/>
                  <a:pt x="6409651" y="1135372"/>
                  <a:pt x="6417348" y="1144352"/>
                </a:cubicBezTo>
                <a:cubicBezTo>
                  <a:pt x="6424109" y="1150681"/>
                  <a:pt x="6419047" y="1157251"/>
                  <a:pt x="6418473" y="1164484"/>
                </a:cubicBezTo>
                <a:cubicBezTo>
                  <a:pt x="6423767" y="1173524"/>
                  <a:pt x="6413947" y="1205209"/>
                  <a:pt x="6406979" y="1213829"/>
                </a:cubicBezTo>
                <a:cubicBezTo>
                  <a:pt x="6382818" y="1235037"/>
                  <a:pt x="6400452" y="1277327"/>
                  <a:pt x="6381928" y="1294823"/>
                </a:cubicBezTo>
                <a:cubicBezTo>
                  <a:pt x="6379195" y="1300845"/>
                  <a:pt x="6378069" y="1306615"/>
                  <a:pt x="6377948" y="1312193"/>
                </a:cubicBezTo>
                <a:lnTo>
                  <a:pt x="6379894" y="1327626"/>
                </a:lnTo>
                <a:lnTo>
                  <a:pt x="6385024" y="1331644"/>
                </a:lnTo>
                <a:lnTo>
                  <a:pt x="6383696" y="1341276"/>
                </a:lnTo>
                <a:cubicBezTo>
                  <a:pt x="6383952" y="1342166"/>
                  <a:pt x="6384208" y="1343055"/>
                  <a:pt x="6384464" y="1343945"/>
                </a:cubicBezTo>
                <a:cubicBezTo>
                  <a:pt x="6385957" y="1349040"/>
                  <a:pt x="6387253" y="1354080"/>
                  <a:pt x="6387748" y="1359134"/>
                </a:cubicBezTo>
                <a:cubicBezTo>
                  <a:pt x="6384363" y="1373109"/>
                  <a:pt x="6372802" y="1397612"/>
                  <a:pt x="6364157" y="1427803"/>
                </a:cubicBezTo>
                <a:cubicBezTo>
                  <a:pt x="6348141" y="1460349"/>
                  <a:pt x="6348362" y="1505076"/>
                  <a:pt x="6335874" y="1540278"/>
                </a:cubicBezTo>
                <a:lnTo>
                  <a:pt x="6331892" y="1547262"/>
                </a:lnTo>
                <a:lnTo>
                  <a:pt x="6332744" y="1577056"/>
                </a:lnTo>
                <a:cubicBezTo>
                  <a:pt x="6335859" y="1582205"/>
                  <a:pt x="6336674" y="1589568"/>
                  <a:pt x="6333604" y="1595898"/>
                </a:cubicBezTo>
                <a:lnTo>
                  <a:pt x="6324749" y="1703726"/>
                </a:lnTo>
                <a:cubicBezTo>
                  <a:pt x="6324080" y="1739332"/>
                  <a:pt x="6318019" y="1754453"/>
                  <a:pt x="6329594" y="1809535"/>
                </a:cubicBezTo>
                <a:cubicBezTo>
                  <a:pt x="6344930" y="1868036"/>
                  <a:pt x="6323725" y="1952670"/>
                  <a:pt x="6329062" y="2018310"/>
                </a:cubicBezTo>
                <a:cubicBezTo>
                  <a:pt x="6308075" y="2053162"/>
                  <a:pt x="6326925" y="2034561"/>
                  <a:pt x="6321735" y="2071355"/>
                </a:cubicBezTo>
                <a:lnTo>
                  <a:pt x="6322678" y="2141166"/>
                </a:lnTo>
                <a:lnTo>
                  <a:pt x="6321340" y="2154548"/>
                </a:lnTo>
                <a:lnTo>
                  <a:pt x="6316582" y="2158153"/>
                </a:lnTo>
                <a:lnTo>
                  <a:pt x="6311428" y="2178174"/>
                </a:lnTo>
                <a:cubicBezTo>
                  <a:pt x="6310177" y="2185696"/>
                  <a:pt x="6309622" y="2193828"/>
                  <a:pt x="6310192" y="2202858"/>
                </a:cubicBezTo>
                <a:cubicBezTo>
                  <a:pt x="6319667" y="2232772"/>
                  <a:pt x="6296459" y="2283357"/>
                  <a:pt x="6309211" y="2320214"/>
                </a:cubicBezTo>
                <a:cubicBezTo>
                  <a:pt x="6307537" y="2355906"/>
                  <a:pt x="6302490" y="2394678"/>
                  <a:pt x="6300151" y="2417011"/>
                </a:cubicBezTo>
                <a:cubicBezTo>
                  <a:pt x="6292303" y="2426377"/>
                  <a:pt x="6304439" y="2456509"/>
                  <a:pt x="6295176" y="2454207"/>
                </a:cubicBezTo>
                <a:cubicBezTo>
                  <a:pt x="6299335" y="2464947"/>
                  <a:pt x="6297305" y="2476105"/>
                  <a:pt x="6293727" y="2487203"/>
                </a:cubicBezTo>
                <a:lnTo>
                  <a:pt x="6285477" y="2512282"/>
                </a:lnTo>
                <a:cubicBezTo>
                  <a:pt x="6285720" y="2512961"/>
                  <a:pt x="6285962" y="2513640"/>
                  <a:pt x="6286205" y="2514318"/>
                </a:cubicBezTo>
                <a:cubicBezTo>
                  <a:pt x="6292347" y="2534324"/>
                  <a:pt x="6298487" y="2554328"/>
                  <a:pt x="6304629" y="2574334"/>
                </a:cubicBezTo>
                <a:lnTo>
                  <a:pt x="6303842" y="2579877"/>
                </a:lnTo>
                <a:cubicBezTo>
                  <a:pt x="6303729" y="2585644"/>
                  <a:pt x="6304006" y="2603388"/>
                  <a:pt x="6303953" y="2608928"/>
                </a:cubicBezTo>
                <a:lnTo>
                  <a:pt x="6303530" y="2613111"/>
                </a:lnTo>
                <a:lnTo>
                  <a:pt x="6297474" y="2621996"/>
                </a:lnTo>
                <a:lnTo>
                  <a:pt x="6299263" y="2634265"/>
                </a:lnTo>
                <a:lnTo>
                  <a:pt x="6293065" y="2647237"/>
                </a:lnTo>
                <a:cubicBezTo>
                  <a:pt x="6294685" y="2648158"/>
                  <a:pt x="6296180" y="2649356"/>
                  <a:pt x="6297496" y="2650786"/>
                </a:cubicBezTo>
                <a:lnTo>
                  <a:pt x="6301708" y="2661993"/>
                </a:lnTo>
                <a:lnTo>
                  <a:pt x="6295884" y="2670949"/>
                </a:lnTo>
                <a:cubicBezTo>
                  <a:pt x="6304913" y="2672007"/>
                  <a:pt x="6294429" y="2681695"/>
                  <a:pt x="6291714" y="2690255"/>
                </a:cubicBezTo>
                <a:lnTo>
                  <a:pt x="6292327" y="2695683"/>
                </a:lnTo>
                <a:lnTo>
                  <a:pt x="6284410" y="2713964"/>
                </a:lnTo>
                <a:lnTo>
                  <a:pt x="6280410" y="2730175"/>
                </a:lnTo>
                <a:lnTo>
                  <a:pt x="6288082" y="2763497"/>
                </a:lnTo>
                <a:lnTo>
                  <a:pt x="6260924" y="3051539"/>
                </a:lnTo>
                <a:cubicBezTo>
                  <a:pt x="6251455" y="3165645"/>
                  <a:pt x="6222174" y="3216611"/>
                  <a:pt x="6210151" y="3335396"/>
                </a:cubicBezTo>
                <a:lnTo>
                  <a:pt x="6212034" y="3456509"/>
                </a:lnTo>
                <a:lnTo>
                  <a:pt x="6197490" y="3531827"/>
                </a:lnTo>
                <a:lnTo>
                  <a:pt x="6208018" y="3570877"/>
                </a:lnTo>
                <a:lnTo>
                  <a:pt x="6205920" y="3583849"/>
                </a:lnTo>
                <a:lnTo>
                  <a:pt x="6199616" y="3592763"/>
                </a:lnTo>
                <a:cubicBezTo>
                  <a:pt x="6191839" y="3613948"/>
                  <a:pt x="6196204" y="3641245"/>
                  <a:pt x="6181288" y="3653485"/>
                </a:cubicBezTo>
                <a:cubicBezTo>
                  <a:pt x="6178087" y="3659316"/>
                  <a:pt x="6176516" y="3664985"/>
                  <a:pt x="6175963" y="3670528"/>
                </a:cubicBezTo>
                <a:lnTo>
                  <a:pt x="6176722" y="3685990"/>
                </a:lnTo>
                <a:lnTo>
                  <a:pt x="6181549" y="3690283"/>
                </a:lnTo>
                <a:lnTo>
                  <a:pt x="6179476" y="3699787"/>
                </a:lnTo>
                <a:cubicBezTo>
                  <a:pt x="6179664" y="3700686"/>
                  <a:pt x="6179852" y="3701586"/>
                  <a:pt x="6180040" y="3702486"/>
                </a:cubicBezTo>
                <a:cubicBezTo>
                  <a:pt x="6181140" y="3707637"/>
                  <a:pt x="6182047" y="3712728"/>
                  <a:pt x="6182155" y="3717784"/>
                </a:cubicBezTo>
                <a:cubicBezTo>
                  <a:pt x="6156678" y="3711701"/>
                  <a:pt x="6178864" y="3759789"/>
                  <a:pt x="6158980" y="3746229"/>
                </a:cubicBezTo>
                <a:cubicBezTo>
                  <a:pt x="6144630" y="3780750"/>
                  <a:pt x="6117520" y="3867558"/>
                  <a:pt x="6096049" y="3924910"/>
                </a:cubicBezTo>
                <a:lnTo>
                  <a:pt x="6069712" y="3989353"/>
                </a:lnTo>
                <a:lnTo>
                  <a:pt x="6067330" y="4033899"/>
                </a:lnTo>
                <a:cubicBezTo>
                  <a:pt x="6065506" y="4070470"/>
                  <a:pt x="6063599" y="4110146"/>
                  <a:pt x="6061081" y="4142250"/>
                </a:cubicBezTo>
                <a:cubicBezTo>
                  <a:pt x="6055260" y="4200007"/>
                  <a:pt x="6045907" y="4278998"/>
                  <a:pt x="6042858" y="4329442"/>
                </a:cubicBezTo>
                <a:cubicBezTo>
                  <a:pt x="6038376" y="4381764"/>
                  <a:pt x="6036461" y="4433012"/>
                  <a:pt x="6034182" y="4456184"/>
                </a:cubicBezTo>
                <a:lnTo>
                  <a:pt x="6029178" y="4468478"/>
                </a:lnTo>
                <a:lnTo>
                  <a:pt x="6029974" y="4469862"/>
                </a:lnTo>
                <a:cubicBezTo>
                  <a:pt x="6031287" y="4476321"/>
                  <a:pt x="6030316" y="4480555"/>
                  <a:pt x="6028340" y="4483797"/>
                </a:cubicBezTo>
                <a:lnTo>
                  <a:pt x="6025168" y="4487091"/>
                </a:lnTo>
                <a:lnTo>
                  <a:pt x="6023164" y="4496728"/>
                </a:lnTo>
                <a:lnTo>
                  <a:pt x="6016839" y="4515918"/>
                </a:lnTo>
                <a:cubicBezTo>
                  <a:pt x="6017189" y="4517049"/>
                  <a:pt x="6017537" y="4518182"/>
                  <a:pt x="6017886" y="4519316"/>
                </a:cubicBezTo>
                <a:lnTo>
                  <a:pt x="6011819" y="4547957"/>
                </a:lnTo>
                <a:lnTo>
                  <a:pt x="6012791" y="4548262"/>
                </a:lnTo>
                <a:cubicBezTo>
                  <a:pt x="6014837" y="4549595"/>
                  <a:pt x="6016087" y="4551811"/>
                  <a:pt x="6015703" y="4555939"/>
                </a:cubicBezTo>
                <a:cubicBezTo>
                  <a:pt x="6031790" y="4548276"/>
                  <a:pt x="6021405" y="4557977"/>
                  <a:pt x="6018854" y="4570815"/>
                </a:cubicBezTo>
                <a:cubicBezTo>
                  <a:pt x="6021736" y="4583801"/>
                  <a:pt x="6030754" y="4622347"/>
                  <a:pt x="6033000" y="4633846"/>
                </a:cubicBezTo>
                <a:lnTo>
                  <a:pt x="6032325" y="4639816"/>
                </a:lnTo>
                <a:lnTo>
                  <a:pt x="6032549" y="4639923"/>
                </a:lnTo>
                <a:cubicBezTo>
                  <a:pt x="6032911" y="4641190"/>
                  <a:pt x="6032878" y="4643141"/>
                  <a:pt x="6032309" y="4646192"/>
                </a:cubicBezTo>
                <a:lnTo>
                  <a:pt x="6031095" y="4650706"/>
                </a:lnTo>
                <a:lnTo>
                  <a:pt x="6029786" y="4662290"/>
                </a:lnTo>
                <a:cubicBezTo>
                  <a:pt x="6030161" y="4663587"/>
                  <a:pt x="6030536" y="4664883"/>
                  <a:pt x="6030911" y="4666180"/>
                </a:cubicBezTo>
                <a:lnTo>
                  <a:pt x="6033630" y="4667585"/>
                </a:lnTo>
                <a:lnTo>
                  <a:pt x="6033189" y="4668660"/>
                </a:lnTo>
                <a:cubicBezTo>
                  <a:pt x="6027286" y="4676831"/>
                  <a:pt x="6019767" y="4679345"/>
                  <a:pt x="6038764" y="4689807"/>
                </a:cubicBezTo>
                <a:cubicBezTo>
                  <a:pt x="6028616" y="4708535"/>
                  <a:pt x="6040474" y="4712235"/>
                  <a:pt x="6042217" y="4737890"/>
                </a:cubicBezTo>
                <a:cubicBezTo>
                  <a:pt x="6033362" y="4748600"/>
                  <a:pt x="6035273" y="4757223"/>
                  <a:pt x="6040543" y="4765657"/>
                </a:cubicBezTo>
                <a:cubicBezTo>
                  <a:pt x="6034416" y="4790618"/>
                  <a:pt x="6040696" y="4813399"/>
                  <a:pt x="6039956" y="4841463"/>
                </a:cubicBezTo>
                <a:lnTo>
                  <a:pt x="6057123" y="4969863"/>
                </a:lnTo>
                <a:lnTo>
                  <a:pt x="6055039" y="4974028"/>
                </a:lnTo>
                <a:cubicBezTo>
                  <a:pt x="6053860" y="4976933"/>
                  <a:pt x="6053409" y="4978909"/>
                  <a:pt x="6053462" y="4980318"/>
                </a:cubicBezTo>
                <a:lnTo>
                  <a:pt x="6053643" y="4980501"/>
                </a:lnTo>
                <a:lnTo>
                  <a:pt x="6051733" y="4986338"/>
                </a:lnTo>
                <a:lnTo>
                  <a:pt x="6049602" y="4991296"/>
                </a:lnTo>
                <a:cubicBezTo>
                  <a:pt x="6058123" y="5019829"/>
                  <a:pt x="6066643" y="5048361"/>
                  <a:pt x="6075165" y="5076895"/>
                </a:cubicBezTo>
                <a:lnTo>
                  <a:pt x="6073751" y="5081568"/>
                </a:lnTo>
                <a:cubicBezTo>
                  <a:pt x="6073034" y="5084748"/>
                  <a:pt x="6072888" y="5086810"/>
                  <a:pt x="6073150" y="5088173"/>
                </a:cubicBezTo>
                <a:lnTo>
                  <a:pt x="6073355" y="5088300"/>
                </a:lnTo>
                <a:lnTo>
                  <a:pt x="6072362" y="5094558"/>
                </a:lnTo>
                <a:cubicBezTo>
                  <a:pt x="6070184" y="5105196"/>
                  <a:pt x="6067588" y="5115626"/>
                  <a:pt x="6064726" y="5125620"/>
                </a:cubicBezTo>
                <a:cubicBezTo>
                  <a:pt x="6063568" y="5154527"/>
                  <a:pt x="6065189" y="5244020"/>
                  <a:pt x="6065415" y="5268004"/>
                </a:cubicBezTo>
                <a:cubicBezTo>
                  <a:pt x="6065637" y="5268513"/>
                  <a:pt x="6065860" y="5269021"/>
                  <a:pt x="6066081" y="5269530"/>
                </a:cubicBezTo>
                <a:lnTo>
                  <a:pt x="6043407" y="5390941"/>
                </a:lnTo>
                <a:cubicBezTo>
                  <a:pt x="6032545" y="5438194"/>
                  <a:pt x="6020942" y="5465286"/>
                  <a:pt x="6025377" y="5539927"/>
                </a:cubicBezTo>
                <a:cubicBezTo>
                  <a:pt x="6019787" y="5610775"/>
                  <a:pt x="6013913" y="5740573"/>
                  <a:pt x="6010052" y="5791594"/>
                </a:cubicBezTo>
                <a:cubicBezTo>
                  <a:pt x="5989401" y="5787060"/>
                  <a:pt x="6018524" y="5849672"/>
                  <a:pt x="5994220" y="5855206"/>
                </a:cubicBezTo>
                <a:cubicBezTo>
                  <a:pt x="5995282" y="5860240"/>
                  <a:pt x="5980598" y="5868910"/>
                  <a:pt x="5982580" y="5873582"/>
                </a:cubicBezTo>
                <a:cubicBezTo>
                  <a:pt x="5982922" y="5874401"/>
                  <a:pt x="5983265" y="5875218"/>
                  <a:pt x="5983608" y="5876037"/>
                </a:cubicBezTo>
                <a:lnTo>
                  <a:pt x="5983535" y="5886534"/>
                </a:lnTo>
                <a:lnTo>
                  <a:pt x="5988737" y="5888644"/>
                </a:lnTo>
                <a:cubicBezTo>
                  <a:pt x="5989948" y="5893707"/>
                  <a:pt x="5991159" y="5898769"/>
                  <a:pt x="5992371" y="5903832"/>
                </a:cubicBezTo>
                <a:cubicBezTo>
                  <a:pt x="5992924" y="5909651"/>
                  <a:pt x="5992578" y="5916068"/>
                  <a:pt x="5990780" y="5923391"/>
                </a:cubicBezTo>
                <a:cubicBezTo>
                  <a:pt x="5975822" y="5948880"/>
                  <a:pt x="6013580" y="5981626"/>
                  <a:pt x="5993870" y="6013205"/>
                </a:cubicBezTo>
                <a:cubicBezTo>
                  <a:pt x="5988486" y="6024901"/>
                  <a:pt x="5991718" y="6066777"/>
                  <a:pt x="5997673" y="6074018"/>
                </a:cubicBezTo>
                <a:cubicBezTo>
                  <a:pt x="5998007" y="6081731"/>
                  <a:pt x="6007861" y="6126985"/>
                  <a:pt x="6014840" y="6130837"/>
                </a:cubicBezTo>
                <a:cubicBezTo>
                  <a:pt x="6022998" y="6137057"/>
                  <a:pt x="5999420" y="6156330"/>
                  <a:pt x="6010704" y="6152982"/>
                </a:cubicBezTo>
                <a:cubicBezTo>
                  <a:pt x="6008682" y="6186619"/>
                  <a:pt x="6039938" y="6191636"/>
                  <a:pt x="6038294" y="6221100"/>
                </a:cubicBezTo>
                <a:cubicBezTo>
                  <a:pt x="6039643" y="6222126"/>
                  <a:pt x="6046356" y="6257468"/>
                  <a:pt x="6052331" y="6287550"/>
                </a:cubicBezTo>
                <a:cubicBezTo>
                  <a:pt x="6058307" y="6317632"/>
                  <a:pt x="6082079" y="6391312"/>
                  <a:pt x="6074143" y="6401595"/>
                </a:cubicBezTo>
                <a:cubicBezTo>
                  <a:pt x="6074931" y="6423902"/>
                  <a:pt x="6059614" y="6432919"/>
                  <a:pt x="6060199" y="6487110"/>
                </a:cubicBezTo>
                <a:cubicBezTo>
                  <a:pt x="6075583" y="6574474"/>
                  <a:pt x="6076150" y="6553611"/>
                  <a:pt x="6081156" y="6588589"/>
                </a:cubicBezTo>
                <a:cubicBezTo>
                  <a:pt x="6102088" y="6637976"/>
                  <a:pt x="6067660" y="6687723"/>
                  <a:pt x="6114944" y="6769963"/>
                </a:cubicBezTo>
                <a:cubicBezTo>
                  <a:pt x="6130462" y="6819284"/>
                  <a:pt x="6119243" y="6817955"/>
                  <a:pt x="6128950" y="6835814"/>
                </a:cubicBezTo>
                <a:lnTo>
                  <a:pt x="6132536" y="6858000"/>
                </a:lnTo>
                <a:lnTo>
                  <a:pt x="4789511" y="6858000"/>
                </a:lnTo>
                <a:lnTo>
                  <a:pt x="1866294" y="6858000"/>
                </a:lnTo>
                <a:lnTo>
                  <a:pt x="1705866" y="6858000"/>
                </a:lnTo>
                <a:lnTo>
                  <a:pt x="1343025" y="6858000"/>
                </a:lnTo>
                <a:lnTo>
                  <a:pt x="523269" y="6858000"/>
                </a:lnTo>
                <a:lnTo>
                  <a:pt x="362841" y="6858000"/>
                </a:lnTo>
                <a:lnTo>
                  <a:pt x="0" y="6858000"/>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24C0A5AB-3F46-0898-7453-0C2880D5EF49}"/>
              </a:ext>
            </a:extLst>
          </p:cNvPr>
          <p:cNvSpPr>
            <a:spLocks noGrp="1"/>
          </p:cNvSpPr>
          <p:nvPr>
            <p:ph type="title"/>
          </p:nvPr>
        </p:nvSpPr>
        <p:spPr>
          <a:xfrm>
            <a:off x="1137034" y="609600"/>
            <a:ext cx="4784796" cy="1330840"/>
          </a:xfrm>
        </p:spPr>
        <p:txBody>
          <a:bodyPr vert="horz" lIns="91440" tIns="45720" rIns="91440" bIns="45720" rtlCol="0" anchor="ctr">
            <a:normAutofit/>
          </a:bodyPr>
          <a:lstStyle/>
          <a:p>
            <a:r>
              <a:rPr lang="en-US" kern="1200" dirty="0" err="1">
                <a:solidFill>
                  <a:schemeClr val="tx1"/>
                </a:solidFill>
                <a:latin typeface="+mj-lt"/>
                <a:ea typeface="+mj-ea"/>
                <a:cs typeface="+mj-cs"/>
              </a:rPr>
              <a:t>Oppgave</a:t>
            </a:r>
            <a:endParaRPr lang="en-US" i="1" kern="1200" dirty="0">
              <a:solidFill>
                <a:schemeClr val="tx1"/>
              </a:solidFill>
              <a:latin typeface="+mj-lt"/>
              <a:ea typeface="+mj-ea"/>
              <a:cs typeface="+mj-cs"/>
            </a:endParaRPr>
          </a:p>
        </p:txBody>
      </p:sp>
      <p:sp>
        <p:nvSpPr>
          <p:cNvPr id="3" name="Content Placeholder 2">
            <a:extLst>
              <a:ext uri="{FF2B5EF4-FFF2-40B4-BE49-F238E27FC236}">
                <a16:creationId xmlns:a16="http://schemas.microsoft.com/office/drawing/2014/main" id="{CD39275C-E48F-A3DB-C4DC-2B2E981972C4}"/>
              </a:ext>
            </a:extLst>
          </p:cNvPr>
          <p:cNvSpPr>
            <a:spLocks noGrp="1"/>
          </p:cNvSpPr>
          <p:nvPr>
            <p:ph sz="half" idx="1"/>
          </p:nvPr>
        </p:nvSpPr>
        <p:spPr>
          <a:xfrm>
            <a:off x="1137034" y="2194102"/>
            <a:ext cx="4438036" cy="3908585"/>
          </a:xfrm>
        </p:spPr>
        <p:txBody>
          <a:bodyPr vert="horz" lIns="91440" tIns="45720" rIns="91440" bIns="45720" rtlCol="0">
            <a:normAutofit/>
          </a:bodyPr>
          <a:lstStyle/>
          <a:p>
            <a:r>
              <a:rPr lang="en-US" sz="2000" dirty="0">
                <a:effectLst/>
              </a:rPr>
              <a:t>Se </a:t>
            </a:r>
            <a:r>
              <a:rPr lang="en-US" sz="2000" dirty="0" err="1">
                <a:effectLst/>
              </a:rPr>
              <a:t>på</a:t>
            </a:r>
            <a:r>
              <a:rPr lang="en-US" sz="2000" dirty="0">
                <a:effectLst/>
              </a:rPr>
              <a:t> </a:t>
            </a:r>
            <a:r>
              <a:rPr lang="en-US" sz="2000" dirty="0" err="1">
                <a:effectLst/>
              </a:rPr>
              <a:t>bildene</a:t>
            </a:r>
            <a:r>
              <a:rPr lang="en-US" sz="2000" dirty="0">
                <a:effectLst/>
              </a:rPr>
              <a:t> </a:t>
            </a:r>
            <a:r>
              <a:rPr lang="en-US" sz="2000" dirty="0" err="1">
                <a:effectLst/>
              </a:rPr>
              <a:t>og</a:t>
            </a:r>
            <a:r>
              <a:rPr lang="en-US" sz="2000" dirty="0">
                <a:effectLst/>
              </a:rPr>
              <a:t> </a:t>
            </a:r>
            <a:r>
              <a:rPr lang="en-US" sz="2000" dirty="0" err="1">
                <a:effectLst/>
              </a:rPr>
              <a:t>dokumentene</a:t>
            </a:r>
            <a:r>
              <a:rPr lang="en-US" sz="2000" dirty="0"/>
              <a:t>. </a:t>
            </a:r>
          </a:p>
          <a:p>
            <a:r>
              <a:rPr lang="en-US" sz="2000" dirty="0"/>
              <a:t>Noter </a:t>
            </a:r>
            <a:r>
              <a:rPr lang="en-US" sz="2000" dirty="0" err="1"/>
              <a:t>svar</a:t>
            </a:r>
            <a:r>
              <a:rPr lang="en-US" sz="2000" dirty="0"/>
              <a:t> </a:t>
            </a:r>
            <a:r>
              <a:rPr lang="en-US" sz="2000" dirty="0" err="1"/>
              <a:t>på</a:t>
            </a:r>
            <a:r>
              <a:rPr lang="en-US" sz="2000" dirty="0"/>
              <a:t> </a:t>
            </a:r>
            <a:r>
              <a:rPr lang="en-US" sz="2000" dirty="0" err="1"/>
              <a:t>spørsmålene</a:t>
            </a:r>
            <a:r>
              <a:rPr lang="en-US" sz="2000" dirty="0"/>
              <a:t> </a:t>
            </a:r>
            <a:r>
              <a:rPr lang="en-US" sz="2000" dirty="0" err="1"/>
              <a:t>på</a:t>
            </a:r>
            <a:r>
              <a:rPr lang="en-US" sz="2000" dirty="0"/>
              <a:t> </a:t>
            </a:r>
            <a:r>
              <a:rPr lang="en-US" sz="2000" dirty="0" err="1"/>
              <a:t>notatlappene</a:t>
            </a:r>
            <a:r>
              <a:rPr lang="en-US" sz="2000" dirty="0"/>
              <a:t> </a:t>
            </a:r>
            <a:r>
              <a:rPr lang="en-US" sz="2000" dirty="0" err="1"/>
              <a:t>deres</a:t>
            </a:r>
            <a:r>
              <a:rPr lang="en-US" sz="2000" dirty="0"/>
              <a:t>. </a:t>
            </a:r>
          </a:p>
          <a:p>
            <a:r>
              <a:rPr lang="en-US" sz="2000" dirty="0"/>
              <a:t>Fest </a:t>
            </a:r>
            <a:r>
              <a:rPr lang="en-US" sz="2000" dirty="0" err="1"/>
              <a:t>notatlappene</a:t>
            </a:r>
            <a:r>
              <a:rPr lang="en-US" sz="2000" dirty="0"/>
              <a:t> </a:t>
            </a:r>
            <a:r>
              <a:rPr lang="en-US" sz="2000" dirty="0" err="1"/>
              <a:t>på</a:t>
            </a:r>
            <a:r>
              <a:rPr lang="en-US" sz="2000" dirty="0"/>
              <a:t> </a:t>
            </a:r>
            <a:r>
              <a:rPr lang="en-US" sz="2000" dirty="0" err="1"/>
              <a:t>kartet</a:t>
            </a:r>
            <a:r>
              <a:rPr lang="en-US" sz="2000" dirty="0"/>
              <a:t>. </a:t>
            </a:r>
            <a:endParaRPr lang="en-US" sz="2000" dirty="0">
              <a:effectLst/>
            </a:endParaRPr>
          </a:p>
          <a:p>
            <a:endParaRPr lang="en-US" sz="2000" dirty="0"/>
          </a:p>
        </p:txBody>
      </p:sp>
      <p:pic>
        <p:nvPicPr>
          <p:cNvPr id="7" name="Picture 6">
            <a:extLst>
              <a:ext uri="{FF2B5EF4-FFF2-40B4-BE49-F238E27FC236}">
                <a16:creationId xmlns:a16="http://schemas.microsoft.com/office/drawing/2014/main" id="{4DF56238-5D18-CFF1-40D5-A78ECC059F59}"/>
              </a:ext>
            </a:extLst>
          </p:cNvPr>
          <p:cNvPicPr>
            <a:picLocks noChangeAspect="1"/>
          </p:cNvPicPr>
          <p:nvPr/>
        </p:nvPicPr>
        <p:blipFill>
          <a:blip r:embed="rId3"/>
          <a:stretch>
            <a:fillRect/>
          </a:stretch>
        </p:blipFill>
        <p:spPr>
          <a:xfrm>
            <a:off x="306148" y="6121632"/>
            <a:ext cx="2219136" cy="469433"/>
          </a:xfrm>
          <a:prstGeom prst="rect">
            <a:avLst/>
          </a:prstGeom>
        </p:spPr>
      </p:pic>
      <p:pic>
        <p:nvPicPr>
          <p:cNvPr id="9" name="Content Placeholder 8">
            <a:extLst>
              <a:ext uri="{FF2B5EF4-FFF2-40B4-BE49-F238E27FC236}">
                <a16:creationId xmlns:a16="http://schemas.microsoft.com/office/drawing/2014/main" id="{EF179044-4982-5C47-052F-4B6ACB00C0E9}"/>
              </a:ext>
            </a:extLst>
          </p:cNvPr>
          <p:cNvPicPr>
            <a:picLocks noGrp="1" noChangeAspect="1"/>
          </p:cNvPicPr>
          <p:nvPr>
            <p:ph sz="half" idx="2"/>
          </p:nvPr>
        </p:nvPicPr>
        <p:blipFill>
          <a:blip r:embed="rId4"/>
          <a:stretch>
            <a:fillRect/>
          </a:stretch>
        </p:blipFill>
        <p:spPr>
          <a:xfrm>
            <a:off x="5751095" y="143091"/>
            <a:ext cx="5181600" cy="3714083"/>
          </a:xfrm>
        </p:spPr>
      </p:pic>
      <p:pic>
        <p:nvPicPr>
          <p:cNvPr id="12" name="Picture 11">
            <a:extLst>
              <a:ext uri="{FF2B5EF4-FFF2-40B4-BE49-F238E27FC236}">
                <a16:creationId xmlns:a16="http://schemas.microsoft.com/office/drawing/2014/main" id="{0F5A5D12-55F9-16FE-4DA2-BF1942C02A6C}"/>
              </a:ext>
            </a:extLst>
          </p:cNvPr>
          <p:cNvPicPr>
            <a:picLocks noChangeAspect="1"/>
          </p:cNvPicPr>
          <p:nvPr/>
        </p:nvPicPr>
        <p:blipFill>
          <a:blip r:embed="rId5"/>
          <a:stretch>
            <a:fillRect/>
          </a:stretch>
        </p:blipFill>
        <p:spPr>
          <a:xfrm>
            <a:off x="8855103" y="3206181"/>
            <a:ext cx="3076575" cy="2590800"/>
          </a:xfrm>
          <a:prstGeom prst="rect">
            <a:avLst/>
          </a:prstGeom>
        </p:spPr>
      </p:pic>
      <p:pic>
        <p:nvPicPr>
          <p:cNvPr id="15" name="Picture 14">
            <a:extLst>
              <a:ext uri="{FF2B5EF4-FFF2-40B4-BE49-F238E27FC236}">
                <a16:creationId xmlns:a16="http://schemas.microsoft.com/office/drawing/2014/main" id="{7502F976-3D28-A7C2-16F5-679A4B265069}"/>
              </a:ext>
            </a:extLst>
          </p:cNvPr>
          <p:cNvPicPr>
            <a:picLocks noChangeAspect="1"/>
          </p:cNvPicPr>
          <p:nvPr/>
        </p:nvPicPr>
        <p:blipFill>
          <a:blip r:embed="rId6"/>
          <a:stretch>
            <a:fillRect/>
          </a:stretch>
        </p:blipFill>
        <p:spPr>
          <a:xfrm>
            <a:off x="5055556" y="4110836"/>
            <a:ext cx="4389929" cy="2462198"/>
          </a:xfrm>
          <a:prstGeom prst="rect">
            <a:avLst/>
          </a:prstGeom>
        </p:spPr>
      </p:pic>
    </p:spTree>
    <p:extLst>
      <p:ext uri="{BB962C8B-B14F-4D97-AF65-F5344CB8AC3E}">
        <p14:creationId xmlns:p14="http://schemas.microsoft.com/office/powerpoint/2010/main" val="40789573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821940F-7A1D-4ACC-85B4-A932898ABB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16674508-81D3-48CF-96BF-7FC60EAA57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741994" cy="6858000"/>
          </a:xfrm>
          <a:custGeom>
            <a:avLst/>
            <a:gdLst>
              <a:gd name="connsiteX0" fmla="*/ 0 w 6568309"/>
              <a:gd name="connsiteY0" fmla="*/ 0 h 6858000"/>
              <a:gd name="connsiteX1" fmla="*/ 362841 w 6568309"/>
              <a:gd name="connsiteY1" fmla="*/ 0 h 6858000"/>
              <a:gd name="connsiteX2" fmla="*/ 523269 w 6568309"/>
              <a:gd name="connsiteY2" fmla="*/ 0 h 6858000"/>
              <a:gd name="connsiteX3" fmla="*/ 1343025 w 6568309"/>
              <a:gd name="connsiteY3" fmla="*/ 0 h 6858000"/>
              <a:gd name="connsiteX4" fmla="*/ 1705866 w 6568309"/>
              <a:gd name="connsiteY4" fmla="*/ 0 h 6858000"/>
              <a:gd name="connsiteX5" fmla="*/ 1866294 w 6568309"/>
              <a:gd name="connsiteY5" fmla="*/ 0 h 6858000"/>
              <a:gd name="connsiteX6" fmla="*/ 5225154 w 6568309"/>
              <a:gd name="connsiteY6" fmla="*/ 0 h 6858000"/>
              <a:gd name="connsiteX7" fmla="*/ 6568179 w 6568309"/>
              <a:gd name="connsiteY7" fmla="*/ 0 h 6858000"/>
              <a:gd name="connsiteX8" fmla="*/ 6568309 w 6568309"/>
              <a:gd name="connsiteY8" fmla="*/ 1 h 6858000"/>
              <a:gd name="connsiteX9" fmla="*/ 6562951 w 6568309"/>
              <a:gd name="connsiteY9" fmla="*/ 30700 h 6858000"/>
              <a:gd name="connsiteX10" fmla="*/ 6547446 w 6568309"/>
              <a:gd name="connsiteY10" fmla="*/ 310025 h 6858000"/>
              <a:gd name="connsiteX11" fmla="*/ 6558316 w 6568309"/>
              <a:gd name="connsiteY11" fmla="*/ 443960 h 6858000"/>
              <a:gd name="connsiteX12" fmla="*/ 6528896 w 6568309"/>
              <a:gd name="connsiteY12" fmla="*/ 642659 h 6858000"/>
              <a:gd name="connsiteX13" fmla="*/ 6523095 w 6568309"/>
              <a:gd name="connsiteY13" fmla="*/ 673307 h 6858000"/>
              <a:gd name="connsiteX14" fmla="*/ 6496169 w 6568309"/>
              <a:gd name="connsiteY14" fmla="*/ 839641 h 6858000"/>
              <a:gd name="connsiteX15" fmla="*/ 6450789 w 6568309"/>
              <a:gd name="connsiteY15" fmla="*/ 958357 h 6858000"/>
              <a:gd name="connsiteX16" fmla="*/ 6453996 w 6568309"/>
              <a:gd name="connsiteY16" fmla="*/ 963398 h 6858000"/>
              <a:gd name="connsiteX17" fmla="*/ 6419467 w 6568309"/>
              <a:gd name="connsiteY17" fmla="*/ 1117169 h 6858000"/>
              <a:gd name="connsiteX18" fmla="*/ 6417348 w 6568309"/>
              <a:gd name="connsiteY18" fmla="*/ 1144352 h 6858000"/>
              <a:gd name="connsiteX19" fmla="*/ 6418473 w 6568309"/>
              <a:gd name="connsiteY19" fmla="*/ 1164484 h 6858000"/>
              <a:gd name="connsiteX20" fmla="*/ 6406979 w 6568309"/>
              <a:gd name="connsiteY20" fmla="*/ 1213829 h 6858000"/>
              <a:gd name="connsiteX21" fmla="*/ 6381928 w 6568309"/>
              <a:gd name="connsiteY21" fmla="*/ 1294823 h 6858000"/>
              <a:gd name="connsiteX22" fmla="*/ 6377948 w 6568309"/>
              <a:gd name="connsiteY22" fmla="*/ 1312193 h 6858000"/>
              <a:gd name="connsiteX23" fmla="*/ 6379894 w 6568309"/>
              <a:gd name="connsiteY23" fmla="*/ 1327626 h 6858000"/>
              <a:gd name="connsiteX24" fmla="*/ 6385024 w 6568309"/>
              <a:gd name="connsiteY24" fmla="*/ 1331644 h 6858000"/>
              <a:gd name="connsiteX25" fmla="*/ 6383696 w 6568309"/>
              <a:gd name="connsiteY25" fmla="*/ 1341276 h 6858000"/>
              <a:gd name="connsiteX26" fmla="*/ 6384464 w 6568309"/>
              <a:gd name="connsiteY26" fmla="*/ 1343945 h 6858000"/>
              <a:gd name="connsiteX27" fmla="*/ 6387748 w 6568309"/>
              <a:gd name="connsiteY27" fmla="*/ 1359134 h 6858000"/>
              <a:gd name="connsiteX28" fmla="*/ 6364157 w 6568309"/>
              <a:gd name="connsiteY28" fmla="*/ 1427803 h 6858000"/>
              <a:gd name="connsiteX29" fmla="*/ 6335874 w 6568309"/>
              <a:gd name="connsiteY29" fmla="*/ 1540278 h 6858000"/>
              <a:gd name="connsiteX30" fmla="*/ 6331892 w 6568309"/>
              <a:gd name="connsiteY30" fmla="*/ 1547262 h 6858000"/>
              <a:gd name="connsiteX31" fmla="*/ 6332744 w 6568309"/>
              <a:gd name="connsiteY31" fmla="*/ 1577056 h 6858000"/>
              <a:gd name="connsiteX32" fmla="*/ 6333604 w 6568309"/>
              <a:gd name="connsiteY32" fmla="*/ 1595898 h 6858000"/>
              <a:gd name="connsiteX33" fmla="*/ 6324749 w 6568309"/>
              <a:gd name="connsiteY33" fmla="*/ 1703726 h 6858000"/>
              <a:gd name="connsiteX34" fmla="*/ 6329594 w 6568309"/>
              <a:gd name="connsiteY34" fmla="*/ 1809535 h 6858000"/>
              <a:gd name="connsiteX35" fmla="*/ 6329062 w 6568309"/>
              <a:gd name="connsiteY35" fmla="*/ 2018310 h 6858000"/>
              <a:gd name="connsiteX36" fmla="*/ 6321735 w 6568309"/>
              <a:gd name="connsiteY36" fmla="*/ 2071355 h 6858000"/>
              <a:gd name="connsiteX37" fmla="*/ 6322678 w 6568309"/>
              <a:gd name="connsiteY37" fmla="*/ 2141166 h 6858000"/>
              <a:gd name="connsiteX38" fmla="*/ 6321340 w 6568309"/>
              <a:gd name="connsiteY38" fmla="*/ 2154548 h 6858000"/>
              <a:gd name="connsiteX39" fmla="*/ 6316582 w 6568309"/>
              <a:gd name="connsiteY39" fmla="*/ 2158153 h 6858000"/>
              <a:gd name="connsiteX40" fmla="*/ 6311428 w 6568309"/>
              <a:gd name="connsiteY40" fmla="*/ 2178174 h 6858000"/>
              <a:gd name="connsiteX41" fmla="*/ 6310192 w 6568309"/>
              <a:gd name="connsiteY41" fmla="*/ 2202858 h 6858000"/>
              <a:gd name="connsiteX42" fmla="*/ 6309211 w 6568309"/>
              <a:gd name="connsiteY42" fmla="*/ 2320214 h 6858000"/>
              <a:gd name="connsiteX43" fmla="*/ 6300151 w 6568309"/>
              <a:gd name="connsiteY43" fmla="*/ 2417011 h 6858000"/>
              <a:gd name="connsiteX44" fmla="*/ 6295176 w 6568309"/>
              <a:gd name="connsiteY44" fmla="*/ 2454207 h 6858000"/>
              <a:gd name="connsiteX45" fmla="*/ 6293727 w 6568309"/>
              <a:gd name="connsiteY45" fmla="*/ 2487203 h 6858000"/>
              <a:gd name="connsiteX46" fmla="*/ 6285477 w 6568309"/>
              <a:gd name="connsiteY46" fmla="*/ 2512282 h 6858000"/>
              <a:gd name="connsiteX47" fmla="*/ 6286205 w 6568309"/>
              <a:gd name="connsiteY47" fmla="*/ 2514318 h 6858000"/>
              <a:gd name="connsiteX48" fmla="*/ 6304629 w 6568309"/>
              <a:gd name="connsiteY48" fmla="*/ 2574334 h 6858000"/>
              <a:gd name="connsiteX49" fmla="*/ 6303842 w 6568309"/>
              <a:gd name="connsiteY49" fmla="*/ 2579877 h 6858000"/>
              <a:gd name="connsiteX50" fmla="*/ 6303953 w 6568309"/>
              <a:gd name="connsiteY50" fmla="*/ 2608928 h 6858000"/>
              <a:gd name="connsiteX51" fmla="*/ 6303530 w 6568309"/>
              <a:gd name="connsiteY51" fmla="*/ 2613111 h 6858000"/>
              <a:gd name="connsiteX52" fmla="*/ 6297474 w 6568309"/>
              <a:gd name="connsiteY52" fmla="*/ 2621996 h 6858000"/>
              <a:gd name="connsiteX53" fmla="*/ 6299263 w 6568309"/>
              <a:gd name="connsiteY53" fmla="*/ 2634265 h 6858000"/>
              <a:gd name="connsiteX54" fmla="*/ 6293065 w 6568309"/>
              <a:gd name="connsiteY54" fmla="*/ 2647237 h 6858000"/>
              <a:gd name="connsiteX55" fmla="*/ 6297496 w 6568309"/>
              <a:gd name="connsiteY55" fmla="*/ 2650786 h 6858000"/>
              <a:gd name="connsiteX56" fmla="*/ 6301708 w 6568309"/>
              <a:gd name="connsiteY56" fmla="*/ 2661993 h 6858000"/>
              <a:gd name="connsiteX57" fmla="*/ 6295884 w 6568309"/>
              <a:gd name="connsiteY57" fmla="*/ 2670949 h 6858000"/>
              <a:gd name="connsiteX58" fmla="*/ 6291714 w 6568309"/>
              <a:gd name="connsiteY58" fmla="*/ 2690255 h 6858000"/>
              <a:gd name="connsiteX59" fmla="*/ 6292327 w 6568309"/>
              <a:gd name="connsiteY59" fmla="*/ 2695683 h 6858000"/>
              <a:gd name="connsiteX60" fmla="*/ 6284410 w 6568309"/>
              <a:gd name="connsiteY60" fmla="*/ 2713964 h 6858000"/>
              <a:gd name="connsiteX61" fmla="*/ 6280410 w 6568309"/>
              <a:gd name="connsiteY61" fmla="*/ 2730175 h 6858000"/>
              <a:gd name="connsiteX62" fmla="*/ 6288082 w 6568309"/>
              <a:gd name="connsiteY62" fmla="*/ 2763497 h 6858000"/>
              <a:gd name="connsiteX63" fmla="*/ 6260924 w 6568309"/>
              <a:gd name="connsiteY63" fmla="*/ 3051539 h 6858000"/>
              <a:gd name="connsiteX64" fmla="*/ 6210151 w 6568309"/>
              <a:gd name="connsiteY64" fmla="*/ 3335396 h 6858000"/>
              <a:gd name="connsiteX65" fmla="*/ 6212034 w 6568309"/>
              <a:gd name="connsiteY65" fmla="*/ 3456509 h 6858000"/>
              <a:gd name="connsiteX66" fmla="*/ 6197490 w 6568309"/>
              <a:gd name="connsiteY66" fmla="*/ 3531827 h 6858000"/>
              <a:gd name="connsiteX67" fmla="*/ 6208018 w 6568309"/>
              <a:gd name="connsiteY67" fmla="*/ 3570877 h 6858000"/>
              <a:gd name="connsiteX68" fmla="*/ 6205920 w 6568309"/>
              <a:gd name="connsiteY68" fmla="*/ 3583849 h 6858000"/>
              <a:gd name="connsiteX69" fmla="*/ 6199616 w 6568309"/>
              <a:gd name="connsiteY69" fmla="*/ 3592763 h 6858000"/>
              <a:gd name="connsiteX70" fmla="*/ 6181288 w 6568309"/>
              <a:gd name="connsiteY70" fmla="*/ 3653485 h 6858000"/>
              <a:gd name="connsiteX71" fmla="*/ 6175963 w 6568309"/>
              <a:gd name="connsiteY71" fmla="*/ 3670528 h 6858000"/>
              <a:gd name="connsiteX72" fmla="*/ 6176722 w 6568309"/>
              <a:gd name="connsiteY72" fmla="*/ 3685990 h 6858000"/>
              <a:gd name="connsiteX73" fmla="*/ 6181549 w 6568309"/>
              <a:gd name="connsiteY73" fmla="*/ 3690283 h 6858000"/>
              <a:gd name="connsiteX74" fmla="*/ 6179476 w 6568309"/>
              <a:gd name="connsiteY74" fmla="*/ 3699787 h 6858000"/>
              <a:gd name="connsiteX75" fmla="*/ 6180040 w 6568309"/>
              <a:gd name="connsiteY75" fmla="*/ 3702486 h 6858000"/>
              <a:gd name="connsiteX76" fmla="*/ 6182155 w 6568309"/>
              <a:gd name="connsiteY76" fmla="*/ 3717784 h 6858000"/>
              <a:gd name="connsiteX77" fmla="*/ 6158980 w 6568309"/>
              <a:gd name="connsiteY77" fmla="*/ 3746229 h 6858000"/>
              <a:gd name="connsiteX78" fmla="*/ 6096049 w 6568309"/>
              <a:gd name="connsiteY78" fmla="*/ 3924910 h 6858000"/>
              <a:gd name="connsiteX79" fmla="*/ 6069712 w 6568309"/>
              <a:gd name="connsiteY79" fmla="*/ 3989353 h 6858000"/>
              <a:gd name="connsiteX80" fmla="*/ 6067330 w 6568309"/>
              <a:gd name="connsiteY80" fmla="*/ 4033899 h 6858000"/>
              <a:gd name="connsiteX81" fmla="*/ 6061081 w 6568309"/>
              <a:gd name="connsiteY81" fmla="*/ 4142250 h 6858000"/>
              <a:gd name="connsiteX82" fmla="*/ 6042858 w 6568309"/>
              <a:gd name="connsiteY82" fmla="*/ 4329442 h 6858000"/>
              <a:gd name="connsiteX83" fmla="*/ 6034182 w 6568309"/>
              <a:gd name="connsiteY83" fmla="*/ 4456184 h 6858000"/>
              <a:gd name="connsiteX84" fmla="*/ 6029178 w 6568309"/>
              <a:gd name="connsiteY84" fmla="*/ 4468478 h 6858000"/>
              <a:gd name="connsiteX85" fmla="*/ 6029974 w 6568309"/>
              <a:gd name="connsiteY85" fmla="*/ 4469862 h 6858000"/>
              <a:gd name="connsiteX86" fmla="*/ 6028340 w 6568309"/>
              <a:gd name="connsiteY86" fmla="*/ 4483797 h 6858000"/>
              <a:gd name="connsiteX87" fmla="*/ 6025168 w 6568309"/>
              <a:gd name="connsiteY87" fmla="*/ 4487091 h 6858000"/>
              <a:gd name="connsiteX88" fmla="*/ 6023164 w 6568309"/>
              <a:gd name="connsiteY88" fmla="*/ 4496728 h 6858000"/>
              <a:gd name="connsiteX89" fmla="*/ 6016839 w 6568309"/>
              <a:gd name="connsiteY89" fmla="*/ 4515918 h 6858000"/>
              <a:gd name="connsiteX90" fmla="*/ 6017886 w 6568309"/>
              <a:gd name="connsiteY90" fmla="*/ 4519316 h 6858000"/>
              <a:gd name="connsiteX91" fmla="*/ 6011819 w 6568309"/>
              <a:gd name="connsiteY91" fmla="*/ 4547957 h 6858000"/>
              <a:gd name="connsiteX92" fmla="*/ 6012791 w 6568309"/>
              <a:gd name="connsiteY92" fmla="*/ 4548262 h 6858000"/>
              <a:gd name="connsiteX93" fmla="*/ 6015703 w 6568309"/>
              <a:gd name="connsiteY93" fmla="*/ 4555939 h 6858000"/>
              <a:gd name="connsiteX94" fmla="*/ 6018854 w 6568309"/>
              <a:gd name="connsiteY94" fmla="*/ 4570815 h 6858000"/>
              <a:gd name="connsiteX95" fmla="*/ 6033000 w 6568309"/>
              <a:gd name="connsiteY95" fmla="*/ 4633846 h 6858000"/>
              <a:gd name="connsiteX96" fmla="*/ 6032325 w 6568309"/>
              <a:gd name="connsiteY96" fmla="*/ 4639816 h 6858000"/>
              <a:gd name="connsiteX97" fmla="*/ 6032549 w 6568309"/>
              <a:gd name="connsiteY97" fmla="*/ 4639923 h 6858000"/>
              <a:gd name="connsiteX98" fmla="*/ 6032309 w 6568309"/>
              <a:gd name="connsiteY98" fmla="*/ 4646192 h 6858000"/>
              <a:gd name="connsiteX99" fmla="*/ 6031095 w 6568309"/>
              <a:gd name="connsiteY99" fmla="*/ 4650706 h 6858000"/>
              <a:gd name="connsiteX100" fmla="*/ 6029786 w 6568309"/>
              <a:gd name="connsiteY100" fmla="*/ 4662290 h 6858000"/>
              <a:gd name="connsiteX101" fmla="*/ 6030911 w 6568309"/>
              <a:gd name="connsiteY101" fmla="*/ 4666180 h 6858000"/>
              <a:gd name="connsiteX102" fmla="*/ 6033630 w 6568309"/>
              <a:gd name="connsiteY102" fmla="*/ 4667585 h 6858000"/>
              <a:gd name="connsiteX103" fmla="*/ 6033189 w 6568309"/>
              <a:gd name="connsiteY103" fmla="*/ 4668660 h 6858000"/>
              <a:gd name="connsiteX104" fmla="*/ 6038764 w 6568309"/>
              <a:gd name="connsiteY104" fmla="*/ 4689807 h 6858000"/>
              <a:gd name="connsiteX105" fmla="*/ 6042217 w 6568309"/>
              <a:gd name="connsiteY105" fmla="*/ 4737890 h 6858000"/>
              <a:gd name="connsiteX106" fmla="*/ 6040543 w 6568309"/>
              <a:gd name="connsiteY106" fmla="*/ 4765657 h 6858000"/>
              <a:gd name="connsiteX107" fmla="*/ 6039956 w 6568309"/>
              <a:gd name="connsiteY107" fmla="*/ 4841463 h 6858000"/>
              <a:gd name="connsiteX108" fmla="*/ 6057123 w 6568309"/>
              <a:gd name="connsiteY108" fmla="*/ 4969863 h 6858000"/>
              <a:gd name="connsiteX109" fmla="*/ 6055039 w 6568309"/>
              <a:gd name="connsiteY109" fmla="*/ 4974028 h 6858000"/>
              <a:gd name="connsiteX110" fmla="*/ 6053462 w 6568309"/>
              <a:gd name="connsiteY110" fmla="*/ 4980318 h 6858000"/>
              <a:gd name="connsiteX111" fmla="*/ 6053643 w 6568309"/>
              <a:gd name="connsiteY111" fmla="*/ 4980501 h 6858000"/>
              <a:gd name="connsiteX112" fmla="*/ 6051733 w 6568309"/>
              <a:gd name="connsiteY112" fmla="*/ 4986338 h 6858000"/>
              <a:gd name="connsiteX113" fmla="*/ 6049602 w 6568309"/>
              <a:gd name="connsiteY113" fmla="*/ 4991296 h 6858000"/>
              <a:gd name="connsiteX114" fmla="*/ 6075165 w 6568309"/>
              <a:gd name="connsiteY114" fmla="*/ 5076895 h 6858000"/>
              <a:gd name="connsiteX115" fmla="*/ 6073751 w 6568309"/>
              <a:gd name="connsiteY115" fmla="*/ 5081568 h 6858000"/>
              <a:gd name="connsiteX116" fmla="*/ 6073150 w 6568309"/>
              <a:gd name="connsiteY116" fmla="*/ 5088173 h 6858000"/>
              <a:gd name="connsiteX117" fmla="*/ 6073355 w 6568309"/>
              <a:gd name="connsiteY117" fmla="*/ 5088300 h 6858000"/>
              <a:gd name="connsiteX118" fmla="*/ 6072362 w 6568309"/>
              <a:gd name="connsiteY118" fmla="*/ 5094558 h 6858000"/>
              <a:gd name="connsiteX119" fmla="*/ 6064726 w 6568309"/>
              <a:gd name="connsiteY119" fmla="*/ 5125620 h 6858000"/>
              <a:gd name="connsiteX120" fmla="*/ 6065415 w 6568309"/>
              <a:gd name="connsiteY120" fmla="*/ 5268004 h 6858000"/>
              <a:gd name="connsiteX121" fmla="*/ 6066081 w 6568309"/>
              <a:gd name="connsiteY121" fmla="*/ 5269530 h 6858000"/>
              <a:gd name="connsiteX122" fmla="*/ 6043407 w 6568309"/>
              <a:gd name="connsiteY122" fmla="*/ 5390941 h 6858000"/>
              <a:gd name="connsiteX123" fmla="*/ 6025377 w 6568309"/>
              <a:gd name="connsiteY123" fmla="*/ 5539927 h 6858000"/>
              <a:gd name="connsiteX124" fmla="*/ 6010052 w 6568309"/>
              <a:gd name="connsiteY124" fmla="*/ 5791594 h 6858000"/>
              <a:gd name="connsiteX125" fmla="*/ 5994220 w 6568309"/>
              <a:gd name="connsiteY125" fmla="*/ 5855206 h 6858000"/>
              <a:gd name="connsiteX126" fmla="*/ 5982580 w 6568309"/>
              <a:gd name="connsiteY126" fmla="*/ 5873582 h 6858000"/>
              <a:gd name="connsiteX127" fmla="*/ 5983608 w 6568309"/>
              <a:gd name="connsiteY127" fmla="*/ 5876037 h 6858000"/>
              <a:gd name="connsiteX128" fmla="*/ 5983535 w 6568309"/>
              <a:gd name="connsiteY128" fmla="*/ 5886534 h 6858000"/>
              <a:gd name="connsiteX129" fmla="*/ 5988737 w 6568309"/>
              <a:gd name="connsiteY129" fmla="*/ 5888644 h 6858000"/>
              <a:gd name="connsiteX130" fmla="*/ 5992371 w 6568309"/>
              <a:gd name="connsiteY130" fmla="*/ 5903832 h 6858000"/>
              <a:gd name="connsiteX131" fmla="*/ 5990780 w 6568309"/>
              <a:gd name="connsiteY131" fmla="*/ 5923391 h 6858000"/>
              <a:gd name="connsiteX132" fmla="*/ 5993870 w 6568309"/>
              <a:gd name="connsiteY132" fmla="*/ 6013205 h 6858000"/>
              <a:gd name="connsiteX133" fmla="*/ 5997673 w 6568309"/>
              <a:gd name="connsiteY133" fmla="*/ 6074018 h 6858000"/>
              <a:gd name="connsiteX134" fmla="*/ 6014840 w 6568309"/>
              <a:gd name="connsiteY134" fmla="*/ 6130837 h 6858000"/>
              <a:gd name="connsiteX135" fmla="*/ 6010704 w 6568309"/>
              <a:gd name="connsiteY135" fmla="*/ 6152982 h 6858000"/>
              <a:gd name="connsiteX136" fmla="*/ 6038294 w 6568309"/>
              <a:gd name="connsiteY136" fmla="*/ 6221100 h 6858000"/>
              <a:gd name="connsiteX137" fmla="*/ 6052331 w 6568309"/>
              <a:gd name="connsiteY137" fmla="*/ 6287550 h 6858000"/>
              <a:gd name="connsiteX138" fmla="*/ 6074143 w 6568309"/>
              <a:gd name="connsiteY138" fmla="*/ 6401595 h 6858000"/>
              <a:gd name="connsiteX139" fmla="*/ 6060199 w 6568309"/>
              <a:gd name="connsiteY139" fmla="*/ 6487110 h 6858000"/>
              <a:gd name="connsiteX140" fmla="*/ 6081156 w 6568309"/>
              <a:gd name="connsiteY140" fmla="*/ 6588589 h 6858000"/>
              <a:gd name="connsiteX141" fmla="*/ 6114944 w 6568309"/>
              <a:gd name="connsiteY141" fmla="*/ 6769963 h 6858000"/>
              <a:gd name="connsiteX142" fmla="*/ 6128950 w 6568309"/>
              <a:gd name="connsiteY142" fmla="*/ 6835814 h 6858000"/>
              <a:gd name="connsiteX143" fmla="*/ 6132536 w 6568309"/>
              <a:gd name="connsiteY143" fmla="*/ 6858000 h 6858000"/>
              <a:gd name="connsiteX144" fmla="*/ 4789511 w 6568309"/>
              <a:gd name="connsiteY144" fmla="*/ 6858000 h 6858000"/>
              <a:gd name="connsiteX145" fmla="*/ 1866294 w 6568309"/>
              <a:gd name="connsiteY145" fmla="*/ 6858000 h 6858000"/>
              <a:gd name="connsiteX146" fmla="*/ 1705866 w 6568309"/>
              <a:gd name="connsiteY146" fmla="*/ 6858000 h 6858000"/>
              <a:gd name="connsiteX147" fmla="*/ 1343025 w 6568309"/>
              <a:gd name="connsiteY147" fmla="*/ 6858000 h 6858000"/>
              <a:gd name="connsiteX148" fmla="*/ 523269 w 6568309"/>
              <a:gd name="connsiteY148" fmla="*/ 6858000 h 6858000"/>
              <a:gd name="connsiteX149" fmla="*/ 362841 w 6568309"/>
              <a:gd name="connsiteY149" fmla="*/ 6858000 h 6858000"/>
              <a:gd name="connsiteX150" fmla="*/ 0 w 6568309"/>
              <a:gd name="connsiteY15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Lst>
            <a:rect l="l" t="t" r="r" b="b"/>
            <a:pathLst>
              <a:path w="6568309" h="6858000">
                <a:moveTo>
                  <a:pt x="0" y="0"/>
                </a:moveTo>
                <a:lnTo>
                  <a:pt x="362841" y="0"/>
                </a:lnTo>
                <a:lnTo>
                  <a:pt x="523269" y="0"/>
                </a:lnTo>
                <a:lnTo>
                  <a:pt x="1343025" y="0"/>
                </a:lnTo>
                <a:lnTo>
                  <a:pt x="1705866" y="0"/>
                </a:lnTo>
                <a:lnTo>
                  <a:pt x="1866294" y="0"/>
                </a:lnTo>
                <a:lnTo>
                  <a:pt x="5225154" y="0"/>
                </a:lnTo>
                <a:lnTo>
                  <a:pt x="6568179" y="0"/>
                </a:lnTo>
                <a:lnTo>
                  <a:pt x="6568309" y="1"/>
                </a:lnTo>
                <a:lnTo>
                  <a:pt x="6562951" y="30700"/>
                </a:lnTo>
                <a:cubicBezTo>
                  <a:pt x="6559126" y="84364"/>
                  <a:pt x="6548218" y="241149"/>
                  <a:pt x="6547446" y="310025"/>
                </a:cubicBezTo>
                <a:cubicBezTo>
                  <a:pt x="6550151" y="367544"/>
                  <a:pt x="6557712" y="408251"/>
                  <a:pt x="6558316" y="443960"/>
                </a:cubicBezTo>
                <a:cubicBezTo>
                  <a:pt x="6555224" y="499397"/>
                  <a:pt x="6534767" y="604434"/>
                  <a:pt x="6528896" y="642659"/>
                </a:cubicBezTo>
                <a:cubicBezTo>
                  <a:pt x="6535204" y="657287"/>
                  <a:pt x="6515365" y="658191"/>
                  <a:pt x="6523095" y="673307"/>
                </a:cubicBezTo>
                <a:cubicBezTo>
                  <a:pt x="6523388" y="693769"/>
                  <a:pt x="6506868" y="797295"/>
                  <a:pt x="6496169" y="839641"/>
                </a:cubicBezTo>
                <a:cubicBezTo>
                  <a:pt x="6484119" y="887148"/>
                  <a:pt x="6457817" y="937731"/>
                  <a:pt x="6450789" y="958357"/>
                </a:cubicBezTo>
                <a:cubicBezTo>
                  <a:pt x="6443760" y="978983"/>
                  <a:pt x="6459217" y="936930"/>
                  <a:pt x="6453996" y="963398"/>
                </a:cubicBezTo>
                <a:cubicBezTo>
                  <a:pt x="6448777" y="989867"/>
                  <a:pt x="6425575" y="1087010"/>
                  <a:pt x="6419467" y="1117169"/>
                </a:cubicBezTo>
                <a:cubicBezTo>
                  <a:pt x="6431540" y="1118586"/>
                  <a:pt x="6409651" y="1135372"/>
                  <a:pt x="6417348" y="1144352"/>
                </a:cubicBezTo>
                <a:cubicBezTo>
                  <a:pt x="6424109" y="1150681"/>
                  <a:pt x="6419047" y="1157251"/>
                  <a:pt x="6418473" y="1164484"/>
                </a:cubicBezTo>
                <a:cubicBezTo>
                  <a:pt x="6423767" y="1173524"/>
                  <a:pt x="6413947" y="1205209"/>
                  <a:pt x="6406979" y="1213829"/>
                </a:cubicBezTo>
                <a:cubicBezTo>
                  <a:pt x="6382818" y="1235037"/>
                  <a:pt x="6400452" y="1277327"/>
                  <a:pt x="6381928" y="1294823"/>
                </a:cubicBezTo>
                <a:cubicBezTo>
                  <a:pt x="6379195" y="1300845"/>
                  <a:pt x="6378069" y="1306615"/>
                  <a:pt x="6377948" y="1312193"/>
                </a:cubicBezTo>
                <a:lnTo>
                  <a:pt x="6379894" y="1327626"/>
                </a:lnTo>
                <a:lnTo>
                  <a:pt x="6385024" y="1331644"/>
                </a:lnTo>
                <a:lnTo>
                  <a:pt x="6383696" y="1341276"/>
                </a:lnTo>
                <a:cubicBezTo>
                  <a:pt x="6383952" y="1342166"/>
                  <a:pt x="6384208" y="1343055"/>
                  <a:pt x="6384464" y="1343945"/>
                </a:cubicBezTo>
                <a:cubicBezTo>
                  <a:pt x="6385957" y="1349040"/>
                  <a:pt x="6387253" y="1354080"/>
                  <a:pt x="6387748" y="1359134"/>
                </a:cubicBezTo>
                <a:cubicBezTo>
                  <a:pt x="6384363" y="1373109"/>
                  <a:pt x="6372802" y="1397612"/>
                  <a:pt x="6364157" y="1427803"/>
                </a:cubicBezTo>
                <a:cubicBezTo>
                  <a:pt x="6348141" y="1460349"/>
                  <a:pt x="6348362" y="1505076"/>
                  <a:pt x="6335874" y="1540278"/>
                </a:cubicBezTo>
                <a:lnTo>
                  <a:pt x="6331892" y="1547262"/>
                </a:lnTo>
                <a:lnTo>
                  <a:pt x="6332744" y="1577056"/>
                </a:lnTo>
                <a:cubicBezTo>
                  <a:pt x="6335859" y="1582205"/>
                  <a:pt x="6336674" y="1589568"/>
                  <a:pt x="6333604" y="1595898"/>
                </a:cubicBezTo>
                <a:lnTo>
                  <a:pt x="6324749" y="1703726"/>
                </a:lnTo>
                <a:cubicBezTo>
                  <a:pt x="6324080" y="1739332"/>
                  <a:pt x="6318019" y="1754453"/>
                  <a:pt x="6329594" y="1809535"/>
                </a:cubicBezTo>
                <a:cubicBezTo>
                  <a:pt x="6344930" y="1868036"/>
                  <a:pt x="6323725" y="1952670"/>
                  <a:pt x="6329062" y="2018310"/>
                </a:cubicBezTo>
                <a:cubicBezTo>
                  <a:pt x="6308075" y="2053162"/>
                  <a:pt x="6326925" y="2034561"/>
                  <a:pt x="6321735" y="2071355"/>
                </a:cubicBezTo>
                <a:lnTo>
                  <a:pt x="6322678" y="2141166"/>
                </a:lnTo>
                <a:lnTo>
                  <a:pt x="6321340" y="2154548"/>
                </a:lnTo>
                <a:lnTo>
                  <a:pt x="6316582" y="2158153"/>
                </a:lnTo>
                <a:lnTo>
                  <a:pt x="6311428" y="2178174"/>
                </a:lnTo>
                <a:cubicBezTo>
                  <a:pt x="6310177" y="2185696"/>
                  <a:pt x="6309622" y="2193828"/>
                  <a:pt x="6310192" y="2202858"/>
                </a:cubicBezTo>
                <a:cubicBezTo>
                  <a:pt x="6319667" y="2232772"/>
                  <a:pt x="6296459" y="2283357"/>
                  <a:pt x="6309211" y="2320214"/>
                </a:cubicBezTo>
                <a:cubicBezTo>
                  <a:pt x="6307537" y="2355906"/>
                  <a:pt x="6302490" y="2394678"/>
                  <a:pt x="6300151" y="2417011"/>
                </a:cubicBezTo>
                <a:cubicBezTo>
                  <a:pt x="6292303" y="2426377"/>
                  <a:pt x="6304439" y="2456509"/>
                  <a:pt x="6295176" y="2454207"/>
                </a:cubicBezTo>
                <a:cubicBezTo>
                  <a:pt x="6299335" y="2464947"/>
                  <a:pt x="6297305" y="2476105"/>
                  <a:pt x="6293727" y="2487203"/>
                </a:cubicBezTo>
                <a:lnTo>
                  <a:pt x="6285477" y="2512282"/>
                </a:lnTo>
                <a:cubicBezTo>
                  <a:pt x="6285720" y="2512961"/>
                  <a:pt x="6285962" y="2513640"/>
                  <a:pt x="6286205" y="2514318"/>
                </a:cubicBezTo>
                <a:cubicBezTo>
                  <a:pt x="6292347" y="2534324"/>
                  <a:pt x="6298487" y="2554328"/>
                  <a:pt x="6304629" y="2574334"/>
                </a:cubicBezTo>
                <a:lnTo>
                  <a:pt x="6303842" y="2579877"/>
                </a:lnTo>
                <a:cubicBezTo>
                  <a:pt x="6303729" y="2585644"/>
                  <a:pt x="6304006" y="2603388"/>
                  <a:pt x="6303953" y="2608928"/>
                </a:cubicBezTo>
                <a:lnTo>
                  <a:pt x="6303530" y="2613111"/>
                </a:lnTo>
                <a:lnTo>
                  <a:pt x="6297474" y="2621996"/>
                </a:lnTo>
                <a:lnTo>
                  <a:pt x="6299263" y="2634265"/>
                </a:lnTo>
                <a:lnTo>
                  <a:pt x="6293065" y="2647237"/>
                </a:lnTo>
                <a:cubicBezTo>
                  <a:pt x="6294685" y="2648158"/>
                  <a:pt x="6296180" y="2649356"/>
                  <a:pt x="6297496" y="2650786"/>
                </a:cubicBezTo>
                <a:lnTo>
                  <a:pt x="6301708" y="2661993"/>
                </a:lnTo>
                <a:lnTo>
                  <a:pt x="6295884" y="2670949"/>
                </a:lnTo>
                <a:cubicBezTo>
                  <a:pt x="6304913" y="2672007"/>
                  <a:pt x="6294429" y="2681695"/>
                  <a:pt x="6291714" y="2690255"/>
                </a:cubicBezTo>
                <a:lnTo>
                  <a:pt x="6292327" y="2695683"/>
                </a:lnTo>
                <a:lnTo>
                  <a:pt x="6284410" y="2713964"/>
                </a:lnTo>
                <a:lnTo>
                  <a:pt x="6280410" y="2730175"/>
                </a:lnTo>
                <a:lnTo>
                  <a:pt x="6288082" y="2763497"/>
                </a:lnTo>
                <a:lnTo>
                  <a:pt x="6260924" y="3051539"/>
                </a:lnTo>
                <a:cubicBezTo>
                  <a:pt x="6251455" y="3165645"/>
                  <a:pt x="6222174" y="3216611"/>
                  <a:pt x="6210151" y="3335396"/>
                </a:cubicBezTo>
                <a:lnTo>
                  <a:pt x="6212034" y="3456509"/>
                </a:lnTo>
                <a:lnTo>
                  <a:pt x="6197490" y="3531827"/>
                </a:lnTo>
                <a:lnTo>
                  <a:pt x="6208018" y="3570877"/>
                </a:lnTo>
                <a:lnTo>
                  <a:pt x="6205920" y="3583849"/>
                </a:lnTo>
                <a:lnTo>
                  <a:pt x="6199616" y="3592763"/>
                </a:lnTo>
                <a:cubicBezTo>
                  <a:pt x="6191839" y="3613948"/>
                  <a:pt x="6196204" y="3641245"/>
                  <a:pt x="6181288" y="3653485"/>
                </a:cubicBezTo>
                <a:cubicBezTo>
                  <a:pt x="6178087" y="3659316"/>
                  <a:pt x="6176516" y="3664985"/>
                  <a:pt x="6175963" y="3670528"/>
                </a:cubicBezTo>
                <a:lnTo>
                  <a:pt x="6176722" y="3685990"/>
                </a:lnTo>
                <a:lnTo>
                  <a:pt x="6181549" y="3690283"/>
                </a:lnTo>
                <a:lnTo>
                  <a:pt x="6179476" y="3699787"/>
                </a:lnTo>
                <a:cubicBezTo>
                  <a:pt x="6179664" y="3700686"/>
                  <a:pt x="6179852" y="3701586"/>
                  <a:pt x="6180040" y="3702486"/>
                </a:cubicBezTo>
                <a:cubicBezTo>
                  <a:pt x="6181140" y="3707637"/>
                  <a:pt x="6182047" y="3712728"/>
                  <a:pt x="6182155" y="3717784"/>
                </a:cubicBezTo>
                <a:cubicBezTo>
                  <a:pt x="6156678" y="3711701"/>
                  <a:pt x="6178864" y="3759789"/>
                  <a:pt x="6158980" y="3746229"/>
                </a:cubicBezTo>
                <a:cubicBezTo>
                  <a:pt x="6144630" y="3780750"/>
                  <a:pt x="6117520" y="3867558"/>
                  <a:pt x="6096049" y="3924910"/>
                </a:cubicBezTo>
                <a:lnTo>
                  <a:pt x="6069712" y="3989353"/>
                </a:lnTo>
                <a:lnTo>
                  <a:pt x="6067330" y="4033899"/>
                </a:lnTo>
                <a:cubicBezTo>
                  <a:pt x="6065506" y="4070470"/>
                  <a:pt x="6063599" y="4110146"/>
                  <a:pt x="6061081" y="4142250"/>
                </a:cubicBezTo>
                <a:cubicBezTo>
                  <a:pt x="6055260" y="4200007"/>
                  <a:pt x="6045907" y="4278998"/>
                  <a:pt x="6042858" y="4329442"/>
                </a:cubicBezTo>
                <a:cubicBezTo>
                  <a:pt x="6038376" y="4381764"/>
                  <a:pt x="6036461" y="4433012"/>
                  <a:pt x="6034182" y="4456184"/>
                </a:cubicBezTo>
                <a:lnTo>
                  <a:pt x="6029178" y="4468478"/>
                </a:lnTo>
                <a:lnTo>
                  <a:pt x="6029974" y="4469862"/>
                </a:lnTo>
                <a:cubicBezTo>
                  <a:pt x="6031287" y="4476321"/>
                  <a:pt x="6030316" y="4480555"/>
                  <a:pt x="6028340" y="4483797"/>
                </a:cubicBezTo>
                <a:lnTo>
                  <a:pt x="6025168" y="4487091"/>
                </a:lnTo>
                <a:lnTo>
                  <a:pt x="6023164" y="4496728"/>
                </a:lnTo>
                <a:lnTo>
                  <a:pt x="6016839" y="4515918"/>
                </a:lnTo>
                <a:cubicBezTo>
                  <a:pt x="6017189" y="4517049"/>
                  <a:pt x="6017537" y="4518182"/>
                  <a:pt x="6017886" y="4519316"/>
                </a:cubicBezTo>
                <a:lnTo>
                  <a:pt x="6011819" y="4547957"/>
                </a:lnTo>
                <a:lnTo>
                  <a:pt x="6012791" y="4548262"/>
                </a:lnTo>
                <a:cubicBezTo>
                  <a:pt x="6014837" y="4549595"/>
                  <a:pt x="6016087" y="4551811"/>
                  <a:pt x="6015703" y="4555939"/>
                </a:cubicBezTo>
                <a:cubicBezTo>
                  <a:pt x="6031790" y="4548276"/>
                  <a:pt x="6021405" y="4557977"/>
                  <a:pt x="6018854" y="4570815"/>
                </a:cubicBezTo>
                <a:cubicBezTo>
                  <a:pt x="6021736" y="4583801"/>
                  <a:pt x="6030754" y="4622347"/>
                  <a:pt x="6033000" y="4633846"/>
                </a:cubicBezTo>
                <a:lnTo>
                  <a:pt x="6032325" y="4639816"/>
                </a:lnTo>
                <a:lnTo>
                  <a:pt x="6032549" y="4639923"/>
                </a:lnTo>
                <a:cubicBezTo>
                  <a:pt x="6032911" y="4641190"/>
                  <a:pt x="6032878" y="4643141"/>
                  <a:pt x="6032309" y="4646192"/>
                </a:cubicBezTo>
                <a:lnTo>
                  <a:pt x="6031095" y="4650706"/>
                </a:lnTo>
                <a:lnTo>
                  <a:pt x="6029786" y="4662290"/>
                </a:lnTo>
                <a:cubicBezTo>
                  <a:pt x="6030161" y="4663587"/>
                  <a:pt x="6030536" y="4664883"/>
                  <a:pt x="6030911" y="4666180"/>
                </a:cubicBezTo>
                <a:lnTo>
                  <a:pt x="6033630" y="4667585"/>
                </a:lnTo>
                <a:lnTo>
                  <a:pt x="6033189" y="4668660"/>
                </a:lnTo>
                <a:cubicBezTo>
                  <a:pt x="6027286" y="4676831"/>
                  <a:pt x="6019767" y="4679345"/>
                  <a:pt x="6038764" y="4689807"/>
                </a:cubicBezTo>
                <a:cubicBezTo>
                  <a:pt x="6028616" y="4708535"/>
                  <a:pt x="6040474" y="4712235"/>
                  <a:pt x="6042217" y="4737890"/>
                </a:cubicBezTo>
                <a:cubicBezTo>
                  <a:pt x="6033362" y="4748600"/>
                  <a:pt x="6035273" y="4757223"/>
                  <a:pt x="6040543" y="4765657"/>
                </a:cubicBezTo>
                <a:cubicBezTo>
                  <a:pt x="6034416" y="4790618"/>
                  <a:pt x="6040696" y="4813399"/>
                  <a:pt x="6039956" y="4841463"/>
                </a:cubicBezTo>
                <a:lnTo>
                  <a:pt x="6057123" y="4969863"/>
                </a:lnTo>
                <a:lnTo>
                  <a:pt x="6055039" y="4974028"/>
                </a:lnTo>
                <a:cubicBezTo>
                  <a:pt x="6053860" y="4976933"/>
                  <a:pt x="6053409" y="4978909"/>
                  <a:pt x="6053462" y="4980318"/>
                </a:cubicBezTo>
                <a:lnTo>
                  <a:pt x="6053643" y="4980501"/>
                </a:lnTo>
                <a:lnTo>
                  <a:pt x="6051733" y="4986338"/>
                </a:lnTo>
                <a:lnTo>
                  <a:pt x="6049602" y="4991296"/>
                </a:lnTo>
                <a:cubicBezTo>
                  <a:pt x="6058123" y="5019829"/>
                  <a:pt x="6066643" y="5048361"/>
                  <a:pt x="6075165" y="5076895"/>
                </a:cubicBezTo>
                <a:lnTo>
                  <a:pt x="6073751" y="5081568"/>
                </a:lnTo>
                <a:cubicBezTo>
                  <a:pt x="6073034" y="5084748"/>
                  <a:pt x="6072888" y="5086810"/>
                  <a:pt x="6073150" y="5088173"/>
                </a:cubicBezTo>
                <a:lnTo>
                  <a:pt x="6073355" y="5088300"/>
                </a:lnTo>
                <a:lnTo>
                  <a:pt x="6072362" y="5094558"/>
                </a:lnTo>
                <a:cubicBezTo>
                  <a:pt x="6070184" y="5105196"/>
                  <a:pt x="6067588" y="5115626"/>
                  <a:pt x="6064726" y="5125620"/>
                </a:cubicBezTo>
                <a:cubicBezTo>
                  <a:pt x="6063568" y="5154527"/>
                  <a:pt x="6065189" y="5244020"/>
                  <a:pt x="6065415" y="5268004"/>
                </a:cubicBezTo>
                <a:cubicBezTo>
                  <a:pt x="6065637" y="5268513"/>
                  <a:pt x="6065860" y="5269021"/>
                  <a:pt x="6066081" y="5269530"/>
                </a:cubicBezTo>
                <a:lnTo>
                  <a:pt x="6043407" y="5390941"/>
                </a:lnTo>
                <a:cubicBezTo>
                  <a:pt x="6032545" y="5438194"/>
                  <a:pt x="6020942" y="5465286"/>
                  <a:pt x="6025377" y="5539927"/>
                </a:cubicBezTo>
                <a:cubicBezTo>
                  <a:pt x="6019787" y="5610775"/>
                  <a:pt x="6013913" y="5740573"/>
                  <a:pt x="6010052" y="5791594"/>
                </a:cubicBezTo>
                <a:cubicBezTo>
                  <a:pt x="5989401" y="5787060"/>
                  <a:pt x="6018524" y="5849672"/>
                  <a:pt x="5994220" y="5855206"/>
                </a:cubicBezTo>
                <a:cubicBezTo>
                  <a:pt x="5995282" y="5860240"/>
                  <a:pt x="5980598" y="5868910"/>
                  <a:pt x="5982580" y="5873582"/>
                </a:cubicBezTo>
                <a:cubicBezTo>
                  <a:pt x="5982922" y="5874401"/>
                  <a:pt x="5983265" y="5875218"/>
                  <a:pt x="5983608" y="5876037"/>
                </a:cubicBezTo>
                <a:lnTo>
                  <a:pt x="5983535" y="5886534"/>
                </a:lnTo>
                <a:lnTo>
                  <a:pt x="5988737" y="5888644"/>
                </a:lnTo>
                <a:cubicBezTo>
                  <a:pt x="5989948" y="5893707"/>
                  <a:pt x="5991159" y="5898769"/>
                  <a:pt x="5992371" y="5903832"/>
                </a:cubicBezTo>
                <a:cubicBezTo>
                  <a:pt x="5992924" y="5909651"/>
                  <a:pt x="5992578" y="5916068"/>
                  <a:pt x="5990780" y="5923391"/>
                </a:cubicBezTo>
                <a:cubicBezTo>
                  <a:pt x="5975822" y="5948880"/>
                  <a:pt x="6013580" y="5981626"/>
                  <a:pt x="5993870" y="6013205"/>
                </a:cubicBezTo>
                <a:cubicBezTo>
                  <a:pt x="5988486" y="6024901"/>
                  <a:pt x="5991718" y="6066777"/>
                  <a:pt x="5997673" y="6074018"/>
                </a:cubicBezTo>
                <a:cubicBezTo>
                  <a:pt x="5998007" y="6081731"/>
                  <a:pt x="6007861" y="6126985"/>
                  <a:pt x="6014840" y="6130837"/>
                </a:cubicBezTo>
                <a:cubicBezTo>
                  <a:pt x="6022998" y="6137057"/>
                  <a:pt x="5999420" y="6156330"/>
                  <a:pt x="6010704" y="6152982"/>
                </a:cubicBezTo>
                <a:cubicBezTo>
                  <a:pt x="6008682" y="6186619"/>
                  <a:pt x="6039938" y="6191636"/>
                  <a:pt x="6038294" y="6221100"/>
                </a:cubicBezTo>
                <a:cubicBezTo>
                  <a:pt x="6039643" y="6222126"/>
                  <a:pt x="6046356" y="6257468"/>
                  <a:pt x="6052331" y="6287550"/>
                </a:cubicBezTo>
                <a:cubicBezTo>
                  <a:pt x="6058307" y="6317632"/>
                  <a:pt x="6082079" y="6391312"/>
                  <a:pt x="6074143" y="6401595"/>
                </a:cubicBezTo>
                <a:cubicBezTo>
                  <a:pt x="6074931" y="6423902"/>
                  <a:pt x="6059614" y="6432919"/>
                  <a:pt x="6060199" y="6487110"/>
                </a:cubicBezTo>
                <a:cubicBezTo>
                  <a:pt x="6075583" y="6574474"/>
                  <a:pt x="6076150" y="6553611"/>
                  <a:pt x="6081156" y="6588589"/>
                </a:cubicBezTo>
                <a:cubicBezTo>
                  <a:pt x="6102088" y="6637976"/>
                  <a:pt x="6067660" y="6687723"/>
                  <a:pt x="6114944" y="6769963"/>
                </a:cubicBezTo>
                <a:cubicBezTo>
                  <a:pt x="6130462" y="6819284"/>
                  <a:pt x="6119243" y="6817955"/>
                  <a:pt x="6128950" y="6835814"/>
                </a:cubicBezTo>
                <a:lnTo>
                  <a:pt x="6132536" y="6858000"/>
                </a:lnTo>
                <a:lnTo>
                  <a:pt x="4789511" y="6858000"/>
                </a:lnTo>
                <a:lnTo>
                  <a:pt x="1866294" y="6858000"/>
                </a:lnTo>
                <a:lnTo>
                  <a:pt x="1705866" y="6858000"/>
                </a:lnTo>
                <a:lnTo>
                  <a:pt x="1343025" y="6858000"/>
                </a:lnTo>
                <a:lnTo>
                  <a:pt x="523269" y="6858000"/>
                </a:lnTo>
                <a:lnTo>
                  <a:pt x="362841" y="6858000"/>
                </a:lnTo>
                <a:lnTo>
                  <a:pt x="0" y="6858000"/>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24C0A5AB-3F46-0898-7453-0C2880D5EF49}"/>
              </a:ext>
            </a:extLst>
          </p:cNvPr>
          <p:cNvSpPr>
            <a:spLocks noGrp="1"/>
          </p:cNvSpPr>
          <p:nvPr>
            <p:ph type="title"/>
          </p:nvPr>
        </p:nvSpPr>
        <p:spPr>
          <a:xfrm>
            <a:off x="1137034" y="609600"/>
            <a:ext cx="4784796" cy="1330840"/>
          </a:xfrm>
        </p:spPr>
        <p:txBody>
          <a:bodyPr vert="horz" lIns="91440" tIns="45720" rIns="91440" bIns="45720" rtlCol="0" anchor="ctr">
            <a:normAutofit/>
          </a:bodyPr>
          <a:lstStyle/>
          <a:p>
            <a:r>
              <a:rPr lang="en-US" kern="1200" dirty="0">
                <a:solidFill>
                  <a:schemeClr val="tx1"/>
                </a:solidFill>
                <a:latin typeface="+mj-lt"/>
                <a:ea typeface="+mj-ea"/>
                <a:cs typeface="+mj-cs"/>
              </a:rPr>
              <a:t>Film</a:t>
            </a:r>
            <a:endParaRPr lang="en-US" i="1" kern="1200" dirty="0">
              <a:solidFill>
                <a:schemeClr val="tx1"/>
              </a:solidFill>
              <a:latin typeface="+mj-lt"/>
              <a:ea typeface="+mj-ea"/>
              <a:cs typeface="+mj-cs"/>
            </a:endParaRPr>
          </a:p>
        </p:txBody>
      </p:sp>
      <p:sp>
        <p:nvSpPr>
          <p:cNvPr id="3" name="Content Placeholder 2">
            <a:extLst>
              <a:ext uri="{FF2B5EF4-FFF2-40B4-BE49-F238E27FC236}">
                <a16:creationId xmlns:a16="http://schemas.microsoft.com/office/drawing/2014/main" id="{CD39275C-E48F-A3DB-C4DC-2B2E981972C4}"/>
              </a:ext>
            </a:extLst>
          </p:cNvPr>
          <p:cNvSpPr>
            <a:spLocks noGrp="1"/>
          </p:cNvSpPr>
          <p:nvPr>
            <p:ph sz="half" idx="1"/>
          </p:nvPr>
        </p:nvSpPr>
        <p:spPr>
          <a:xfrm>
            <a:off x="1137034" y="2194102"/>
            <a:ext cx="4438036" cy="3908585"/>
          </a:xfrm>
        </p:spPr>
        <p:txBody>
          <a:bodyPr vert="horz" lIns="91440" tIns="45720" rIns="91440" bIns="45720" rtlCol="0">
            <a:normAutofit/>
          </a:bodyPr>
          <a:lstStyle/>
          <a:p>
            <a:r>
              <a:rPr lang="en-US" sz="2000" dirty="0" err="1">
                <a:effectLst/>
              </a:rPr>
              <a:t>Hva</a:t>
            </a:r>
            <a:r>
              <a:rPr lang="en-US" sz="2000" dirty="0">
                <a:effectLst/>
              </a:rPr>
              <a:t> </a:t>
            </a:r>
            <a:r>
              <a:rPr lang="en-US" sz="2000" dirty="0" err="1">
                <a:effectLst/>
              </a:rPr>
              <a:t>tror</a:t>
            </a:r>
            <a:r>
              <a:rPr lang="en-US" sz="2000" dirty="0">
                <a:effectLst/>
              </a:rPr>
              <a:t> </a:t>
            </a:r>
            <a:r>
              <a:rPr lang="en-US" sz="2000" dirty="0" err="1">
                <a:effectLst/>
              </a:rPr>
              <a:t>dere</a:t>
            </a:r>
            <a:r>
              <a:rPr lang="en-US" sz="2000" dirty="0">
                <a:effectLst/>
              </a:rPr>
              <a:t> Ivar </a:t>
            </a:r>
            <a:r>
              <a:rPr lang="en-US" sz="2000" dirty="0" err="1">
                <a:effectLst/>
              </a:rPr>
              <a:t>kommer</a:t>
            </a:r>
            <a:r>
              <a:rPr lang="en-US" sz="2000" dirty="0">
                <a:effectLst/>
              </a:rPr>
              <a:t> </a:t>
            </a:r>
            <a:r>
              <a:rPr lang="en-US" sz="2000" dirty="0" err="1">
                <a:effectLst/>
              </a:rPr>
              <a:t>til</a:t>
            </a:r>
            <a:r>
              <a:rPr lang="en-US" sz="2000" dirty="0">
                <a:effectLst/>
              </a:rPr>
              <a:t> å </a:t>
            </a:r>
            <a:r>
              <a:rPr lang="en-US" sz="2000" dirty="0" err="1">
                <a:effectLst/>
              </a:rPr>
              <a:t>fortelle</a:t>
            </a:r>
            <a:r>
              <a:rPr lang="en-US" sz="2000" dirty="0">
                <a:effectLst/>
              </a:rPr>
              <a:t> om </a:t>
            </a:r>
            <a:r>
              <a:rPr lang="en-US" sz="2000" dirty="0" err="1">
                <a:effectLst/>
              </a:rPr>
              <a:t>i</a:t>
            </a:r>
            <a:r>
              <a:rPr lang="en-US" sz="2000" dirty="0">
                <a:effectLst/>
              </a:rPr>
              <a:t> </a:t>
            </a:r>
            <a:r>
              <a:rPr lang="en-US" sz="2000" dirty="0" err="1">
                <a:effectLst/>
              </a:rPr>
              <a:t>filmen</a:t>
            </a:r>
            <a:r>
              <a:rPr lang="en-US" sz="2000" dirty="0">
                <a:effectLst/>
              </a:rPr>
              <a:t>?</a:t>
            </a:r>
          </a:p>
          <a:p>
            <a:r>
              <a:rPr lang="en-US" sz="2000" dirty="0"/>
              <a:t>Er det </a:t>
            </a:r>
            <a:r>
              <a:rPr lang="en-US" sz="2000" dirty="0" err="1"/>
              <a:t>noe</a:t>
            </a:r>
            <a:r>
              <a:rPr lang="en-US" sz="2000" dirty="0"/>
              <a:t> </a:t>
            </a:r>
            <a:r>
              <a:rPr lang="en-US" sz="2000" dirty="0" err="1"/>
              <a:t>dere</a:t>
            </a:r>
            <a:r>
              <a:rPr lang="en-US" sz="2000" dirty="0"/>
              <a:t> lurer </a:t>
            </a:r>
            <a:r>
              <a:rPr lang="en-US" sz="2000" dirty="0" err="1"/>
              <a:t>på</a:t>
            </a:r>
            <a:r>
              <a:rPr lang="en-US" sz="2000" dirty="0"/>
              <a:t> </a:t>
            </a:r>
            <a:r>
              <a:rPr lang="en-US" sz="2000" dirty="0" err="1"/>
              <a:t>som</a:t>
            </a:r>
            <a:r>
              <a:rPr lang="en-US" sz="2000" dirty="0"/>
              <a:t> </a:t>
            </a:r>
            <a:r>
              <a:rPr lang="en-US" sz="2000" dirty="0" err="1"/>
              <a:t>dere</a:t>
            </a:r>
            <a:r>
              <a:rPr lang="en-US" sz="2000" dirty="0"/>
              <a:t> </a:t>
            </a:r>
            <a:r>
              <a:rPr lang="en-US" sz="2000" dirty="0" err="1"/>
              <a:t>tror</a:t>
            </a:r>
            <a:r>
              <a:rPr lang="en-US" sz="2000" dirty="0"/>
              <a:t> </a:t>
            </a:r>
            <a:r>
              <a:rPr lang="en-US" sz="2000" dirty="0" err="1"/>
              <a:t>han</a:t>
            </a:r>
            <a:r>
              <a:rPr lang="en-US" sz="2000" dirty="0"/>
              <a:t> </a:t>
            </a:r>
            <a:r>
              <a:rPr lang="en-US" sz="2000" dirty="0" err="1"/>
              <a:t>vil</a:t>
            </a:r>
            <a:r>
              <a:rPr lang="en-US" sz="2000" dirty="0"/>
              <a:t> </a:t>
            </a:r>
            <a:r>
              <a:rPr lang="en-US" sz="2000" dirty="0" err="1"/>
              <a:t>si</a:t>
            </a:r>
            <a:r>
              <a:rPr lang="en-US" sz="2000" dirty="0"/>
              <a:t> </a:t>
            </a:r>
            <a:r>
              <a:rPr lang="en-US" sz="2000" dirty="0" err="1"/>
              <a:t>noe</a:t>
            </a:r>
            <a:r>
              <a:rPr lang="en-US" sz="2000"/>
              <a:t> om? </a:t>
            </a:r>
            <a:endParaRPr lang="en-US" sz="2000" dirty="0">
              <a:effectLst/>
            </a:endParaRPr>
          </a:p>
          <a:p>
            <a:endParaRPr lang="en-US" sz="2000" dirty="0"/>
          </a:p>
        </p:txBody>
      </p:sp>
      <p:pic>
        <p:nvPicPr>
          <p:cNvPr id="6" name="Content Placeholder 5" descr="A child on a bicycle in front of a house&#10;&#10;Description automatically generated">
            <a:extLst>
              <a:ext uri="{FF2B5EF4-FFF2-40B4-BE49-F238E27FC236}">
                <a16:creationId xmlns:a16="http://schemas.microsoft.com/office/drawing/2014/main" id="{EE1DC1D8-32F3-7AC6-2C95-C39E7D150B2E}"/>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7363691" y="717012"/>
            <a:ext cx="3771487" cy="5446191"/>
          </a:xfrm>
          <a:prstGeom prst="rect">
            <a:avLst/>
          </a:prstGeom>
        </p:spPr>
      </p:pic>
      <p:pic>
        <p:nvPicPr>
          <p:cNvPr id="7" name="Picture 6">
            <a:extLst>
              <a:ext uri="{FF2B5EF4-FFF2-40B4-BE49-F238E27FC236}">
                <a16:creationId xmlns:a16="http://schemas.microsoft.com/office/drawing/2014/main" id="{4DF56238-5D18-CFF1-40D5-A78ECC059F59}"/>
              </a:ext>
            </a:extLst>
          </p:cNvPr>
          <p:cNvPicPr>
            <a:picLocks noChangeAspect="1"/>
          </p:cNvPicPr>
          <p:nvPr/>
        </p:nvPicPr>
        <p:blipFill>
          <a:blip r:embed="rId4"/>
          <a:stretch>
            <a:fillRect/>
          </a:stretch>
        </p:blipFill>
        <p:spPr>
          <a:xfrm>
            <a:off x="306148" y="6121632"/>
            <a:ext cx="2219136" cy="469433"/>
          </a:xfrm>
          <a:prstGeom prst="rect">
            <a:avLst/>
          </a:prstGeom>
        </p:spPr>
      </p:pic>
    </p:spTree>
    <p:extLst>
      <p:ext uri="{BB962C8B-B14F-4D97-AF65-F5344CB8AC3E}">
        <p14:creationId xmlns:p14="http://schemas.microsoft.com/office/powerpoint/2010/main" val="3374079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821940F-7A1D-4ACC-85B4-A932898ABB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16674508-81D3-48CF-96BF-7FC60EAA57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741994" cy="6858000"/>
          </a:xfrm>
          <a:custGeom>
            <a:avLst/>
            <a:gdLst>
              <a:gd name="connsiteX0" fmla="*/ 0 w 6568309"/>
              <a:gd name="connsiteY0" fmla="*/ 0 h 6858000"/>
              <a:gd name="connsiteX1" fmla="*/ 362841 w 6568309"/>
              <a:gd name="connsiteY1" fmla="*/ 0 h 6858000"/>
              <a:gd name="connsiteX2" fmla="*/ 523269 w 6568309"/>
              <a:gd name="connsiteY2" fmla="*/ 0 h 6858000"/>
              <a:gd name="connsiteX3" fmla="*/ 1343025 w 6568309"/>
              <a:gd name="connsiteY3" fmla="*/ 0 h 6858000"/>
              <a:gd name="connsiteX4" fmla="*/ 1705866 w 6568309"/>
              <a:gd name="connsiteY4" fmla="*/ 0 h 6858000"/>
              <a:gd name="connsiteX5" fmla="*/ 1866294 w 6568309"/>
              <a:gd name="connsiteY5" fmla="*/ 0 h 6858000"/>
              <a:gd name="connsiteX6" fmla="*/ 5225154 w 6568309"/>
              <a:gd name="connsiteY6" fmla="*/ 0 h 6858000"/>
              <a:gd name="connsiteX7" fmla="*/ 6568179 w 6568309"/>
              <a:gd name="connsiteY7" fmla="*/ 0 h 6858000"/>
              <a:gd name="connsiteX8" fmla="*/ 6568309 w 6568309"/>
              <a:gd name="connsiteY8" fmla="*/ 1 h 6858000"/>
              <a:gd name="connsiteX9" fmla="*/ 6562951 w 6568309"/>
              <a:gd name="connsiteY9" fmla="*/ 30700 h 6858000"/>
              <a:gd name="connsiteX10" fmla="*/ 6547446 w 6568309"/>
              <a:gd name="connsiteY10" fmla="*/ 310025 h 6858000"/>
              <a:gd name="connsiteX11" fmla="*/ 6558316 w 6568309"/>
              <a:gd name="connsiteY11" fmla="*/ 443960 h 6858000"/>
              <a:gd name="connsiteX12" fmla="*/ 6528896 w 6568309"/>
              <a:gd name="connsiteY12" fmla="*/ 642659 h 6858000"/>
              <a:gd name="connsiteX13" fmla="*/ 6523095 w 6568309"/>
              <a:gd name="connsiteY13" fmla="*/ 673307 h 6858000"/>
              <a:gd name="connsiteX14" fmla="*/ 6496169 w 6568309"/>
              <a:gd name="connsiteY14" fmla="*/ 839641 h 6858000"/>
              <a:gd name="connsiteX15" fmla="*/ 6450789 w 6568309"/>
              <a:gd name="connsiteY15" fmla="*/ 958357 h 6858000"/>
              <a:gd name="connsiteX16" fmla="*/ 6453996 w 6568309"/>
              <a:gd name="connsiteY16" fmla="*/ 963398 h 6858000"/>
              <a:gd name="connsiteX17" fmla="*/ 6419467 w 6568309"/>
              <a:gd name="connsiteY17" fmla="*/ 1117169 h 6858000"/>
              <a:gd name="connsiteX18" fmla="*/ 6417348 w 6568309"/>
              <a:gd name="connsiteY18" fmla="*/ 1144352 h 6858000"/>
              <a:gd name="connsiteX19" fmla="*/ 6418473 w 6568309"/>
              <a:gd name="connsiteY19" fmla="*/ 1164484 h 6858000"/>
              <a:gd name="connsiteX20" fmla="*/ 6406979 w 6568309"/>
              <a:gd name="connsiteY20" fmla="*/ 1213829 h 6858000"/>
              <a:gd name="connsiteX21" fmla="*/ 6381928 w 6568309"/>
              <a:gd name="connsiteY21" fmla="*/ 1294823 h 6858000"/>
              <a:gd name="connsiteX22" fmla="*/ 6377948 w 6568309"/>
              <a:gd name="connsiteY22" fmla="*/ 1312193 h 6858000"/>
              <a:gd name="connsiteX23" fmla="*/ 6379894 w 6568309"/>
              <a:gd name="connsiteY23" fmla="*/ 1327626 h 6858000"/>
              <a:gd name="connsiteX24" fmla="*/ 6385024 w 6568309"/>
              <a:gd name="connsiteY24" fmla="*/ 1331644 h 6858000"/>
              <a:gd name="connsiteX25" fmla="*/ 6383696 w 6568309"/>
              <a:gd name="connsiteY25" fmla="*/ 1341276 h 6858000"/>
              <a:gd name="connsiteX26" fmla="*/ 6384464 w 6568309"/>
              <a:gd name="connsiteY26" fmla="*/ 1343945 h 6858000"/>
              <a:gd name="connsiteX27" fmla="*/ 6387748 w 6568309"/>
              <a:gd name="connsiteY27" fmla="*/ 1359134 h 6858000"/>
              <a:gd name="connsiteX28" fmla="*/ 6364157 w 6568309"/>
              <a:gd name="connsiteY28" fmla="*/ 1427803 h 6858000"/>
              <a:gd name="connsiteX29" fmla="*/ 6335874 w 6568309"/>
              <a:gd name="connsiteY29" fmla="*/ 1540278 h 6858000"/>
              <a:gd name="connsiteX30" fmla="*/ 6331892 w 6568309"/>
              <a:gd name="connsiteY30" fmla="*/ 1547262 h 6858000"/>
              <a:gd name="connsiteX31" fmla="*/ 6332744 w 6568309"/>
              <a:gd name="connsiteY31" fmla="*/ 1577056 h 6858000"/>
              <a:gd name="connsiteX32" fmla="*/ 6333604 w 6568309"/>
              <a:gd name="connsiteY32" fmla="*/ 1595898 h 6858000"/>
              <a:gd name="connsiteX33" fmla="*/ 6324749 w 6568309"/>
              <a:gd name="connsiteY33" fmla="*/ 1703726 h 6858000"/>
              <a:gd name="connsiteX34" fmla="*/ 6329594 w 6568309"/>
              <a:gd name="connsiteY34" fmla="*/ 1809535 h 6858000"/>
              <a:gd name="connsiteX35" fmla="*/ 6329062 w 6568309"/>
              <a:gd name="connsiteY35" fmla="*/ 2018310 h 6858000"/>
              <a:gd name="connsiteX36" fmla="*/ 6321735 w 6568309"/>
              <a:gd name="connsiteY36" fmla="*/ 2071355 h 6858000"/>
              <a:gd name="connsiteX37" fmla="*/ 6322678 w 6568309"/>
              <a:gd name="connsiteY37" fmla="*/ 2141166 h 6858000"/>
              <a:gd name="connsiteX38" fmla="*/ 6321340 w 6568309"/>
              <a:gd name="connsiteY38" fmla="*/ 2154548 h 6858000"/>
              <a:gd name="connsiteX39" fmla="*/ 6316582 w 6568309"/>
              <a:gd name="connsiteY39" fmla="*/ 2158153 h 6858000"/>
              <a:gd name="connsiteX40" fmla="*/ 6311428 w 6568309"/>
              <a:gd name="connsiteY40" fmla="*/ 2178174 h 6858000"/>
              <a:gd name="connsiteX41" fmla="*/ 6310192 w 6568309"/>
              <a:gd name="connsiteY41" fmla="*/ 2202858 h 6858000"/>
              <a:gd name="connsiteX42" fmla="*/ 6309211 w 6568309"/>
              <a:gd name="connsiteY42" fmla="*/ 2320214 h 6858000"/>
              <a:gd name="connsiteX43" fmla="*/ 6300151 w 6568309"/>
              <a:gd name="connsiteY43" fmla="*/ 2417011 h 6858000"/>
              <a:gd name="connsiteX44" fmla="*/ 6295176 w 6568309"/>
              <a:gd name="connsiteY44" fmla="*/ 2454207 h 6858000"/>
              <a:gd name="connsiteX45" fmla="*/ 6293727 w 6568309"/>
              <a:gd name="connsiteY45" fmla="*/ 2487203 h 6858000"/>
              <a:gd name="connsiteX46" fmla="*/ 6285477 w 6568309"/>
              <a:gd name="connsiteY46" fmla="*/ 2512282 h 6858000"/>
              <a:gd name="connsiteX47" fmla="*/ 6286205 w 6568309"/>
              <a:gd name="connsiteY47" fmla="*/ 2514318 h 6858000"/>
              <a:gd name="connsiteX48" fmla="*/ 6304629 w 6568309"/>
              <a:gd name="connsiteY48" fmla="*/ 2574334 h 6858000"/>
              <a:gd name="connsiteX49" fmla="*/ 6303842 w 6568309"/>
              <a:gd name="connsiteY49" fmla="*/ 2579877 h 6858000"/>
              <a:gd name="connsiteX50" fmla="*/ 6303953 w 6568309"/>
              <a:gd name="connsiteY50" fmla="*/ 2608928 h 6858000"/>
              <a:gd name="connsiteX51" fmla="*/ 6303530 w 6568309"/>
              <a:gd name="connsiteY51" fmla="*/ 2613111 h 6858000"/>
              <a:gd name="connsiteX52" fmla="*/ 6297474 w 6568309"/>
              <a:gd name="connsiteY52" fmla="*/ 2621996 h 6858000"/>
              <a:gd name="connsiteX53" fmla="*/ 6299263 w 6568309"/>
              <a:gd name="connsiteY53" fmla="*/ 2634265 h 6858000"/>
              <a:gd name="connsiteX54" fmla="*/ 6293065 w 6568309"/>
              <a:gd name="connsiteY54" fmla="*/ 2647237 h 6858000"/>
              <a:gd name="connsiteX55" fmla="*/ 6297496 w 6568309"/>
              <a:gd name="connsiteY55" fmla="*/ 2650786 h 6858000"/>
              <a:gd name="connsiteX56" fmla="*/ 6301708 w 6568309"/>
              <a:gd name="connsiteY56" fmla="*/ 2661993 h 6858000"/>
              <a:gd name="connsiteX57" fmla="*/ 6295884 w 6568309"/>
              <a:gd name="connsiteY57" fmla="*/ 2670949 h 6858000"/>
              <a:gd name="connsiteX58" fmla="*/ 6291714 w 6568309"/>
              <a:gd name="connsiteY58" fmla="*/ 2690255 h 6858000"/>
              <a:gd name="connsiteX59" fmla="*/ 6292327 w 6568309"/>
              <a:gd name="connsiteY59" fmla="*/ 2695683 h 6858000"/>
              <a:gd name="connsiteX60" fmla="*/ 6284410 w 6568309"/>
              <a:gd name="connsiteY60" fmla="*/ 2713964 h 6858000"/>
              <a:gd name="connsiteX61" fmla="*/ 6280410 w 6568309"/>
              <a:gd name="connsiteY61" fmla="*/ 2730175 h 6858000"/>
              <a:gd name="connsiteX62" fmla="*/ 6288082 w 6568309"/>
              <a:gd name="connsiteY62" fmla="*/ 2763497 h 6858000"/>
              <a:gd name="connsiteX63" fmla="*/ 6260924 w 6568309"/>
              <a:gd name="connsiteY63" fmla="*/ 3051539 h 6858000"/>
              <a:gd name="connsiteX64" fmla="*/ 6210151 w 6568309"/>
              <a:gd name="connsiteY64" fmla="*/ 3335396 h 6858000"/>
              <a:gd name="connsiteX65" fmla="*/ 6212034 w 6568309"/>
              <a:gd name="connsiteY65" fmla="*/ 3456509 h 6858000"/>
              <a:gd name="connsiteX66" fmla="*/ 6197490 w 6568309"/>
              <a:gd name="connsiteY66" fmla="*/ 3531827 h 6858000"/>
              <a:gd name="connsiteX67" fmla="*/ 6208018 w 6568309"/>
              <a:gd name="connsiteY67" fmla="*/ 3570877 h 6858000"/>
              <a:gd name="connsiteX68" fmla="*/ 6205920 w 6568309"/>
              <a:gd name="connsiteY68" fmla="*/ 3583849 h 6858000"/>
              <a:gd name="connsiteX69" fmla="*/ 6199616 w 6568309"/>
              <a:gd name="connsiteY69" fmla="*/ 3592763 h 6858000"/>
              <a:gd name="connsiteX70" fmla="*/ 6181288 w 6568309"/>
              <a:gd name="connsiteY70" fmla="*/ 3653485 h 6858000"/>
              <a:gd name="connsiteX71" fmla="*/ 6175963 w 6568309"/>
              <a:gd name="connsiteY71" fmla="*/ 3670528 h 6858000"/>
              <a:gd name="connsiteX72" fmla="*/ 6176722 w 6568309"/>
              <a:gd name="connsiteY72" fmla="*/ 3685990 h 6858000"/>
              <a:gd name="connsiteX73" fmla="*/ 6181549 w 6568309"/>
              <a:gd name="connsiteY73" fmla="*/ 3690283 h 6858000"/>
              <a:gd name="connsiteX74" fmla="*/ 6179476 w 6568309"/>
              <a:gd name="connsiteY74" fmla="*/ 3699787 h 6858000"/>
              <a:gd name="connsiteX75" fmla="*/ 6180040 w 6568309"/>
              <a:gd name="connsiteY75" fmla="*/ 3702486 h 6858000"/>
              <a:gd name="connsiteX76" fmla="*/ 6182155 w 6568309"/>
              <a:gd name="connsiteY76" fmla="*/ 3717784 h 6858000"/>
              <a:gd name="connsiteX77" fmla="*/ 6158980 w 6568309"/>
              <a:gd name="connsiteY77" fmla="*/ 3746229 h 6858000"/>
              <a:gd name="connsiteX78" fmla="*/ 6096049 w 6568309"/>
              <a:gd name="connsiteY78" fmla="*/ 3924910 h 6858000"/>
              <a:gd name="connsiteX79" fmla="*/ 6069712 w 6568309"/>
              <a:gd name="connsiteY79" fmla="*/ 3989353 h 6858000"/>
              <a:gd name="connsiteX80" fmla="*/ 6067330 w 6568309"/>
              <a:gd name="connsiteY80" fmla="*/ 4033899 h 6858000"/>
              <a:gd name="connsiteX81" fmla="*/ 6061081 w 6568309"/>
              <a:gd name="connsiteY81" fmla="*/ 4142250 h 6858000"/>
              <a:gd name="connsiteX82" fmla="*/ 6042858 w 6568309"/>
              <a:gd name="connsiteY82" fmla="*/ 4329442 h 6858000"/>
              <a:gd name="connsiteX83" fmla="*/ 6034182 w 6568309"/>
              <a:gd name="connsiteY83" fmla="*/ 4456184 h 6858000"/>
              <a:gd name="connsiteX84" fmla="*/ 6029178 w 6568309"/>
              <a:gd name="connsiteY84" fmla="*/ 4468478 h 6858000"/>
              <a:gd name="connsiteX85" fmla="*/ 6029974 w 6568309"/>
              <a:gd name="connsiteY85" fmla="*/ 4469862 h 6858000"/>
              <a:gd name="connsiteX86" fmla="*/ 6028340 w 6568309"/>
              <a:gd name="connsiteY86" fmla="*/ 4483797 h 6858000"/>
              <a:gd name="connsiteX87" fmla="*/ 6025168 w 6568309"/>
              <a:gd name="connsiteY87" fmla="*/ 4487091 h 6858000"/>
              <a:gd name="connsiteX88" fmla="*/ 6023164 w 6568309"/>
              <a:gd name="connsiteY88" fmla="*/ 4496728 h 6858000"/>
              <a:gd name="connsiteX89" fmla="*/ 6016839 w 6568309"/>
              <a:gd name="connsiteY89" fmla="*/ 4515918 h 6858000"/>
              <a:gd name="connsiteX90" fmla="*/ 6017886 w 6568309"/>
              <a:gd name="connsiteY90" fmla="*/ 4519316 h 6858000"/>
              <a:gd name="connsiteX91" fmla="*/ 6011819 w 6568309"/>
              <a:gd name="connsiteY91" fmla="*/ 4547957 h 6858000"/>
              <a:gd name="connsiteX92" fmla="*/ 6012791 w 6568309"/>
              <a:gd name="connsiteY92" fmla="*/ 4548262 h 6858000"/>
              <a:gd name="connsiteX93" fmla="*/ 6015703 w 6568309"/>
              <a:gd name="connsiteY93" fmla="*/ 4555939 h 6858000"/>
              <a:gd name="connsiteX94" fmla="*/ 6018854 w 6568309"/>
              <a:gd name="connsiteY94" fmla="*/ 4570815 h 6858000"/>
              <a:gd name="connsiteX95" fmla="*/ 6033000 w 6568309"/>
              <a:gd name="connsiteY95" fmla="*/ 4633846 h 6858000"/>
              <a:gd name="connsiteX96" fmla="*/ 6032325 w 6568309"/>
              <a:gd name="connsiteY96" fmla="*/ 4639816 h 6858000"/>
              <a:gd name="connsiteX97" fmla="*/ 6032549 w 6568309"/>
              <a:gd name="connsiteY97" fmla="*/ 4639923 h 6858000"/>
              <a:gd name="connsiteX98" fmla="*/ 6032309 w 6568309"/>
              <a:gd name="connsiteY98" fmla="*/ 4646192 h 6858000"/>
              <a:gd name="connsiteX99" fmla="*/ 6031095 w 6568309"/>
              <a:gd name="connsiteY99" fmla="*/ 4650706 h 6858000"/>
              <a:gd name="connsiteX100" fmla="*/ 6029786 w 6568309"/>
              <a:gd name="connsiteY100" fmla="*/ 4662290 h 6858000"/>
              <a:gd name="connsiteX101" fmla="*/ 6030911 w 6568309"/>
              <a:gd name="connsiteY101" fmla="*/ 4666180 h 6858000"/>
              <a:gd name="connsiteX102" fmla="*/ 6033630 w 6568309"/>
              <a:gd name="connsiteY102" fmla="*/ 4667585 h 6858000"/>
              <a:gd name="connsiteX103" fmla="*/ 6033189 w 6568309"/>
              <a:gd name="connsiteY103" fmla="*/ 4668660 h 6858000"/>
              <a:gd name="connsiteX104" fmla="*/ 6038764 w 6568309"/>
              <a:gd name="connsiteY104" fmla="*/ 4689807 h 6858000"/>
              <a:gd name="connsiteX105" fmla="*/ 6042217 w 6568309"/>
              <a:gd name="connsiteY105" fmla="*/ 4737890 h 6858000"/>
              <a:gd name="connsiteX106" fmla="*/ 6040543 w 6568309"/>
              <a:gd name="connsiteY106" fmla="*/ 4765657 h 6858000"/>
              <a:gd name="connsiteX107" fmla="*/ 6039956 w 6568309"/>
              <a:gd name="connsiteY107" fmla="*/ 4841463 h 6858000"/>
              <a:gd name="connsiteX108" fmla="*/ 6057123 w 6568309"/>
              <a:gd name="connsiteY108" fmla="*/ 4969863 h 6858000"/>
              <a:gd name="connsiteX109" fmla="*/ 6055039 w 6568309"/>
              <a:gd name="connsiteY109" fmla="*/ 4974028 h 6858000"/>
              <a:gd name="connsiteX110" fmla="*/ 6053462 w 6568309"/>
              <a:gd name="connsiteY110" fmla="*/ 4980318 h 6858000"/>
              <a:gd name="connsiteX111" fmla="*/ 6053643 w 6568309"/>
              <a:gd name="connsiteY111" fmla="*/ 4980501 h 6858000"/>
              <a:gd name="connsiteX112" fmla="*/ 6051733 w 6568309"/>
              <a:gd name="connsiteY112" fmla="*/ 4986338 h 6858000"/>
              <a:gd name="connsiteX113" fmla="*/ 6049602 w 6568309"/>
              <a:gd name="connsiteY113" fmla="*/ 4991296 h 6858000"/>
              <a:gd name="connsiteX114" fmla="*/ 6075165 w 6568309"/>
              <a:gd name="connsiteY114" fmla="*/ 5076895 h 6858000"/>
              <a:gd name="connsiteX115" fmla="*/ 6073751 w 6568309"/>
              <a:gd name="connsiteY115" fmla="*/ 5081568 h 6858000"/>
              <a:gd name="connsiteX116" fmla="*/ 6073150 w 6568309"/>
              <a:gd name="connsiteY116" fmla="*/ 5088173 h 6858000"/>
              <a:gd name="connsiteX117" fmla="*/ 6073355 w 6568309"/>
              <a:gd name="connsiteY117" fmla="*/ 5088300 h 6858000"/>
              <a:gd name="connsiteX118" fmla="*/ 6072362 w 6568309"/>
              <a:gd name="connsiteY118" fmla="*/ 5094558 h 6858000"/>
              <a:gd name="connsiteX119" fmla="*/ 6064726 w 6568309"/>
              <a:gd name="connsiteY119" fmla="*/ 5125620 h 6858000"/>
              <a:gd name="connsiteX120" fmla="*/ 6065415 w 6568309"/>
              <a:gd name="connsiteY120" fmla="*/ 5268004 h 6858000"/>
              <a:gd name="connsiteX121" fmla="*/ 6066081 w 6568309"/>
              <a:gd name="connsiteY121" fmla="*/ 5269530 h 6858000"/>
              <a:gd name="connsiteX122" fmla="*/ 6043407 w 6568309"/>
              <a:gd name="connsiteY122" fmla="*/ 5390941 h 6858000"/>
              <a:gd name="connsiteX123" fmla="*/ 6025377 w 6568309"/>
              <a:gd name="connsiteY123" fmla="*/ 5539927 h 6858000"/>
              <a:gd name="connsiteX124" fmla="*/ 6010052 w 6568309"/>
              <a:gd name="connsiteY124" fmla="*/ 5791594 h 6858000"/>
              <a:gd name="connsiteX125" fmla="*/ 5994220 w 6568309"/>
              <a:gd name="connsiteY125" fmla="*/ 5855206 h 6858000"/>
              <a:gd name="connsiteX126" fmla="*/ 5982580 w 6568309"/>
              <a:gd name="connsiteY126" fmla="*/ 5873582 h 6858000"/>
              <a:gd name="connsiteX127" fmla="*/ 5983608 w 6568309"/>
              <a:gd name="connsiteY127" fmla="*/ 5876037 h 6858000"/>
              <a:gd name="connsiteX128" fmla="*/ 5983535 w 6568309"/>
              <a:gd name="connsiteY128" fmla="*/ 5886534 h 6858000"/>
              <a:gd name="connsiteX129" fmla="*/ 5988737 w 6568309"/>
              <a:gd name="connsiteY129" fmla="*/ 5888644 h 6858000"/>
              <a:gd name="connsiteX130" fmla="*/ 5992371 w 6568309"/>
              <a:gd name="connsiteY130" fmla="*/ 5903832 h 6858000"/>
              <a:gd name="connsiteX131" fmla="*/ 5990780 w 6568309"/>
              <a:gd name="connsiteY131" fmla="*/ 5923391 h 6858000"/>
              <a:gd name="connsiteX132" fmla="*/ 5993870 w 6568309"/>
              <a:gd name="connsiteY132" fmla="*/ 6013205 h 6858000"/>
              <a:gd name="connsiteX133" fmla="*/ 5997673 w 6568309"/>
              <a:gd name="connsiteY133" fmla="*/ 6074018 h 6858000"/>
              <a:gd name="connsiteX134" fmla="*/ 6014840 w 6568309"/>
              <a:gd name="connsiteY134" fmla="*/ 6130837 h 6858000"/>
              <a:gd name="connsiteX135" fmla="*/ 6010704 w 6568309"/>
              <a:gd name="connsiteY135" fmla="*/ 6152982 h 6858000"/>
              <a:gd name="connsiteX136" fmla="*/ 6038294 w 6568309"/>
              <a:gd name="connsiteY136" fmla="*/ 6221100 h 6858000"/>
              <a:gd name="connsiteX137" fmla="*/ 6052331 w 6568309"/>
              <a:gd name="connsiteY137" fmla="*/ 6287550 h 6858000"/>
              <a:gd name="connsiteX138" fmla="*/ 6074143 w 6568309"/>
              <a:gd name="connsiteY138" fmla="*/ 6401595 h 6858000"/>
              <a:gd name="connsiteX139" fmla="*/ 6060199 w 6568309"/>
              <a:gd name="connsiteY139" fmla="*/ 6487110 h 6858000"/>
              <a:gd name="connsiteX140" fmla="*/ 6081156 w 6568309"/>
              <a:gd name="connsiteY140" fmla="*/ 6588589 h 6858000"/>
              <a:gd name="connsiteX141" fmla="*/ 6114944 w 6568309"/>
              <a:gd name="connsiteY141" fmla="*/ 6769963 h 6858000"/>
              <a:gd name="connsiteX142" fmla="*/ 6128950 w 6568309"/>
              <a:gd name="connsiteY142" fmla="*/ 6835814 h 6858000"/>
              <a:gd name="connsiteX143" fmla="*/ 6132536 w 6568309"/>
              <a:gd name="connsiteY143" fmla="*/ 6858000 h 6858000"/>
              <a:gd name="connsiteX144" fmla="*/ 4789511 w 6568309"/>
              <a:gd name="connsiteY144" fmla="*/ 6858000 h 6858000"/>
              <a:gd name="connsiteX145" fmla="*/ 1866294 w 6568309"/>
              <a:gd name="connsiteY145" fmla="*/ 6858000 h 6858000"/>
              <a:gd name="connsiteX146" fmla="*/ 1705866 w 6568309"/>
              <a:gd name="connsiteY146" fmla="*/ 6858000 h 6858000"/>
              <a:gd name="connsiteX147" fmla="*/ 1343025 w 6568309"/>
              <a:gd name="connsiteY147" fmla="*/ 6858000 h 6858000"/>
              <a:gd name="connsiteX148" fmla="*/ 523269 w 6568309"/>
              <a:gd name="connsiteY148" fmla="*/ 6858000 h 6858000"/>
              <a:gd name="connsiteX149" fmla="*/ 362841 w 6568309"/>
              <a:gd name="connsiteY149" fmla="*/ 6858000 h 6858000"/>
              <a:gd name="connsiteX150" fmla="*/ 0 w 6568309"/>
              <a:gd name="connsiteY15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Lst>
            <a:rect l="l" t="t" r="r" b="b"/>
            <a:pathLst>
              <a:path w="6568309" h="6858000">
                <a:moveTo>
                  <a:pt x="0" y="0"/>
                </a:moveTo>
                <a:lnTo>
                  <a:pt x="362841" y="0"/>
                </a:lnTo>
                <a:lnTo>
                  <a:pt x="523269" y="0"/>
                </a:lnTo>
                <a:lnTo>
                  <a:pt x="1343025" y="0"/>
                </a:lnTo>
                <a:lnTo>
                  <a:pt x="1705866" y="0"/>
                </a:lnTo>
                <a:lnTo>
                  <a:pt x="1866294" y="0"/>
                </a:lnTo>
                <a:lnTo>
                  <a:pt x="5225154" y="0"/>
                </a:lnTo>
                <a:lnTo>
                  <a:pt x="6568179" y="0"/>
                </a:lnTo>
                <a:lnTo>
                  <a:pt x="6568309" y="1"/>
                </a:lnTo>
                <a:lnTo>
                  <a:pt x="6562951" y="30700"/>
                </a:lnTo>
                <a:cubicBezTo>
                  <a:pt x="6559126" y="84364"/>
                  <a:pt x="6548218" y="241149"/>
                  <a:pt x="6547446" y="310025"/>
                </a:cubicBezTo>
                <a:cubicBezTo>
                  <a:pt x="6550151" y="367544"/>
                  <a:pt x="6557712" y="408251"/>
                  <a:pt x="6558316" y="443960"/>
                </a:cubicBezTo>
                <a:cubicBezTo>
                  <a:pt x="6555224" y="499397"/>
                  <a:pt x="6534767" y="604434"/>
                  <a:pt x="6528896" y="642659"/>
                </a:cubicBezTo>
                <a:cubicBezTo>
                  <a:pt x="6535204" y="657287"/>
                  <a:pt x="6515365" y="658191"/>
                  <a:pt x="6523095" y="673307"/>
                </a:cubicBezTo>
                <a:cubicBezTo>
                  <a:pt x="6523388" y="693769"/>
                  <a:pt x="6506868" y="797295"/>
                  <a:pt x="6496169" y="839641"/>
                </a:cubicBezTo>
                <a:cubicBezTo>
                  <a:pt x="6484119" y="887148"/>
                  <a:pt x="6457817" y="937731"/>
                  <a:pt x="6450789" y="958357"/>
                </a:cubicBezTo>
                <a:cubicBezTo>
                  <a:pt x="6443760" y="978983"/>
                  <a:pt x="6459217" y="936930"/>
                  <a:pt x="6453996" y="963398"/>
                </a:cubicBezTo>
                <a:cubicBezTo>
                  <a:pt x="6448777" y="989867"/>
                  <a:pt x="6425575" y="1087010"/>
                  <a:pt x="6419467" y="1117169"/>
                </a:cubicBezTo>
                <a:cubicBezTo>
                  <a:pt x="6431540" y="1118586"/>
                  <a:pt x="6409651" y="1135372"/>
                  <a:pt x="6417348" y="1144352"/>
                </a:cubicBezTo>
                <a:cubicBezTo>
                  <a:pt x="6424109" y="1150681"/>
                  <a:pt x="6419047" y="1157251"/>
                  <a:pt x="6418473" y="1164484"/>
                </a:cubicBezTo>
                <a:cubicBezTo>
                  <a:pt x="6423767" y="1173524"/>
                  <a:pt x="6413947" y="1205209"/>
                  <a:pt x="6406979" y="1213829"/>
                </a:cubicBezTo>
                <a:cubicBezTo>
                  <a:pt x="6382818" y="1235037"/>
                  <a:pt x="6400452" y="1277327"/>
                  <a:pt x="6381928" y="1294823"/>
                </a:cubicBezTo>
                <a:cubicBezTo>
                  <a:pt x="6379195" y="1300845"/>
                  <a:pt x="6378069" y="1306615"/>
                  <a:pt x="6377948" y="1312193"/>
                </a:cubicBezTo>
                <a:lnTo>
                  <a:pt x="6379894" y="1327626"/>
                </a:lnTo>
                <a:lnTo>
                  <a:pt x="6385024" y="1331644"/>
                </a:lnTo>
                <a:lnTo>
                  <a:pt x="6383696" y="1341276"/>
                </a:lnTo>
                <a:cubicBezTo>
                  <a:pt x="6383952" y="1342166"/>
                  <a:pt x="6384208" y="1343055"/>
                  <a:pt x="6384464" y="1343945"/>
                </a:cubicBezTo>
                <a:cubicBezTo>
                  <a:pt x="6385957" y="1349040"/>
                  <a:pt x="6387253" y="1354080"/>
                  <a:pt x="6387748" y="1359134"/>
                </a:cubicBezTo>
                <a:cubicBezTo>
                  <a:pt x="6384363" y="1373109"/>
                  <a:pt x="6372802" y="1397612"/>
                  <a:pt x="6364157" y="1427803"/>
                </a:cubicBezTo>
                <a:cubicBezTo>
                  <a:pt x="6348141" y="1460349"/>
                  <a:pt x="6348362" y="1505076"/>
                  <a:pt x="6335874" y="1540278"/>
                </a:cubicBezTo>
                <a:lnTo>
                  <a:pt x="6331892" y="1547262"/>
                </a:lnTo>
                <a:lnTo>
                  <a:pt x="6332744" y="1577056"/>
                </a:lnTo>
                <a:cubicBezTo>
                  <a:pt x="6335859" y="1582205"/>
                  <a:pt x="6336674" y="1589568"/>
                  <a:pt x="6333604" y="1595898"/>
                </a:cubicBezTo>
                <a:lnTo>
                  <a:pt x="6324749" y="1703726"/>
                </a:lnTo>
                <a:cubicBezTo>
                  <a:pt x="6324080" y="1739332"/>
                  <a:pt x="6318019" y="1754453"/>
                  <a:pt x="6329594" y="1809535"/>
                </a:cubicBezTo>
                <a:cubicBezTo>
                  <a:pt x="6344930" y="1868036"/>
                  <a:pt x="6323725" y="1952670"/>
                  <a:pt x="6329062" y="2018310"/>
                </a:cubicBezTo>
                <a:cubicBezTo>
                  <a:pt x="6308075" y="2053162"/>
                  <a:pt x="6326925" y="2034561"/>
                  <a:pt x="6321735" y="2071355"/>
                </a:cubicBezTo>
                <a:lnTo>
                  <a:pt x="6322678" y="2141166"/>
                </a:lnTo>
                <a:lnTo>
                  <a:pt x="6321340" y="2154548"/>
                </a:lnTo>
                <a:lnTo>
                  <a:pt x="6316582" y="2158153"/>
                </a:lnTo>
                <a:lnTo>
                  <a:pt x="6311428" y="2178174"/>
                </a:lnTo>
                <a:cubicBezTo>
                  <a:pt x="6310177" y="2185696"/>
                  <a:pt x="6309622" y="2193828"/>
                  <a:pt x="6310192" y="2202858"/>
                </a:cubicBezTo>
                <a:cubicBezTo>
                  <a:pt x="6319667" y="2232772"/>
                  <a:pt x="6296459" y="2283357"/>
                  <a:pt x="6309211" y="2320214"/>
                </a:cubicBezTo>
                <a:cubicBezTo>
                  <a:pt x="6307537" y="2355906"/>
                  <a:pt x="6302490" y="2394678"/>
                  <a:pt x="6300151" y="2417011"/>
                </a:cubicBezTo>
                <a:cubicBezTo>
                  <a:pt x="6292303" y="2426377"/>
                  <a:pt x="6304439" y="2456509"/>
                  <a:pt x="6295176" y="2454207"/>
                </a:cubicBezTo>
                <a:cubicBezTo>
                  <a:pt x="6299335" y="2464947"/>
                  <a:pt x="6297305" y="2476105"/>
                  <a:pt x="6293727" y="2487203"/>
                </a:cubicBezTo>
                <a:lnTo>
                  <a:pt x="6285477" y="2512282"/>
                </a:lnTo>
                <a:cubicBezTo>
                  <a:pt x="6285720" y="2512961"/>
                  <a:pt x="6285962" y="2513640"/>
                  <a:pt x="6286205" y="2514318"/>
                </a:cubicBezTo>
                <a:cubicBezTo>
                  <a:pt x="6292347" y="2534324"/>
                  <a:pt x="6298487" y="2554328"/>
                  <a:pt x="6304629" y="2574334"/>
                </a:cubicBezTo>
                <a:lnTo>
                  <a:pt x="6303842" y="2579877"/>
                </a:lnTo>
                <a:cubicBezTo>
                  <a:pt x="6303729" y="2585644"/>
                  <a:pt x="6304006" y="2603388"/>
                  <a:pt x="6303953" y="2608928"/>
                </a:cubicBezTo>
                <a:lnTo>
                  <a:pt x="6303530" y="2613111"/>
                </a:lnTo>
                <a:lnTo>
                  <a:pt x="6297474" y="2621996"/>
                </a:lnTo>
                <a:lnTo>
                  <a:pt x="6299263" y="2634265"/>
                </a:lnTo>
                <a:lnTo>
                  <a:pt x="6293065" y="2647237"/>
                </a:lnTo>
                <a:cubicBezTo>
                  <a:pt x="6294685" y="2648158"/>
                  <a:pt x="6296180" y="2649356"/>
                  <a:pt x="6297496" y="2650786"/>
                </a:cubicBezTo>
                <a:lnTo>
                  <a:pt x="6301708" y="2661993"/>
                </a:lnTo>
                <a:lnTo>
                  <a:pt x="6295884" y="2670949"/>
                </a:lnTo>
                <a:cubicBezTo>
                  <a:pt x="6304913" y="2672007"/>
                  <a:pt x="6294429" y="2681695"/>
                  <a:pt x="6291714" y="2690255"/>
                </a:cubicBezTo>
                <a:lnTo>
                  <a:pt x="6292327" y="2695683"/>
                </a:lnTo>
                <a:lnTo>
                  <a:pt x="6284410" y="2713964"/>
                </a:lnTo>
                <a:lnTo>
                  <a:pt x="6280410" y="2730175"/>
                </a:lnTo>
                <a:lnTo>
                  <a:pt x="6288082" y="2763497"/>
                </a:lnTo>
                <a:lnTo>
                  <a:pt x="6260924" y="3051539"/>
                </a:lnTo>
                <a:cubicBezTo>
                  <a:pt x="6251455" y="3165645"/>
                  <a:pt x="6222174" y="3216611"/>
                  <a:pt x="6210151" y="3335396"/>
                </a:cubicBezTo>
                <a:lnTo>
                  <a:pt x="6212034" y="3456509"/>
                </a:lnTo>
                <a:lnTo>
                  <a:pt x="6197490" y="3531827"/>
                </a:lnTo>
                <a:lnTo>
                  <a:pt x="6208018" y="3570877"/>
                </a:lnTo>
                <a:lnTo>
                  <a:pt x="6205920" y="3583849"/>
                </a:lnTo>
                <a:lnTo>
                  <a:pt x="6199616" y="3592763"/>
                </a:lnTo>
                <a:cubicBezTo>
                  <a:pt x="6191839" y="3613948"/>
                  <a:pt x="6196204" y="3641245"/>
                  <a:pt x="6181288" y="3653485"/>
                </a:cubicBezTo>
                <a:cubicBezTo>
                  <a:pt x="6178087" y="3659316"/>
                  <a:pt x="6176516" y="3664985"/>
                  <a:pt x="6175963" y="3670528"/>
                </a:cubicBezTo>
                <a:lnTo>
                  <a:pt x="6176722" y="3685990"/>
                </a:lnTo>
                <a:lnTo>
                  <a:pt x="6181549" y="3690283"/>
                </a:lnTo>
                <a:lnTo>
                  <a:pt x="6179476" y="3699787"/>
                </a:lnTo>
                <a:cubicBezTo>
                  <a:pt x="6179664" y="3700686"/>
                  <a:pt x="6179852" y="3701586"/>
                  <a:pt x="6180040" y="3702486"/>
                </a:cubicBezTo>
                <a:cubicBezTo>
                  <a:pt x="6181140" y="3707637"/>
                  <a:pt x="6182047" y="3712728"/>
                  <a:pt x="6182155" y="3717784"/>
                </a:cubicBezTo>
                <a:cubicBezTo>
                  <a:pt x="6156678" y="3711701"/>
                  <a:pt x="6178864" y="3759789"/>
                  <a:pt x="6158980" y="3746229"/>
                </a:cubicBezTo>
                <a:cubicBezTo>
                  <a:pt x="6144630" y="3780750"/>
                  <a:pt x="6117520" y="3867558"/>
                  <a:pt x="6096049" y="3924910"/>
                </a:cubicBezTo>
                <a:lnTo>
                  <a:pt x="6069712" y="3989353"/>
                </a:lnTo>
                <a:lnTo>
                  <a:pt x="6067330" y="4033899"/>
                </a:lnTo>
                <a:cubicBezTo>
                  <a:pt x="6065506" y="4070470"/>
                  <a:pt x="6063599" y="4110146"/>
                  <a:pt x="6061081" y="4142250"/>
                </a:cubicBezTo>
                <a:cubicBezTo>
                  <a:pt x="6055260" y="4200007"/>
                  <a:pt x="6045907" y="4278998"/>
                  <a:pt x="6042858" y="4329442"/>
                </a:cubicBezTo>
                <a:cubicBezTo>
                  <a:pt x="6038376" y="4381764"/>
                  <a:pt x="6036461" y="4433012"/>
                  <a:pt x="6034182" y="4456184"/>
                </a:cubicBezTo>
                <a:lnTo>
                  <a:pt x="6029178" y="4468478"/>
                </a:lnTo>
                <a:lnTo>
                  <a:pt x="6029974" y="4469862"/>
                </a:lnTo>
                <a:cubicBezTo>
                  <a:pt x="6031287" y="4476321"/>
                  <a:pt x="6030316" y="4480555"/>
                  <a:pt x="6028340" y="4483797"/>
                </a:cubicBezTo>
                <a:lnTo>
                  <a:pt x="6025168" y="4487091"/>
                </a:lnTo>
                <a:lnTo>
                  <a:pt x="6023164" y="4496728"/>
                </a:lnTo>
                <a:lnTo>
                  <a:pt x="6016839" y="4515918"/>
                </a:lnTo>
                <a:cubicBezTo>
                  <a:pt x="6017189" y="4517049"/>
                  <a:pt x="6017537" y="4518182"/>
                  <a:pt x="6017886" y="4519316"/>
                </a:cubicBezTo>
                <a:lnTo>
                  <a:pt x="6011819" y="4547957"/>
                </a:lnTo>
                <a:lnTo>
                  <a:pt x="6012791" y="4548262"/>
                </a:lnTo>
                <a:cubicBezTo>
                  <a:pt x="6014837" y="4549595"/>
                  <a:pt x="6016087" y="4551811"/>
                  <a:pt x="6015703" y="4555939"/>
                </a:cubicBezTo>
                <a:cubicBezTo>
                  <a:pt x="6031790" y="4548276"/>
                  <a:pt x="6021405" y="4557977"/>
                  <a:pt x="6018854" y="4570815"/>
                </a:cubicBezTo>
                <a:cubicBezTo>
                  <a:pt x="6021736" y="4583801"/>
                  <a:pt x="6030754" y="4622347"/>
                  <a:pt x="6033000" y="4633846"/>
                </a:cubicBezTo>
                <a:lnTo>
                  <a:pt x="6032325" y="4639816"/>
                </a:lnTo>
                <a:lnTo>
                  <a:pt x="6032549" y="4639923"/>
                </a:lnTo>
                <a:cubicBezTo>
                  <a:pt x="6032911" y="4641190"/>
                  <a:pt x="6032878" y="4643141"/>
                  <a:pt x="6032309" y="4646192"/>
                </a:cubicBezTo>
                <a:lnTo>
                  <a:pt x="6031095" y="4650706"/>
                </a:lnTo>
                <a:lnTo>
                  <a:pt x="6029786" y="4662290"/>
                </a:lnTo>
                <a:cubicBezTo>
                  <a:pt x="6030161" y="4663587"/>
                  <a:pt x="6030536" y="4664883"/>
                  <a:pt x="6030911" y="4666180"/>
                </a:cubicBezTo>
                <a:lnTo>
                  <a:pt x="6033630" y="4667585"/>
                </a:lnTo>
                <a:lnTo>
                  <a:pt x="6033189" y="4668660"/>
                </a:lnTo>
                <a:cubicBezTo>
                  <a:pt x="6027286" y="4676831"/>
                  <a:pt x="6019767" y="4679345"/>
                  <a:pt x="6038764" y="4689807"/>
                </a:cubicBezTo>
                <a:cubicBezTo>
                  <a:pt x="6028616" y="4708535"/>
                  <a:pt x="6040474" y="4712235"/>
                  <a:pt x="6042217" y="4737890"/>
                </a:cubicBezTo>
                <a:cubicBezTo>
                  <a:pt x="6033362" y="4748600"/>
                  <a:pt x="6035273" y="4757223"/>
                  <a:pt x="6040543" y="4765657"/>
                </a:cubicBezTo>
                <a:cubicBezTo>
                  <a:pt x="6034416" y="4790618"/>
                  <a:pt x="6040696" y="4813399"/>
                  <a:pt x="6039956" y="4841463"/>
                </a:cubicBezTo>
                <a:lnTo>
                  <a:pt x="6057123" y="4969863"/>
                </a:lnTo>
                <a:lnTo>
                  <a:pt x="6055039" y="4974028"/>
                </a:lnTo>
                <a:cubicBezTo>
                  <a:pt x="6053860" y="4976933"/>
                  <a:pt x="6053409" y="4978909"/>
                  <a:pt x="6053462" y="4980318"/>
                </a:cubicBezTo>
                <a:lnTo>
                  <a:pt x="6053643" y="4980501"/>
                </a:lnTo>
                <a:lnTo>
                  <a:pt x="6051733" y="4986338"/>
                </a:lnTo>
                <a:lnTo>
                  <a:pt x="6049602" y="4991296"/>
                </a:lnTo>
                <a:cubicBezTo>
                  <a:pt x="6058123" y="5019829"/>
                  <a:pt x="6066643" y="5048361"/>
                  <a:pt x="6075165" y="5076895"/>
                </a:cubicBezTo>
                <a:lnTo>
                  <a:pt x="6073751" y="5081568"/>
                </a:lnTo>
                <a:cubicBezTo>
                  <a:pt x="6073034" y="5084748"/>
                  <a:pt x="6072888" y="5086810"/>
                  <a:pt x="6073150" y="5088173"/>
                </a:cubicBezTo>
                <a:lnTo>
                  <a:pt x="6073355" y="5088300"/>
                </a:lnTo>
                <a:lnTo>
                  <a:pt x="6072362" y="5094558"/>
                </a:lnTo>
                <a:cubicBezTo>
                  <a:pt x="6070184" y="5105196"/>
                  <a:pt x="6067588" y="5115626"/>
                  <a:pt x="6064726" y="5125620"/>
                </a:cubicBezTo>
                <a:cubicBezTo>
                  <a:pt x="6063568" y="5154527"/>
                  <a:pt x="6065189" y="5244020"/>
                  <a:pt x="6065415" y="5268004"/>
                </a:cubicBezTo>
                <a:cubicBezTo>
                  <a:pt x="6065637" y="5268513"/>
                  <a:pt x="6065860" y="5269021"/>
                  <a:pt x="6066081" y="5269530"/>
                </a:cubicBezTo>
                <a:lnTo>
                  <a:pt x="6043407" y="5390941"/>
                </a:lnTo>
                <a:cubicBezTo>
                  <a:pt x="6032545" y="5438194"/>
                  <a:pt x="6020942" y="5465286"/>
                  <a:pt x="6025377" y="5539927"/>
                </a:cubicBezTo>
                <a:cubicBezTo>
                  <a:pt x="6019787" y="5610775"/>
                  <a:pt x="6013913" y="5740573"/>
                  <a:pt x="6010052" y="5791594"/>
                </a:cubicBezTo>
                <a:cubicBezTo>
                  <a:pt x="5989401" y="5787060"/>
                  <a:pt x="6018524" y="5849672"/>
                  <a:pt x="5994220" y="5855206"/>
                </a:cubicBezTo>
                <a:cubicBezTo>
                  <a:pt x="5995282" y="5860240"/>
                  <a:pt x="5980598" y="5868910"/>
                  <a:pt x="5982580" y="5873582"/>
                </a:cubicBezTo>
                <a:cubicBezTo>
                  <a:pt x="5982922" y="5874401"/>
                  <a:pt x="5983265" y="5875218"/>
                  <a:pt x="5983608" y="5876037"/>
                </a:cubicBezTo>
                <a:lnTo>
                  <a:pt x="5983535" y="5886534"/>
                </a:lnTo>
                <a:lnTo>
                  <a:pt x="5988737" y="5888644"/>
                </a:lnTo>
                <a:cubicBezTo>
                  <a:pt x="5989948" y="5893707"/>
                  <a:pt x="5991159" y="5898769"/>
                  <a:pt x="5992371" y="5903832"/>
                </a:cubicBezTo>
                <a:cubicBezTo>
                  <a:pt x="5992924" y="5909651"/>
                  <a:pt x="5992578" y="5916068"/>
                  <a:pt x="5990780" y="5923391"/>
                </a:cubicBezTo>
                <a:cubicBezTo>
                  <a:pt x="5975822" y="5948880"/>
                  <a:pt x="6013580" y="5981626"/>
                  <a:pt x="5993870" y="6013205"/>
                </a:cubicBezTo>
                <a:cubicBezTo>
                  <a:pt x="5988486" y="6024901"/>
                  <a:pt x="5991718" y="6066777"/>
                  <a:pt x="5997673" y="6074018"/>
                </a:cubicBezTo>
                <a:cubicBezTo>
                  <a:pt x="5998007" y="6081731"/>
                  <a:pt x="6007861" y="6126985"/>
                  <a:pt x="6014840" y="6130837"/>
                </a:cubicBezTo>
                <a:cubicBezTo>
                  <a:pt x="6022998" y="6137057"/>
                  <a:pt x="5999420" y="6156330"/>
                  <a:pt x="6010704" y="6152982"/>
                </a:cubicBezTo>
                <a:cubicBezTo>
                  <a:pt x="6008682" y="6186619"/>
                  <a:pt x="6039938" y="6191636"/>
                  <a:pt x="6038294" y="6221100"/>
                </a:cubicBezTo>
                <a:cubicBezTo>
                  <a:pt x="6039643" y="6222126"/>
                  <a:pt x="6046356" y="6257468"/>
                  <a:pt x="6052331" y="6287550"/>
                </a:cubicBezTo>
                <a:cubicBezTo>
                  <a:pt x="6058307" y="6317632"/>
                  <a:pt x="6082079" y="6391312"/>
                  <a:pt x="6074143" y="6401595"/>
                </a:cubicBezTo>
                <a:cubicBezTo>
                  <a:pt x="6074931" y="6423902"/>
                  <a:pt x="6059614" y="6432919"/>
                  <a:pt x="6060199" y="6487110"/>
                </a:cubicBezTo>
                <a:cubicBezTo>
                  <a:pt x="6075583" y="6574474"/>
                  <a:pt x="6076150" y="6553611"/>
                  <a:pt x="6081156" y="6588589"/>
                </a:cubicBezTo>
                <a:cubicBezTo>
                  <a:pt x="6102088" y="6637976"/>
                  <a:pt x="6067660" y="6687723"/>
                  <a:pt x="6114944" y="6769963"/>
                </a:cubicBezTo>
                <a:cubicBezTo>
                  <a:pt x="6130462" y="6819284"/>
                  <a:pt x="6119243" y="6817955"/>
                  <a:pt x="6128950" y="6835814"/>
                </a:cubicBezTo>
                <a:lnTo>
                  <a:pt x="6132536" y="6858000"/>
                </a:lnTo>
                <a:lnTo>
                  <a:pt x="4789511" y="6858000"/>
                </a:lnTo>
                <a:lnTo>
                  <a:pt x="1866294" y="6858000"/>
                </a:lnTo>
                <a:lnTo>
                  <a:pt x="1705866" y="6858000"/>
                </a:lnTo>
                <a:lnTo>
                  <a:pt x="1343025" y="6858000"/>
                </a:lnTo>
                <a:lnTo>
                  <a:pt x="523269" y="6858000"/>
                </a:lnTo>
                <a:lnTo>
                  <a:pt x="362841" y="6858000"/>
                </a:lnTo>
                <a:lnTo>
                  <a:pt x="0" y="6858000"/>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24C0A5AB-3F46-0898-7453-0C2880D5EF49}"/>
              </a:ext>
            </a:extLst>
          </p:cNvPr>
          <p:cNvSpPr>
            <a:spLocks noGrp="1"/>
          </p:cNvSpPr>
          <p:nvPr>
            <p:ph type="title"/>
          </p:nvPr>
        </p:nvSpPr>
        <p:spPr>
          <a:xfrm>
            <a:off x="1137034" y="609600"/>
            <a:ext cx="4784796" cy="1330840"/>
          </a:xfrm>
        </p:spPr>
        <p:txBody>
          <a:bodyPr vert="horz" lIns="91440" tIns="45720" rIns="91440" bIns="45720" rtlCol="0" anchor="ctr">
            <a:normAutofit/>
          </a:bodyPr>
          <a:lstStyle/>
          <a:p>
            <a:r>
              <a:rPr lang="en-US" kern="1200" dirty="0" err="1">
                <a:solidFill>
                  <a:schemeClr val="tx1"/>
                </a:solidFill>
                <a:latin typeface="+mj-lt"/>
                <a:ea typeface="+mj-ea"/>
                <a:cs typeface="+mj-cs"/>
              </a:rPr>
              <a:t>Bildestøtte</a:t>
            </a:r>
            <a:endParaRPr lang="en-US" i="1" kern="1200" dirty="0">
              <a:solidFill>
                <a:schemeClr val="tx1"/>
              </a:solidFill>
              <a:latin typeface="+mj-lt"/>
              <a:ea typeface="+mj-ea"/>
              <a:cs typeface="+mj-cs"/>
            </a:endParaRPr>
          </a:p>
        </p:txBody>
      </p:sp>
      <p:sp>
        <p:nvSpPr>
          <p:cNvPr id="3" name="Content Placeholder 2">
            <a:extLst>
              <a:ext uri="{FF2B5EF4-FFF2-40B4-BE49-F238E27FC236}">
                <a16:creationId xmlns:a16="http://schemas.microsoft.com/office/drawing/2014/main" id="{CD39275C-E48F-A3DB-C4DC-2B2E981972C4}"/>
              </a:ext>
            </a:extLst>
          </p:cNvPr>
          <p:cNvSpPr>
            <a:spLocks noGrp="1"/>
          </p:cNvSpPr>
          <p:nvPr>
            <p:ph sz="half" idx="1"/>
          </p:nvPr>
        </p:nvSpPr>
        <p:spPr>
          <a:xfrm>
            <a:off x="1137034" y="2194102"/>
            <a:ext cx="4438036" cy="3908585"/>
          </a:xfrm>
        </p:spPr>
        <p:txBody>
          <a:bodyPr vert="horz" lIns="91440" tIns="45720" rIns="91440" bIns="45720" rtlCol="0">
            <a:normAutofit/>
          </a:bodyPr>
          <a:lstStyle/>
          <a:p>
            <a:r>
              <a:rPr lang="en-US" sz="2000" dirty="0">
                <a:effectLst/>
              </a:rPr>
              <a:t>De </a:t>
            </a:r>
            <a:r>
              <a:rPr lang="en-US" sz="2000" dirty="0" err="1">
                <a:effectLst/>
              </a:rPr>
              <a:t>neste</a:t>
            </a:r>
            <a:r>
              <a:rPr lang="en-US" sz="2000" dirty="0">
                <a:effectLst/>
              </a:rPr>
              <a:t> </a:t>
            </a:r>
            <a:r>
              <a:rPr lang="en-US" sz="2000" dirty="0" err="1">
                <a:effectLst/>
              </a:rPr>
              <a:t>slidene</a:t>
            </a:r>
            <a:r>
              <a:rPr lang="en-US" sz="2000" dirty="0">
                <a:effectLst/>
              </a:rPr>
              <a:t> </a:t>
            </a:r>
            <a:r>
              <a:rPr lang="en-US" sz="2000" dirty="0" err="1">
                <a:effectLst/>
              </a:rPr>
              <a:t>kan</a:t>
            </a:r>
            <a:r>
              <a:rPr lang="en-US" sz="2000" dirty="0">
                <a:effectLst/>
              </a:rPr>
              <a:t> </a:t>
            </a:r>
            <a:r>
              <a:rPr lang="en-US" sz="2000" dirty="0" err="1">
                <a:effectLst/>
              </a:rPr>
              <a:t>brukes</a:t>
            </a:r>
            <a:r>
              <a:rPr lang="en-US" sz="2000" dirty="0">
                <a:effectLst/>
              </a:rPr>
              <a:t> </a:t>
            </a:r>
            <a:r>
              <a:rPr lang="en-US" sz="2000" dirty="0" err="1">
                <a:effectLst/>
              </a:rPr>
              <a:t>som</a:t>
            </a:r>
            <a:r>
              <a:rPr lang="en-US" sz="2000" dirty="0">
                <a:effectLst/>
              </a:rPr>
              <a:t> </a:t>
            </a:r>
            <a:r>
              <a:rPr lang="en-US" sz="2000" dirty="0" err="1">
                <a:effectLst/>
              </a:rPr>
              <a:t>bildestøtte</a:t>
            </a:r>
            <a:r>
              <a:rPr lang="en-US" sz="2000" dirty="0">
                <a:effectLst/>
              </a:rPr>
              <a:t> for </a:t>
            </a:r>
            <a:r>
              <a:rPr lang="en-US" sz="2000" dirty="0" err="1">
                <a:effectLst/>
              </a:rPr>
              <a:t>elevene</a:t>
            </a:r>
            <a:r>
              <a:rPr lang="en-US" sz="2000" dirty="0">
                <a:effectLst/>
              </a:rPr>
              <a:t> </a:t>
            </a:r>
            <a:r>
              <a:rPr lang="en-US" sz="2000" dirty="0" err="1">
                <a:effectLst/>
              </a:rPr>
              <a:t>når</a:t>
            </a:r>
            <a:r>
              <a:rPr lang="en-US" sz="2000" dirty="0">
                <a:effectLst/>
              </a:rPr>
              <a:t> de </a:t>
            </a:r>
            <a:r>
              <a:rPr lang="en-US" sz="2000" dirty="0" err="1">
                <a:effectLst/>
              </a:rPr>
              <a:t>skal</a:t>
            </a:r>
            <a:r>
              <a:rPr lang="en-US" sz="2000" dirty="0">
                <a:effectLst/>
              </a:rPr>
              <a:t> </a:t>
            </a:r>
            <a:r>
              <a:rPr lang="en-US" sz="2000" dirty="0" err="1">
                <a:effectLst/>
              </a:rPr>
              <a:t>gjenfortelle</a:t>
            </a:r>
            <a:r>
              <a:rPr lang="en-US" sz="2000" dirty="0">
                <a:effectLst/>
              </a:rPr>
              <a:t> </a:t>
            </a:r>
            <a:r>
              <a:rPr lang="en-US" sz="2000" dirty="0" err="1">
                <a:effectLst/>
              </a:rPr>
              <a:t>Ivars</a:t>
            </a:r>
            <a:r>
              <a:rPr lang="en-US" sz="2000" dirty="0">
                <a:effectLst/>
              </a:rPr>
              <a:t> </a:t>
            </a:r>
            <a:r>
              <a:rPr lang="en-US" sz="2000" dirty="0" err="1">
                <a:effectLst/>
              </a:rPr>
              <a:t>historie</a:t>
            </a:r>
            <a:r>
              <a:rPr lang="en-US" sz="2000" dirty="0">
                <a:effectLst/>
              </a:rPr>
              <a:t>. </a:t>
            </a:r>
          </a:p>
          <a:p>
            <a:endParaRPr lang="en-US" sz="2000" dirty="0"/>
          </a:p>
        </p:txBody>
      </p:sp>
      <p:pic>
        <p:nvPicPr>
          <p:cNvPr id="6" name="Content Placeholder 5" descr="A child on a bicycle in front of a house&#10;&#10;Description automatically generated">
            <a:extLst>
              <a:ext uri="{FF2B5EF4-FFF2-40B4-BE49-F238E27FC236}">
                <a16:creationId xmlns:a16="http://schemas.microsoft.com/office/drawing/2014/main" id="{EE1DC1D8-32F3-7AC6-2C95-C39E7D150B2E}"/>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7363691" y="717012"/>
            <a:ext cx="3771487" cy="5446191"/>
          </a:xfrm>
          <a:prstGeom prst="rect">
            <a:avLst/>
          </a:prstGeom>
        </p:spPr>
      </p:pic>
      <p:pic>
        <p:nvPicPr>
          <p:cNvPr id="7" name="Picture 6">
            <a:extLst>
              <a:ext uri="{FF2B5EF4-FFF2-40B4-BE49-F238E27FC236}">
                <a16:creationId xmlns:a16="http://schemas.microsoft.com/office/drawing/2014/main" id="{4DF56238-5D18-CFF1-40D5-A78ECC059F59}"/>
              </a:ext>
            </a:extLst>
          </p:cNvPr>
          <p:cNvPicPr>
            <a:picLocks noChangeAspect="1"/>
          </p:cNvPicPr>
          <p:nvPr/>
        </p:nvPicPr>
        <p:blipFill>
          <a:blip r:embed="rId4"/>
          <a:stretch>
            <a:fillRect/>
          </a:stretch>
        </p:blipFill>
        <p:spPr>
          <a:xfrm>
            <a:off x="306148" y="6121632"/>
            <a:ext cx="2219136" cy="469433"/>
          </a:xfrm>
          <a:prstGeom prst="rect">
            <a:avLst/>
          </a:prstGeom>
        </p:spPr>
      </p:pic>
    </p:spTree>
    <p:extLst>
      <p:ext uri="{BB962C8B-B14F-4D97-AF65-F5344CB8AC3E}">
        <p14:creationId xmlns:p14="http://schemas.microsoft.com/office/powerpoint/2010/main" val="32903059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7" name="Rectangle 46">
            <a:extLst>
              <a:ext uri="{FF2B5EF4-FFF2-40B4-BE49-F238E27FC236}">
                <a16:creationId xmlns:a16="http://schemas.microsoft.com/office/drawing/2014/main" id="{78BA5F19-D5E1-4ECC-BEC2-DF7AEDFD7C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Freeform: Shape 48">
            <a:extLst>
              <a:ext uri="{FF2B5EF4-FFF2-40B4-BE49-F238E27FC236}">
                <a16:creationId xmlns:a16="http://schemas.microsoft.com/office/drawing/2014/main" id="{50CC88A9-A661-4C48-866E-8734E511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1269336" cy="2008639"/>
          </a:xfrm>
          <a:custGeom>
            <a:avLst/>
            <a:gdLst>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296127 w 11269336"/>
              <a:gd name="connsiteY139" fmla="*/ 2023208 h 2323145"/>
              <a:gd name="connsiteX140" fmla="*/ 5174645 w 11269336"/>
              <a:gd name="connsiteY140" fmla="*/ 2088358 h 2323145"/>
              <a:gd name="connsiteX141" fmla="*/ 5092476 w 11269336"/>
              <a:gd name="connsiteY141" fmla="*/ 2100737 h 2323145"/>
              <a:gd name="connsiteX142" fmla="*/ 5060738 w 11269336"/>
              <a:gd name="connsiteY142" fmla="*/ 2083274 h 2323145"/>
              <a:gd name="connsiteX143" fmla="*/ 4860988 w 11269336"/>
              <a:gd name="connsiteY143" fmla="*/ 2135698 h 2323145"/>
              <a:gd name="connsiteX144" fmla="*/ 4807902 w 11269336"/>
              <a:gd name="connsiteY144" fmla="*/ 2138894 h 2323145"/>
              <a:gd name="connsiteX145" fmla="*/ 4765388 w 11269336"/>
              <a:gd name="connsiteY145" fmla="*/ 2162525 h 2323145"/>
              <a:gd name="connsiteX146" fmla="*/ 4745033 w 11269336"/>
              <a:gd name="connsiteY146" fmla="*/ 2158859 h 2323145"/>
              <a:gd name="connsiteX147" fmla="*/ 4741475 w 11269336"/>
              <a:gd name="connsiteY147" fmla="*/ 2157998 h 2323145"/>
              <a:gd name="connsiteX148" fmla="*/ 4728247 w 11269336"/>
              <a:gd name="connsiteY148" fmla="*/ 2159526 h 2323145"/>
              <a:gd name="connsiteX149" fmla="*/ 4723263 w 11269336"/>
              <a:gd name="connsiteY149" fmla="*/ 2153742 h 2323145"/>
              <a:gd name="connsiteX150" fmla="*/ 4702453 w 11269336"/>
              <a:gd name="connsiteY150" fmla="*/ 2151586 h 2323145"/>
              <a:gd name="connsiteX151" fmla="*/ 4678455 w 11269336"/>
              <a:gd name="connsiteY151" fmla="*/ 2156131 h 2323145"/>
              <a:gd name="connsiteX152" fmla="*/ 4593061 w 11269336"/>
              <a:gd name="connsiteY152" fmla="*/ 2171597 h 2323145"/>
              <a:gd name="connsiteX153" fmla="*/ 4579902 w 11269336"/>
              <a:gd name="connsiteY153" fmla="*/ 2177927 h 2323145"/>
              <a:gd name="connsiteX154" fmla="*/ 4533444 w 11269336"/>
              <a:gd name="connsiteY154" fmla="*/ 2181200 h 2323145"/>
              <a:gd name="connsiteX155" fmla="*/ 4492832 w 11269336"/>
              <a:gd name="connsiteY155" fmla="*/ 2188033 h 2323145"/>
              <a:gd name="connsiteX156" fmla="*/ 4467257 w 11269336"/>
              <a:gd name="connsiteY156" fmla="*/ 2196121 h 2323145"/>
              <a:gd name="connsiteX157" fmla="*/ 4459937 w 11269336"/>
              <a:gd name="connsiteY157" fmla="*/ 2195182 h 2323145"/>
              <a:gd name="connsiteX158" fmla="*/ 4433312 w 11269336"/>
              <a:gd name="connsiteY158" fmla="*/ 2199004 h 2323145"/>
              <a:gd name="connsiteX159" fmla="*/ 4420601 w 11269336"/>
              <a:gd name="connsiteY159" fmla="*/ 2205158 h 2323145"/>
              <a:gd name="connsiteX160" fmla="*/ 4405765 w 11269336"/>
              <a:gd name="connsiteY160" fmla="*/ 2199902 h 2323145"/>
              <a:gd name="connsiteX161" fmla="*/ 4401354 w 11269336"/>
              <a:gd name="connsiteY161" fmla="*/ 2194745 h 2323145"/>
              <a:gd name="connsiteX162" fmla="*/ 4383151 w 11269336"/>
              <a:gd name="connsiteY162" fmla="*/ 2201140 h 2323145"/>
              <a:gd name="connsiteX163" fmla="*/ 4366646 w 11269336"/>
              <a:gd name="connsiteY163" fmla="*/ 2198564 h 2323145"/>
              <a:gd name="connsiteX164" fmla="*/ 4354009 w 11269336"/>
              <a:gd name="connsiteY164" fmla="*/ 2204984 h 2323145"/>
              <a:gd name="connsiteX165" fmla="*/ 4348284 w 11269336"/>
              <a:gd name="connsiteY165" fmla="*/ 2205270 h 2323145"/>
              <a:gd name="connsiteX166" fmla="*/ 4333906 w 11269336"/>
              <a:gd name="connsiteY166" fmla="*/ 2205251 h 2323145"/>
              <a:gd name="connsiteX167" fmla="*/ 4308819 w 11269336"/>
              <a:gd name="connsiteY167" fmla="*/ 2203822 h 2323145"/>
              <a:gd name="connsiteX168" fmla="*/ 4301210 w 11269336"/>
              <a:gd name="connsiteY168" fmla="*/ 2204456 h 2323145"/>
              <a:gd name="connsiteX169" fmla="*/ 4283095 w 11269336"/>
              <a:gd name="connsiteY169" fmla="*/ 2198177 h 2323145"/>
              <a:gd name="connsiteX170" fmla="*/ 4250119 w 11269336"/>
              <a:gd name="connsiteY170" fmla="*/ 2196342 h 2323145"/>
              <a:gd name="connsiteX171" fmla="*/ 4189203 w 11269336"/>
              <a:gd name="connsiteY171" fmla="*/ 2178994 h 2323145"/>
              <a:gd name="connsiteX172" fmla="*/ 4154035 w 11269336"/>
              <a:gd name="connsiteY172" fmla="*/ 2171950 h 2323145"/>
              <a:gd name="connsiteX173" fmla="*/ 4129569 w 11269336"/>
              <a:gd name="connsiteY173" fmla="*/ 2163850 h 2323145"/>
              <a:gd name="connsiteX174" fmla="*/ 4061250 w 11269336"/>
              <a:gd name="connsiteY174" fmla="*/ 2159236 h 2323145"/>
              <a:gd name="connsiteX175" fmla="*/ 3945480 w 11269336"/>
              <a:gd name="connsiteY175" fmla="*/ 2158279 h 2323145"/>
              <a:gd name="connsiteX176" fmla="*/ 3921468 w 11269336"/>
              <a:gd name="connsiteY176" fmla="*/ 2156588 h 2323145"/>
              <a:gd name="connsiteX177" fmla="*/ 3903348 w 11269336"/>
              <a:gd name="connsiteY177" fmla="*/ 2149220 h 2323145"/>
              <a:gd name="connsiteX178" fmla="*/ 3901342 w 11269336"/>
              <a:gd name="connsiteY178" fmla="*/ 2142355 h 2323145"/>
              <a:gd name="connsiteX179" fmla="*/ 3888539 w 11269336"/>
              <a:gd name="connsiteY179" fmla="*/ 2140476 h 2323145"/>
              <a:gd name="connsiteX180" fmla="*/ 3885662 w 11269336"/>
              <a:gd name="connsiteY180" fmla="*/ 2138740 h 2323145"/>
              <a:gd name="connsiteX181" fmla="*/ 3868627 w 11269336"/>
              <a:gd name="connsiteY181" fmla="*/ 2130023 h 2323145"/>
              <a:gd name="connsiteX182" fmla="*/ 3819177 w 11269336"/>
              <a:gd name="connsiteY182" fmla="*/ 2142111 h 2323145"/>
              <a:gd name="connsiteX183" fmla="*/ 3769100 w 11269336"/>
              <a:gd name="connsiteY183" fmla="*/ 2131731 h 2323145"/>
              <a:gd name="connsiteX184" fmla="*/ 3562752 w 11269336"/>
              <a:gd name="connsiteY184" fmla="*/ 2131785 h 2323145"/>
              <a:gd name="connsiteX185" fmla="*/ 3541402 w 11269336"/>
              <a:gd name="connsiteY185" fmla="*/ 2106821 h 2323145"/>
              <a:gd name="connsiteX186" fmla="*/ 3460591 w 11269336"/>
              <a:gd name="connsiteY186" fmla="*/ 2097951 h 2323145"/>
              <a:gd name="connsiteX187" fmla="*/ 3320348 w 11269336"/>
              <a:gd name="connsiteY187" fmla="*/ 2130191 h 2323145"/>
              <a:gd name="connsiteX188" fmla="*/ 3170922 w 11269336"/>
              <a:gd name="connsiteY188" fmla="*/ 2115957 h 2323145"/>
              <a:gd name="connsiteX189" fmla="*/ 3156256 w 11269336"/>
              <a:gd name="connsiteY189" fmla="*/ 2124773 h 2323145"/>
              <a:gd name="connsiteX190" fmla="*/ 3140298 w 11269336"/>
              <a:gd name="connsiteY190" fmla="*/ 2129182 h 2323145"/>
              <a:gd name="connsiteX191" fmla="*/ 3138514 w 11269336"/>
              <a:gd name="connsiteY191" fmla="*/ 2128069 h 2323145"/>
              <a:gd name="connsiteX192" fmla="*/ 3120467 w 11269336"/>
              <a:gd name="connsiteY192" fmla="*/ 2128281 h 2323145"/>
              <a:gd name="connsiteX193" fmla="*/ 3116175 w 11269336"/>
              <a:gd name="connsiteY193" fmla="*/ 2131633 h 2323145"/>
              <a:gd name="connsiteX194" fmla="*/ 3103685 w 11269336"/>
              <a:gd name="connsiteY194" fmla="*/ 2132814 h 2323145"/>
              <a:gd name="connsiteX195" fmla="*/ 3078794 w 11269336"/>
              <a:gd name="connsiteY195" fmla="*/ 2137935 h 2323145"/>
              <a:gd name="connsiteX196" fmla="*/ 3074407 w 11269336"/>
              <a:gd name="connsiteY196" fmla="*/ 2136274 h 2323145"/>
              <a:gd name="connsiteX197" fmla="*/ 3037285 w 11269336"/>
              <a:gd name="connsiteY197" fmla="*/ 2139919 h 2323145"/>
              <a:gd name="connsiteX198" fmla="*/ 3036901 w 11269336"/>
              <a:gd name="connsiteY198" fmla="*/ 2138726 h 2323145"/>
              <a:gd name="connsiteX199" fmla="*/ 3026996 w 11269336"/>
              <a:gd name="connsiteY199" fmla="*/ 2134322 h 2323145"/>
              <a:gd name="connsiteX200" fmla="*/ 3007772 w 11269336"/>
              <a:gd name="connsiteY200" fmla="*/ 2128742 h 2323145"/>
              <a:gd name="connsiteX201" fmla="*/ 2965030 w 11269336"/>
              <a:gd name="connsiteY201" fmla="*/ 2100494 h 2323145"/>
              <a:gd name="connsiteX202" fmla="*/ 2926342 w 11269336"/>
              <a:gd name="connsiteY202" fmla="*/ 2104155 h 2323145"/>
              <a:gd name="connsiteX203" fmla="*/ 2918608 w 11269336"/>
              <a:gd name="connsiteY203" fmla="*/ 2104215 h 2323145"/>
              <a:gd name="connsiteX204" fmla="*/ 2918475 w 11269336"/>
              <a:gd name="connsiteY204" fmla="*/ 2103937 h 2323145"/>
              <a:gd name="connsiteX205" fmla="*/ 2910360 w 11269336"/>
              <a:gd name="connsiteY205" fmla="*/ 2103444 h 2323145"/>
              <a:gd name="connsiteX206" fmla="*/ 2904507 w 11269336"/>
              <a:gd name="connsiteY206" fmla="*/ 2104326 h 2323145"/>
              <a:gd name="connsiteX207" fmla="*/ 2889503 w 11269336"/>
              <a:gd name="connsiteY207" fmla="*/ 2104443 h 2323145"/>
              <a:gd name="connsiteX208" fmla="*/ 2884480 w 11269336"/>
              <a:gd name="connsiteY208" fmla="*/ 2102626 h 2323145"/>
              <a:gd name="connsiteX209" fmla="*/ 2882689 w 11269336"/>
              <a:gd name="connsiteY209" fmla="*/ 2099228 h 2323145"/>
              <a:gd name="connsiteX210" fmla="*/ 2881291 w 11269336"/>
              <a:gd name="connsiteY210" fmla="*/ 2099618 h 2323145"/>
              <a:gd name="connsiteX211" fmla="*/ 2853979 w 11269336"/>
              <a:gd name="connsiteY211" fmla="*/ 2090388 h 2323145"/>
              <a:gd name="connsiteX212" fmla="*/ 2791790 w 11269336"/>
              <a:gd name="connsiteY212" fmla="*/ 2080332 h 2323145"/>
              <a:gd name="connsiteX213" fmla="*/ 2755844 w 11269336"/>
              <a:gd name="connsiteY213" fmla="*/ 2078874 h 2323145"/>
              <a:gd name="connsiteX214" fmla="*/ 2657742 w 11269336"/>
              <a:gd name="connsiteY214" fmla="*/ 2070179 h 2323145"/>
              <a:gd name="connsiteX215" fmla="*/ 2559549 w 11269336"/>
              <a:gd name="connsiteY215" fmla="*/ 2057873 h 2323145"/>
              <a:gd name="connsiteX216" fmla="*/ 2512054 w 11269336"/>
              <a:gd name="connsiteY216" fmla="*/ 2031671 h 2323145"/>
              <a:gd name="connsiteX217" fmla="*/ 2506437 w 11269336"/>
              <a:gd name="connsiteY217" fmla="*/ 2030918 h 2323145"/>
              <a:gd name="connsiteX218" fmla="*/ 2491752 w 11269336"/>
              <a:gd name="connsiteY218" fmla="*/ 2033906 h 2323145"/>
              <a:gd name="connsiteX219" fmla="*/ 2486338 w 11269336"/>
              <a:gd name="connsiteY219" fmla="*/ 2035862 h 2323145"/>
              <a:gd name="connsiteX220" fmla="*/ 2478186 w 11269336"/>
              <a:gd name="connsiteY220" fmla="*/ 2036953 h 2323145"/>
              <a:gd name="connsiteX221" fmla="*/ 2477950 w 11269336"/>
              <a:gd name="connsiteY221" fmla="*/ 2036715 h 2323145"/>
              <a:gd name="connsiteX222" fmla="*/ 2470381 w 11269336"/>
              <a:gd name="connsiteY222" fmla="*/ 2038256 h 2323145"/>
              <a:gd name="connsiteX223" fmla="*/ 2433781 w 11269336"/>
              <a:gd name="connsiteY223" fmla="*/ 2049140 h 2323145"/>
              <a:gd name="connsiteX224" fmla="*/ 2381172 w 11269336"/>
              <a:gd name="connsiteY224" fmla="*/ 2030645 h 2323145"/>
              <a:gd name="connsiteX225" fmla="*/ 2360198 w 11269336"/>
              <a:gd name="connsiteY225" fmla="*/ 2029059 h 2323145"/>
              <a:gd name="connsiteX226" fmla="*/ 2348815 w 11269336"/>
              <a:gd name="connsiteY226" fmla="*/ 2026798 h 2323145"/>
              <a:gd name="connsiteX227" fmla="*/ 2347988 w 11269336"/>
              <a:gd name="connsiteY227" fmla="*/ 2025745 h 2323145"/>
              <a:gd name="connsiteX228" fmla="*/ 2312920 w 11269336"/>
              <a:gd name="connsiteY228" fmla="*/ 2036311 h 2323145"/>
              <a:gd name="connsiteX229" fmla="*/ 2307986 w 11269336"/>
              <a:gd name="connsiteY229" fmla="*/ 2035583 h 2323145"/>
              <a:gd name="connsiteX230" fmla="*/ 2285481 w 11269336"/>
              <a:gd name="connsiteY230" fmla="*/ 2045197 h 2323145"/>
              <a:gd name="connsiteX231" fmla="*/ 2273666 w 11269336"/>
              <a:gd name="connsiteY231" fmla="*/ 2048710 h 2323145"/>
              <a:gd name="connsiteX232" fmla="*/ 2270719 w 11269336"/>
              <a:gd name="connsiteY232" fmla="*/ 2052702 h 2323145"/>
              <a:gd name="connsiteX233" fmla="*/ 2253080 w 11269336"/>
              <a:gd name="connsiteY233" fmla="*/ 2056363 h 2323145"/>
              <a:gd name="connsiteX234" fmla="*/ 2250906 w 11269336"/>
              <a:gd name="connsiteY234" fmla="*/ 2055654 h 2323145"/>
              <a:gd name="connsiteX235" fmla="*/ 2236905 w 11269336"/>
              <a:gd name="connsiteY235" fmla="*/ 2062882 h 2323145"/>
              <a:gd name="connsiteX236" fmla="*/ 2225830 w 11269336"/>
              <a:gd name="connsiteY236" fmla="*/ 2074027 h 2323145"/>
              <a:gd name="connsiteX237" fmla="*/ 2073776 w 11269336"/>
              <a:gd name="connsiteY237" fmla="*/ 2089244 h 2323145"/>
              <a:gd name="connsiteX238" fmla="*/ 1948256 w 11269336"/>
              <a:gd name="connsiteY238" fmla="*/ 2146616 h 2323145"/>
              <a:gd name="connsiteX239" fmla="*/ 1865582 w 11269336"/>
              <a:gd name="connsiteY239" fmla="*/ 2153738 h 2323145"/>
              <a:gd name="connsiteX240" fmla="*/ 1835210 w 11269336"/>
              <a:gd name="connsiteY240" fmla="*/ 2134244 h 2323145"/>
              <a:gd name="connsiteX241" fmla="*/ 1632661 w 11269336"/>
              <a:gd name="connsiteY241" fmla="*/ 2173882 h 2323145"/>
              <a:gd name="connsiteX242" fmla="*/ 1579590 w 11269336"/>
              <a:gd name="connsiteY242" fmla="*/ 2173680 h 2323145"/>
              <a:gd name="connsiteX243" fmla="*/ 1535601 w 11269336"/>
              <a:gd name="connsiteY243" fmla="*/ 2194590 h 2323145"/>
              <a:gd name="connsiteX244" fmla="*/ 1515594 w 11269336"/>
              <a:gd name="connsiteY244" fmla="*/ 2189622 h 2323145"/>
              <a:gd name="connsiteX245" fmla="*/ 1512113 w 11269336"/>
              <a:gd name="connsiteY245" fmla="*/ 2188534 h 2323145"/>
              <a:gd name="connsiteX246" fmla="*/ 1498838 w 11269336"/>
              <a:gd name="connsiteY246" fmla="*/ 2189213 h 2323145"/>
              <a:gd name="connsiteX247" fmla="*/ 1494279 w 11269336"/>
              <a:gd name="connsiteY247" fmla="*/ 2183112 h 2323145"/>
              <a:gd name="connsiteX248" fmla="*/ 1473714 w 11269336"/>
              <a:gd name="connsiteY248" fmla="*/ 2179625 h 2323145"/>
              <a:gd name="connsiteX249" fmla="*/ 1449503 w 11269336"/>
              <a:gd name="connsiteY249" fmla="*/ 2182633 h 2323145"/>
              <a:gd name="connsiteX250" fmla="*/ 1335495 w 11269336"/>
              <a:gd name="connsiteY250" fmla="*/ 2203940 h 2323145"/>
              <a:gd name="connsiteX251" fmla="*/ 1266687 w 11269336"/>
              <a:gd name="connsiteY251" fmla="*/ 2212688 h 2323145"/>
              <a:gd name="connsiteX252" fmla="*/ 1239614 w 11269336"/>
              <a:gd name="connsiteY252" fmla="*/ 2209727 h 2323145"/>
              <a:gd name="connsiteX253" fmla="*/ 1202436 w 11269336"/>
              <a:gd name="connsiteY253" fmla="*/ 2209817 h 2323145"/>
              <a:gd name="connsiteX254" fmla="*/ 1136097 w 11269336"/>
              <a:gd name="connsiteY254" fmla="*/ 2205112 h 2323145"/>
              <a:gd name="connsiteX255" fmla="*/ 1048229 w 11269336"/>
              <a:gd name="connsiteY255" fmla="*/ 2207249 h 2323145"/>
              <a:gd name="connsiteX256" fmla="*/ 988232 w 11269336"/>
              <a:gd name="connsiteY256" fmla="*/ 2235635 h 2323145"/>
              <a:gd name="connsiteX257" fmla="*/ 981959 w 11269336"/>
              <a:gd name="connsiteY257" fmla="*/ 2231607 h 2323145"/>
              <a:gd name="connsiteX258" fmla="*/ 938600 w 11269336"/>
              <a:gd name="connsiteY258" fmla="*/ 2238113 h 2323145"/>
              <a:gd name="connsiteX259" fmla="*/ 791788 w 11269336"/>
              <a:gd name="connsiteY259" fmla="*/ 2293224 h 2323145"/>
              <a:gd name="connsiteX260" fmla="*/ 706914 w 11269336"/>
              <a:gd name="connsiteY260" fmla="*/ 2305046 h 2323145"/>
              <a:gd name="connsiteX261" fmla="*/ 675971 w 11269336"/>
              <a:gd name="connsiteY261" fmla="*/ 2304030 h 2323145"/>
              <a:gd name="connsiteX262" fmla="*/ 624180 w 11269336"/>
              <a:gd name="connsiteY262" fmla="*/ 2302650 h 2323145"/>
              <a:gd name="connsiteX263" fmla="*/ 583453 w 11269336"/>
              <a:gd name="connsiteY263" fmla="*/ 2288788 h 2323145"/>
              <a:gd name="connsiteX264" fmla="*/ 540946 w 11269336"/>
              <a:gd name="connsiteY264" fmla="*/ 2292721 h 2323145"/>
              <a:gd name="connsiteX265" fmla="*/ 533680 w 11269336"/>
              <a:gd name="connsiteY265" fmla="*/ 2310233 h 2323145"/>
              <a:gd name="connsiteX266" fmla="*/ 487366 w 11269336"/>
              <a:gd name="connsiteY266" fmla="*/ 2309053 h 2323145"/>
              <a:gd name="connsiteX267" fmla="*/ 416820 w 11269336"/>
              <a:gd name="connsiteY267" fmla="*/ 2305443 h 2323145"/>
              <a:gd name="connsiteX268" fmla="*/ 376805 w 11269336"/>
              <a:gd name="connsiteY268" fmla="*/ 2307647 h 2323145"/>
              <a:gd name="connsiteX269" fmla="*/ 266777 w 11269336"/>
              <a:gd name="connsiteY269" fmla="*/ 2309012 h 2323145"/>
              <a:gd name="connsiteX270" fmla="*/ 156013 w 11269336"/>
              <a:gd name="connsiteY270" fmla="*/ 2306832 h 2323145"/>
              <a:gd name="connsiteX271" fmla="*/ 87258 w 11269336"/>
              <a:gd name="connsiteY271" fmla="*/ 2285511 h 2323145"/>
              <a:gd name="connsiteX272" fmla="*/ 23798 w 11269336"/>
              <a:gd name="connsiteY272" fmla="*/ 2281822 h 2323145"/>
              <a:gd name="connsiteX273" fmla="*/ 0 w 11269336"/>
              <a:gd name="connsiteY273" fmla="*/ 2285369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296127 w 11269336"/>
              <a:gd name="connsiteY139" fmla="*/ 2023208 h 2323145"/>
              <a:gd name="connsiteX140" fmla="*/ 5092476 w 11269336"/>
              <a:gd name="connsiteY140" fmla="*/ 2100737 h 2323145"/>
              <a:gd name="connsiteX141" fmla="*/ 5060738 w 11269336"/>
              <a:gd name="connsiteY141" fmla="*/ 2083274 h 2323145"/>
              <a:gd name="connsiteX142" fmla="*/ 4860988 w 11269336"/>
              <a:gd name="connsiteY142" fmla="*/ 2135698 h 2323145"/>
              <a:gd name="connsiteX143" fmla="*/ 4807902 w 11269336"/>
              <a:gd name="connsiteY143" fmla="*/ 2138894 h 2323145"/>
              <a:gd name="connsiteX144" fmla="*/ 4765388 w 11269336"/>
              <a:gd name="connsiteY144" fmla="*/ 2162525 h 2323145"/>
              <a:gd name="connsiteX145" fmla="*/ 4745033 w 11269336"/>
              <a:gd name="connsiteY145" fmla="*/ 2158859 h 2323145"/>
              <a:gd name="connsiteX146" fmla="*/ 4741475 w 11269336"/>
              <a:gd name="connsiteY146" fmla="*/ 2157998 h 2323145"/>
              <a:gd name="connsiteX147" fmla="*/ 4728247 w 11269336"/>
              <a:gd name="connsiteY147" fmla="*/ 2159526 h 2323145"/>
              <a:gd name="connsiteX148" fmla="*/ 4723263 w 11269336"/>
              <a:gd name="connsiteY148" fmla="*/ 2153742 h 2323145"/>
              <a:gd name="connsiteX149" fmla="*/ 4702453 w 11269336"/>
              <a:gd name="connsiteY149" fmla="*/ 2151586 h 2323145"/>
              <a:gd name="connsiteX150" fmla="*/ 4678455 w 11269336"/>
              <a:gd name="connsiteY150" fmla="*/ 2156131 h 2323145"/>
              <a:gd name="connsiteX151" fmla="*/ 4593061 w 11269336"/>
              <a:gd name="connsiteY151" fmla="*/ 2171597 h 2323145"/>
              <a:gd name="connsiteX152" fmla="*/ 4579902 w 11269336"/>
              <a:gd name="connsiteY152" fmla="*/ 2177927 h 2323145"/>
              <a:gd name="connsiteX153" fmla="*/ 4533444 w 11269336"/>
              <a:gd name="connsiteY153" fmla="*/ 2181200 h 2323145"/>
              <a:gd name="connsiteX154" fmla="*/ 4492832 w 11269336"/>
              <a:gd name="connsiteY154" fmla="*/ 2188033 h 2323145"/>
              <a:gd name="connsiteX155" fmla="*/ 4467257 w 11269336"/>
              <a:gd name="connsiteY155" fmla="*/ 2196121 h 2323145"/>
              <a:gd name="connsiteX156" fmla="*/ 4459937 w 11269336"/>
              <a:gd name="connsiteY156" fmla="*/ 2195182 h 2323145"/>
              <a:gd name="connsiteX157" fmla="*/ 4433312 w 11269336"/>
              <a:gd name="connsiteY157" fmla="*/ 2199004 h 2323145"/>
              <a:gd name="connsiteX158" fmla="*/ 4420601 w 11269336"/>
              <a:gd name="connsiteY158" fmla="*/ 2205158 h 2323145"/>
              <a:gd name="connsiteX159" fmla="*/ 4405765 w 11269336"/>
              <a:gd name="connsiteY159" fmla="*/ 2199902 h 2323145"/>
              <a:gd name="connsiteX160" fmla="*/ 4401354 w 11269336"/>
              <a:gd name="connsiteY160" fmla="*/ 2194745 h 2323145"/>
              <a:gd name="connsiteX161" fmla="*/ 4383151 w 11269336"/>
              <a:gd name="connsiteY161" fmla="*/ 2201140 h 2323145"/>
              <a:gd name="connsiteX162" fmla="*/ 4366646 w 11269336"/>
              <a:gd name="connsiteY162" fmla="*/ 2198564 h 2323145"/>
              <a:gd name="connsiteX163" fmla="*/ 4354009 w 11269336"/>
              <a:gd name="connsiteY163" fmla="*/ 2204984 h 2323145"/>
              <a:gd name="connsiteX164" fmla="*/ 4348284 w 11269336"/>
              <a:gd name="connsiteY164" fmla="*/ 2205270 h 2323145"/>
              <a:gd name="connsiteX165" fmla="*/ 4333906 w 11269336"/>
              <a:gd name="connsiteY165" fmla="*/ 2205251 h 2323145"/>
              <a:gd name="connsiteX166" fmla="*/ 4308819 w 11269336"/>
              <a:gd name="connsiteY166" fmla="*/ 2203822 h 2323145"/>
              <a:gd name="connsiteX167" fmla="*/ 4301210 w 11269336"/>
              <a:gd name="connsiteY167" fmla="*/ 2204456 h 2323145"/>
              <a:gd name="connsiteX168" fmla="*/ 4283095 w 11269336"/>
              <a:gd name="connsiteY168" fmla="*/ 2198177 h 2323145"/>
              <a:gd name="connsiteX169" fmla="*/ 4250119 w 11269336"/>
              <a:gd name="connsiteY169" fmla="*/ 2196342 h 2323145"/>
              <a:gd name="connsiteX170" fmla="*/ 4189203 w 11269336"/>
              <a:gd name="connsiteY170" fmla="*/ 2178994 h 2323145"/>
              <a:gd name="connsiteX171" fmla="*/ 4154035 w 11269336"/>
              <a:gd name="connsiteY171" fmla="*/ 2171950 h 2323145"/>
              <a:gd name="connsiteX172" fmla="*/ 4129569 w 11269336"/>
              <a:gd name="connsiteY172" fmla="*/ 2163850 h 2323145"/>
              <a:gd name="connsiteX173" fmla="*/ 4061250 w 11269336"/>
              <a:gd name="connsiteY173" fmla="*/ 2159236 h 2323145"/>
              <a:gd name="connsiteX174" fmla="*/ 3945480 w 11269336"/>
              <a:gd name="connsiteY174" fmla="*/ 2158279 h 2323145"/>
              <a:gd name="connsiteX175" fmla="*/ 3921468 w 11269336"/>
              <a:gd name="connsiteY175" fmla="*/ 2156588 h 2323145"/>
              <a:gd name="connsiteX176" fmla="*/ 3903348 w 11269336"/>
              <a:gd name="connsiteY176" fmla="*/ 2149220 h 2323145"/>
              <a:gd name="connsiteX177" fmla="*/ 3901342 w 11269336"/>
              <a:gd name="connsiteY177" fmla="*/ 2142355 h 2323145"/>
              <a:gd name="connsiteX178" fmla="*/ 3888539 w 11269336"/>
              <a:gd name="connsiteY178" fmla="*/ 2140476 h 2323145"/>
              <a:gd name="connsiteX179" fmla="*/ 3885662 w 11269336"/>
              <a:gd name="connsiteY179" fmla="*/ 2138740 h 2323145"/>
              <a:gd name="connsiteX180" fmla="*/ 3868627 w 11269336"/>
              <a:gd name="connsiteY180" fmla="*/ 2130023 h 2323145"/>
              <a:gd name="connsiteX181" fmla="*/ 3819177 w 11269336"/>
              <a:gd name="connsiteY181" fmla="*/ 2142111 h 2323145"/>
              <a:gd name="connsiteX182" fmla="*/ 3769100 w 11269336"/>
              <a:gd name="connsiteY182" fmla="*/ 2131731 h 2323145"/>
              <a:gd name="connsiteX183" fmla="*/ 3562752 w 11269336"/>
              <a:gd name="connsiteY183" fmla="*/ 2131785 h 2323145"/>
              <a:gd name="connsiteX184" fmla="*/ 3541402 w 11269336"/>
              <a:gd name="connsiteY184" fmla="*/ 2106821 h 2323145"/>
              <a:gd name="connsiteX185" fmla="*/ 3460591 w 11269336"/>
              <a:gd name="connsiteY185" fmla="*/ 2097951 h 2323145"/>
              <a:gd name="connsiteX186" fmla="*/ 3320348 w 11269336"/>
              <a:gd name="connsiteY186" fmla="*/ 2130191 h 2323145"/>
              <a:gd name="connsiteX187" fmla="*/ 3170922 w 11269336"/>
              <a:gd name="connsiteY187" fmla="*/ 2115957 h 2323145"/>
              <a:gd name="connsiteX188" fmla="*/ 3156256 w 11269336"/>
              <a:gd name="connsiteY188" fmla="*/ 2124773 h 2323145"/>
              <a:gd name="connsiteX189" fmla="*/ 3140298 w 11269336"/>
              <a:gd name="connsiteY189" fmla="*/ 2129182 h 2323145"/>
              <a:gd name="connsiteX190" fmla="*/ 3138514 w 11269336"/>
              <a:gd name="connsiteY190" fmla="*/ 2128069 h 2323145"/>
              <a:gd name="connsiteX191" fmla="*/ 3120467 w 11269336"/>
              <a:gd name="connsiteY191" fmla="*/ 2128281 h 2323145"/>
              <a:gd name="connsiteX192" fmla="*/ 3116175 w 11269336"/>
              <a:gd name="connsiteY192" fmla="*/ 2131633 h 2323145"/>
              <a:gd name="connsiteX193" fmla="*/ 3103685 w 11269336"/>
              <a:gd name="connsiteY193" fmla="*/ 2132814 h 2323145"/>
              <a:gd name="connsiteX194" fmla="*/ 3078794 w 11269336"/>
              <a:gd name="connsiteY194" fmla="*/ 2137935 h 2323145"/>
              <a:gd name="connsiteX195" fmla="*/ 3074407 w 11269336"/>
              <a:gd name="connsiteY195" fmla="*/ 2136274 h 2323145"/>
              <a:gd name="connsiteX196" fmla="*/ 3037285 w 11269336"/>
              <a:gd name="connsiteY196" fmla="*/ 2139919 h 2323145"/>
              <a:gd name="connsiteX197" fmla="*/ 3036901 w 11269336"/>
              <a:gd name="connsiteY197" fmla="*/ 2138726 h 2323145"/>
              <a:gd name="connsiteX198" fmla="*/ 3026996 w 11269336"/>
              <a:gd name="connsiteY198" fmla="*/ 2134322 h 2323145"/>
              <a:gd name="connsiteX199" fmla="*/ 3007772 w 11269336"/>
              <a:gd name="connsiteY199" fmla="*/ 2128742 h 2323145"/>
              <a:gd name="connsiteX200" fmla="*/ 2965030 w 11269336"/>
              <a:gd name="connsiteY200" fmla="*/ 2100494 h 2323145"/>
              <a:gd name="connsiteX201" fmla="*/ 2926342 w 11269336"/>
              <a:gd name="connsiteY201" fmla="*/ 2104155 h 2323145"/>
              <a:gd name="connsiteX202" fmla="*/ 2918608 w 11269336"/>
              <a:gd name="connsiteY202" fmla="*/ 2104215 h 2323145"/>
              <a:gd name="connsiteX203" fmla="*/ 2918475 w 11269336"/>
              <a:gd name="connsiteY203" fmla="*/ 2103937 h 2323145"/>
              <a:gd name="connsiteX204" fmla="*/ 2910360 w 11269336"/>
              <a:gd name="connsiteY204" fmla="*/ 2103444 h 2323145"/>
              <a:gd name="connsiteX205" fmla="*/ 2904507 w 11269336"/>
              <a:gd name="connsiteY205" fmla="*/ 2104326 h 2323145"/>
              <a:gd name="connsiteX206" fmla="*/ 2889503 w 11269336"/>
              <a:gd name="connsiteY206" fmla="*/ 2104443 h 2323145"/>
              <a:gd name="connsiteX207" fmla="*/ 2884480 w 11269336"/>
              <a:gd name="connsiteY207" fmla="*/ 2102626 h 2323145"/>
              <a:gd name="connsiteX208" fmla="*/ 2882689 w 11269336"/>
              <a:gd name="connsiteY208" fmla="*/ 2099228 h 2323145"/>
              <a:gd name="connsiteX209" fmla="*/ 2881291 w 11269336"/>
              <a:gd name="connsiteY209" fmla="*/ 2099618 h 2323145"/>
              <a:gd name="connsiteX210" fmla="*/ 2853979 w 11269336"/>
              <a:gd name="connsiteY210" fmla="*/ 2090388 h 2323145"/>
              <a:gd name="connsiteX211" fmla="*/ 2791790 w 11269336"/>
              <a:gd name="connsiteY211" fmla="*/ 2080332 h 2323145"/>
              <a:gd name="connsiteX212" fmla="*/ 2755844 w 11269336"/>
              <a:gd name="connsiteY212" fmla="*/ 2078874 h 2323145"/>
              <a:gd name="connsiteX213" fmla="*/ 2657742 w 11269336"/>
              <a:gd name="connsiteY213" fmla="*/ 2070179 h 2323145"/>
              <a:gd name="connsiteX214" fmla="*/ 2559549 w 11269336"/>
              <a:gd name="connsiteY214" fmla="*/ 2057873 h 2323145"/>
              <a:gd name="connsiteX215" fmla="*/ 2512054 w 11269336"/>
              <a:gd name="connsiteY215" fmla="*/ 2031671 h 2323145"/>
              <a:gd name="connsiteX216" fmla="*/ 2506437 w 11269336"/>
              <a:gd name="connsiteY216" fmla="*/ 2030918 h 2323145"/>
              <a:gd name="connsiteX217" fmla="*/ 2491752 w 11269336"/>
              <a:gd name="connsiteY217" fmla="*/ 2033906 h 2323145"/>
              <a:gd name="connsiteX218" fmla="*/ 2486338 w 11269336"/>
              <a:gd name="connsiteY218" fmla="*/ 2035862 h 2323145"/>
              <a:gd name="connsiteX219" fmla="*/ 2478186 w 11269336"/>
              <a:gd name="connsiteY219" fmla="*/ 2036953 h 2323145"/>
              <a:gd name="connsiteX220" fmla="*/ 2477950 w 11269336"/>
              <a:gd name="connsiteY220" fmla="*/ 2036715 h 2323145"/>
              <a:gd name="connsiteX221" fmla="*/ 2470381 w 11269336"/>
              <a:gd name="connsiteY221" fmla="*/ 2038256 h 2323145"/>
              <a:gd name="connsiteX222" fmla="*/ 2433781 w 11269336"/>
              <a:gd name="connsiteY222" fmla="*/ 2049140 h 2323145"/>
              <a:gd name="connsiteX223" fmla="*/ 2381172 w 11269336"/>
              <a:gd name="connsiteY223" fmla="*/ 2030645 h 2323145"/>
              <a:gd name="connsiteX224" fmla="*/ 2360198 w 11269336"/>
              <a:gd name="connsiteY224" fmla="*/ 2029059 h 2323145"/>
              <a:gd name="connsiteX225" fmla="*/ 2348815 w 11269336"/>
              <a:gd name="connsiteY225" fmla="*/ 2026798 h 2323145"/>
              <a:gd name="connsiteX226" fmla="*/ 2347988 w 11269336"/>
              <a:gd name="connsiteY226" fmla="*/ 2025745 h 2323145"/>
              <a:gd name="connsiteX227" fmla="*/ 2312920 w 11269336"/>
              <a:gd name="connsiteY227" fmla="*/ 2036311 h 2323145"/>
              <a:gd name="connsiteX228" fmla="*/ 2307986 w 11269336"/>
              <a:gd name="connsiteY228" fmla="*/ 2035583 h 2323145"/>
              <a:gd name="connsiteX229" fmla="*/ 2285481 w 11269336"/>
              <a:gd name="connsiteY229" fmla="*/ 2045197 h 2323145"/>
              <a:gd name="connsiteX230" fmla="*/ 2273666 w 11269336"/>
              <a:gd name="connsiteY230" fmla="*/ 2048710 h 2323145"/>
              <a:gd name="connsiteX231" fmla="*/ 2270719 w 11269336"/>
              <a:gd name="connsiteY231" fmla="*/ 2052702 h 2323145"/>
              <a:gd name="connsiteX232" fmla="*/ 2253080 w 11269336"/>
              <a:gd name="connsiteY232" fmla="*/ 2056363 h 2323145"/>
              <a:gd name="connsiteX233" fmla="*/ 2250906 w 11269336"/>
              <a:gd name="connsiteY233" fmla="*/ 2055654 h 2323145"/>
              <a:gd name="connsiteX234" fmla="*/ 2236905 w 11269336"/>
              <a:gd name="connsiteY234" fmla="*/ 2062882 h 2323145"/>
              <a:gd name="connsiteX235" fmla="*/ 2225830 w 11269336"/>
              <a:gd name="connsiteY235" fmla="*/ 2074027 h 2323145"/>
              <a:gd name="connsiteX236" fmla="*/ 2073776 w 11269336"/>
              <a:gd name="connsiteY236" fmla="*/ 2089244 h 2323145"/>
              <a:gd name="connsiteX237" fmla="*/ 1948256 w 11269336"/>
              <a:gd name="connsiteY237" fmla="*/ 2146616 h 2323145"/>
              <a:gd name="connsiteX238" fmla="*/ 1865582 w 11269336"/>
              <a:gd name="connsiteY238" fmla="*/ 2153738 h 2323145"/>
              <a:gd name="connsiteX239" fmla="*/ 1835210 w 11269336"/>
              <a:gd name="connsiteY239" fmla="*/ 2134244 h 2323145"/>
              <a:gd name="connsiteX240" fmla="*/ 1632661 w 11269336"/>
              <a:gd name="connsiteY240" fmla="*/ 2173882 h 2323145"/>
              <a:gd name="connsiteX241" fmla="*/ 1579590 w 11269336"/>
              <a:gd name="connsiteY241" fmla="*/ 2173680 h 2323145"/>
              <a:gd name="connsiteX242" fmla="*/ 1535601 w 11269336"/>
              <a:gd name="connsiteY242" fmla="*/ 2194590 h 2323145"/>
              <a:gd name="connsiteX243" fmla="*/ 1515594 w 11269336"/>
              <a:gd name="connsiteY243" fmla="*/ 2189622 h 2323145"/>
              <a:gd name="connsiteX244" fmla="*/ 1512113 w 11269336"/>
              <a:gd name="connsiteY244" fmla="*/ 2188534 h 2323145"/>
              <a:gd name="connsiteX245" fmla="*/ 1498838 w 11269336"/>
              <a:gd name="connsiteY245" fmla="*/ 2189213 h 2323145"/>
              <a:gd name="connsiteX246" fmla="*/ 1494279 w 11269336"/>
              <a:gd name="connsiteY246" fmla="*/ 2183112 h 2323145"/>
              <a:gd name="connsiteX247" fmla="*/ 1473714 w 11269336"/>
              <a:gd name="connsiteY247" fmla="*/ 2179625 h 2323145"/>
              <a:gd name="connsiteX248" fmla="*/ 1449503 w 11269336"/>
              <a:gd name="connsiteY248" fmla="*/ 2182633 h 2323145"/>
              <a:gd name="connsiteX249" fmla="*/ 1335495 w 11269336"/>
              <a:gd name="connsiteY249" fmla="*/ 2203940 h 2323145"/>
              <a:gd name="connsiteX250" fmla="*/ 1266687 w 11269336"/>
              <a:gd name="connsiteY250" fmla="*/ 2212688 h 2323145"/>
              <a:gd name="connsiteX251" fmla="*/ 1239614 w 11269336"/>
              <a:gd name="connsiteY251" fmla="*/ 2209727 h 2323145"/>
              <a:gd name="connsiteX252" fmla="*/ 1202436 w 11269336"/>
              <a:gd name="connsiteY252" fmla="*/ 2209817 h 2323145"/>
              <a:gd name="connsiteX253" fmla="*/ 1136097 w 11269336"/>
              <a:gd name="connsiteY253" fmla="*/ 2205112 h 2323145"/>
              <a:gd name="connsiteX254" fmla="*/ 1048229 w 11269336"/>
              <a:gd name="connsiteY254" fmla="*/ 2207249 h 2323145"/>
              <a:gd name="connsiteX255" fmla="*/ 988232 w 11269336"/>
              <a:gd name="connsiteY255" fmla="*/ 2235635 h 2323145"/>
              <a:gd name="connsiteX256" fmla="*/ 981959 w 11269336"/>
              <a:gd name="connsiteY256" fmla="*/ 2231607 h 2323145"/>
              <a:gd name="connsiteX257" fmla="*/ 938600 w 11269336"/>
              <a:gd name="connsiteY257" fmla="*/ 2238113 h 2323145"/>
              <a:gd name="connsiteX258" fmla="*/ 791788 w 11269336"/>
              <a:gd name="connsiteY258" fmla="*/ 2293224 h 2323145"/>
              <a:gd name="connsiteX259" fmla="*/ 706914 w 11269336"/>
              <a:gd name="connsiteY259" fmla="*/ 2305046 h 2323145"/>
              <a:gd name="connsiteX260" fmla="*/ 675971 w 11269336"/>
              <a:gd name="connsiteY260" fmla="*/ 2304030 h 2323145"/>
              <a:gd name="connsiteX261" fmla="*/ 624180 w 11269336"/>
              <a:gd name="connsiteY261" fmla="*/ 2302650 h 2323145"/>
              <a:gd name="connsiteX262" fmla="*/ 583453 w 11269336"/>
              <a:gd name="connsiteY262" fmla="*/ 2288788 h 2323145"/>
              <a:gd name="connsiteX263" fmla="*/ 540946 w 11269336"/>
              <a:gd name="connsiteY263" fmla="*/ 2292721 h 2323145"/>
              <a:gd name="connsiteX264" fmla="*/ 533680 w 11269336"/>
              <a:gd name="connsiteY264" fmla="*/ 2310233 h 2323145"/>
              <a:gd name="connsiteX265" fmla="*/ 487366 w 11269336"/>
              <a:gd name="connsiteY265" fmla="*/ 2309053 h 2323145"/>
              <a:gd name="connsiteX266" fmla="*/ 416820 w 11269336"/>
              <a:gd name="connsiteY266" fmla="*/ 2305443 h 2323145"/>
              <a:gd name="connsiteX267" fmla="*/ 376805 w 11269336"/>
              <a:gd name="connsiteY267" fmla="*/ 2307647 h 2323145"/>
              <a:gd name="connsiteX268" fmla="*/ 266777 w 11269336"/>
              <a:gd name="connsiteY268" fmla="*/ 2309012 h 2323145"/>
              <a:gd name="connsiteX269" fmla="*/ 156013 w 11269336"/>
              <a:gd name="connsiteY269" fmla="*/ 2306832 h 2323145"/>
              <a:gd name="connsiteX270" fmla="*/ 87258 w 11269336"/>
              <a:gd name="connsiteY270" fmla="*/ 2285511 h 2323145"/>
              <a:gd name="connsiteX271" fmla="*/ 23798 w 11269336"/>
              <a:gd name="connsiteY271" fmla="*/ 2281822 h 2323145"/>
              <a:gd name="connsiteX272" fmla="*/ 0 w 11269336"/>
              <a:gd name="connsiteY272" fmla="*/ 2285369 h 2323145"/>
              <a:gd name="connsiteX273" fmla="*/ 0 w 11269336"/>
              <a:gd name="connsiteY273"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092476 w 11269336"/>
              <a:gd name="connsiteY139" fmla="*/ 2100737 h 2323145"/>
              <a:gd name="connsiteX140" fmla="*/ 5060738 w 11269336"/>
              <a:gd name="connsiteY140" fmla="*/ 208327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460591 w 11269336"/>
              <a:gd name="connsiteY184" fmla="*/ 2097951 h 2323145"/>
              <a:gd name="connsiteX185" fmla="*/ 3320348 w 11269336"/>
              <a:gd name="connsiteY185" fmla="*/ 2130191 h 2323145"/>
              <a:gd name="connsiteX186" fmla="*/ 3170922 w 11269336"/>
              <a:gd name="connsiteY186" fmla="*/ 2115957 h 2323145"/>
              <a:gd name="connsiteX187" fmla="*/ 3156256 w 11269336"/>
              <a:gd name="connsiteY187" fmla="*/ 2124773 h 2323145"/>
              <a:gd name="connsiteX188" fmla="*/ 3140298 w 11269336"/>
              <a:gd name="connsiteY188" fmla="*/ 2129182 h 2323145"/>
              <a:gd name="connsiteX189" fmla="*/ 3138514 w 11269336"/>
              <a:gd name="connsiteY189" fmla="*/ 2128069 h 2323145"/>
              <a:gd name="connsiteX190" fmla="*/ 3120467 w 11269336"/>
              <a:gd name="connsiteY190" fmla="*/ 2128281 h 2323145"/>
              <a:gd name="connsiteX191" fmla="*/ 3116175 w 11269336"/>
              <a:gd name="connsiteY191" fmla="*/ 2131633 h 2323145"/>
              <a:gd name="connsiteX192" fmla="*/ 3103685 w 11269336"/>
              <a:gd name="connsiteY192" fmla="*/ 2132814 h 2323145"/>
              <a:gd name="connsiteX193" fmla="*/ 3078794 w 11269336"/>
              <a:gd name="connsiteY193" fmla="*/ 2137935 h 2323145"/>
              <a:gd name="connsiteX194" fmla="*/ 3074407 w 11269336"/>
              <a:gd name="connsiteY194" fmla="*/ 2136274 h 2323145"/>
              <a:gd name="connsiteX195" fmla="*/ 3037285 w 11269336"/>
              <a:gd name="connsiteY195" fmla="*/ 2139919 h 2323145"/>
              <a:gd name="connsiteX196" fmla="*/ 3036901 w 11269336"/>
              <a:gd name="connsiteY196" fmla="*/ 2138726 h 2323145"/>
              <a:gd name="connsiteX197" fmla="*/ 3026996 w 11269336"/>
              <a:gd name="connsiteY197" fmla="*/ 2134322 h 2323145"/>
              <a:gd name="connsiteX198" fmla="*/ 3007772 w 11269336"/>
              <a:gd name="connsiteY198" fmla="*/ 2128742 h 2323145"/>
              <a:gd name="connsiteX199" fmla="*/ 2965030 w 11269336"/>
              <a:gd name="connsiteY199" fmla="*/ 2100494 h 2323145"/>
              <a:gd name="connsiteX200" fmla="*/ 2926342 w 11269336"/>
              <a:gd name="connsiteY200" fmla="*/ 2104155 h 2323145"/>
              <a:gd name="connsiteX201" fmla="*/ 2918608 w 11269336"/>
              <a:gd name="connsiteY201" fmla="*/ 2104215 h 2323145"/>
              <a:gd name="connsiteX202" fmla="*/ 2918475 w 11269336"/>
              <a:gd name="connsiteY202" fmla="*/ 2103937 h 2323145"/>
              <a:gd name="connsiteX203" fmla="*/ 2910360 w 11269336"/>
              <a:gd name="connsiteY203" fmla="*/ 2103444 h 2323145"/>
              <a:gd name="connsiteX204" fmla="*/ 2904507 w 11269336"/>
              <a:gd name="connsiteY204" fmla="*/ 2104326 h 2323145"/>
              <a:gd name="connsiteX205" fmla="*/ 2889503 w 11269336"/>
              <a:gd name="connsiteY205" fmla="*/ 2104443 h 2323145"/>
              <a:gd name="connsiteX206" fmla="*/ 2884480 w 11269336"/>
              <a:gd name="connsiteY206" fmla="*/ 2102626 h 2323145"/>
              <a:gd name="connsiteX207" fmla="*/ 2882689 w 11269336"/>
              <a:gd name="connsiteY207" fmla="*/ 2099228 h 2323145"/>
              <a:gd name="connsiteX208" fmla="*/ 2881291 w 11269336"/>
              <a:gd name="connsiteY208" fmla="*/ 2099618 h 2323145"/>
              <a:gd name="connsiteX209" fmla="*/ 2853979 w 11269336"/>
              <a:gd name="connsiteY209" fmla="*/ 2090388 h 2323145"/>
              <a:gd name="connsiteX210" fmla="*/ 2791790 w 11269336"/>
              <a:gd name="connsiteY210" fmla="*/ 2080332 h 2323145"/>
              <a:gd name="connsiteX211" fmla="*/ 2755844 w 11269336"/>
              <a:gd name="connsiteY211" fmla="*/ 2078874 h 2323145"/>
              <a:gd name="connsiteX212" fmla="*/ 2657742 w 11269336"/>
              <a:gd name="connsiteY212" fmla="*/ 2070179 h 2323145"/>
              <a:gd name="connsiteX213" fmla="*/ 2559549 w 11269336"/>
              <a:gd name="connsiteY213" fmla="*/ 2057873 h 2323145"/>
              <a:gd name="connsiteX214" fmla="*/ 2512054 w 11269336"/>
              <a:gd name="connsiteY214" fmla="*/ 2031671 h 2323145"/>
              <a:gd name="connsiteX215" fmla="*/ 2506437 w 11269336"/>
              <a:gd name="connsiteY215" fmla="*/ 2030918 h 2323145"/>
              <a:gd name="connsiteX216" fmla="*/ 2491752 w 11269336"/>
              <a:gd name="connsiteY216" fmla="*/ 2033906 h 2323145"/>
              <a:gd name="connsiteX217" fmla="*/ 2486338 w 11269336"/>
              <a:gd name="connsiteY217" fmla="*/ 2035862 h 2323145"/>
              <a:gd name="connsiteX218" fmla="*/ 2478186 w 11269336"/>
              <a:gd name="connsiteY218" fmla="*/ 2036953 h 2323145"/>
              <a:gd name="connsiteX219" fmla="*/ 2477950 w 11269336"/>
              <a:gd name="connsiteY219" fmla="*/ 2036715 h 2323145"/>
              <a:gd name="connsiteX220" fmla="*/ 2470381 w 11269336"/>
              <a:gd name="connsiteY220" fmla="*/ 2038256 h 2323145"/>
              <a:gd name="connsiteX221" fmla="*/ 2433781 w 11269336"/>
              <a:gd name="connsiteY221" fmla="*/ 2049140 h 2323145"/>
              <a:gd name="connsiteX222" fmla="*/ 2381172 w 11269336"/>
              <a:gd name="connsiteY222" fmla="*/ 2030645 h 2323145"/>
              <a:gd name="connsiteX223" fmla="*/ 2360198 w 11269336"/>
              <a:gd name="connsiteY223" fmla="*/ 2029059 h 2323145"/>
              <a:gd name="connsiteX224" fmla="*/ 2348815 w 11269336"/>
              <a:gd name="connsiteY224" fmla="*/ 2026798 h 2323145"/>
              <a:gd name="connsiteX225" fmla="*/ 2347988 w 11269336"/>
              <a:gd name="connsiteY225" fmla="*/ 2025745 h 2323145"/>
              <a:gd name="connsiteX226" fmla="*/ 2312920 w 11269336"/>
              <a:gd name="connsiteY226" fmla="*/ 2036311 h 2323145"/>
              <a:gd name="connsiteX227" fmla="*/ 2307986 w 11269336"/>
              <a:gd name="connsiteY227" fmla="*/ 2035583 h 2323145"/>
              <a:gd name="connsiteX228" fmla="*/ 2285481 w 11269336"/>
              <a:gd name="connsiteY228" fmla="*/ 2045197 h 2323145"/>
              <a:gd name="connsiteX229" fmla="*/ 2273666 w 11269336"/>
              <a:gd name="connsiteY229" fmla="*/ 2048710 h 2323145"/>
              <a:gd name="connsiteX230" fmla="*/ 2270719 w 11269336"/>
              <a:gd name="connsiteY230" fmla="*/ 2052702 h 2323145"/>
              <a:gd name="connsiteX231" fmla="*/ 2253080 w 11269336"/>
              <a:gd name="connsiteY231" fmla="*/ 2056363 h 2323145"/>
              <a:gd name="connsiteX232" fmla="*/ 2250906 w 11269336"/>
              <a:gd name="connsiteY232" fmla="*/ 2055654 h 2323145"/>
              <a:gd name="connsiteX233" fmla="*/ 2236905 w 11269336"/>
              <a:gd name="connsiteY233" fmla="*/ 2062882 h 2323145"/>
              <a:gd name="connsiteX234" fmla="*/ 2225830 w 11269336"/>
              <a:gd name="connsiteY234" fmla="*/ 2074027 h 2323145"/>
              <a:gd name="connsiteX235" fmla="*/ 2073776 w 11269336"/>
              <a:gd name="connsiteY235" fmla="*/ 2089244 h 2323145"/>
              <a:gd name="connsiteX236" fmla="*/ 1948256 w 11269336"/>
              <a:gd name="connsiteY236" fmla="*/ 2146616 h 2323145"/>
              <a:gd name="connsiteX237" fmla="*/ 1865582 w 11269336"/>
              <a:gd name="connsiteY237" fmla="*/ 2153738 h 2323145"/>
              <a:gd name="connsiteX238" fmla="*/ 1835210 w 11269336"/>
              <a:gd name="connsiteY238" fmla="*/ 2134244 h 2323145"/>
              <a:gd name="connsiteX239" fmla="*/ 1632661 w 11269336"/>
              <a:gd name="connsiteY239" fmla="*/ 2173882 h 2323145"/>
              <a:gd name="connsiteX240" fmla="*/ 1579590 w 11269336"/>
              <a:gd name="connsiteY240" fmla="*/ 2173680 h 2323145"/>
              <a:gd name="connsiteX241" fmla="*/ 1535601 w 11269336"/>
              <a:gd name="connsiteY241" fmla="*/ 2194590 h 2323145"/>
              <a:gd name="connsiteX242" fmla="*/ 1515594 w 11269336"/>
              <a:gd name="connsiteY242" fmla="*/ 2189622 h 2323145"/>
              <a:gd name="connsiteX243" fmla="*/ 1512113 w 11269336"/>
              <a:gd name="connsiteY243" fmla="*/ 2188534 h 2323145"/>
              <a:gd name="connsiteX244" fmla="*/ 1498838 w 11269336"/>
              <a:gd name="connsiteY244" fmla="*/ 2189213 h 2323145"/>
              <a:gd name="connsiteX245" fmla="*/ 1494279 w 11269336"/>
              <a:gd name="connsiteY245" fmla="*/ 2183112 h 2323145"/>
              <a:gd name="connsiteX246" fmla="*/ 1473714 w 11269336"/>
              <a:gd name="connsiteY246" fmla="*/ 2179625 h 2323145"/>
              <a:gd name="connsiteX247" fmla="*/ 1449503 w 11269336"/>
              <a:gd name="connsiteY247" fmla="*/ 2182633 h 2323145"/>
              <a:gd name="connsiteX248" fmla="*/ 1335495 w 11269336"/>
              <a:gd name="connsiteY248" fmla="*/ 2203940 h 2323145"/>
              <a:gd name="connsiteX249" fmla="*/ 1266687 w 11269336"/>
              <a:gd name="connsiteY249" fmla="*/ 2212688 h 2323145"/>
              <a:gd name="connsiteX250" fmla="*/ 1239614 w 11269336"/>
              <a:gd name="connsiteY250" fmla="*/ 2209727 h 2323145"/>
              <a:gd name="connsiteX251" fmla="*/ 1202436 w 11269336"/>
              <a:gd name="connsiteY251" fmla="*/ 2209817 h 2323145"/>
              <a:gd name="connsiteX252" fmla="*/ 1136097 w 11269336"/>
              <a:gd name="connsiteY252" fmla="*/ 2205112 h 2323145"/>
              <a:gd name="connsiteX253" fmla="*/ 1048229 w 11269336"/>
              <a:gd name="connsiteY253" fmla="*/ 2207249 h 2323145"/>
              <a:gd name="connsiteX254" fmla="*/ 988232 w 11269336"/>
              <a:gd name="connsiteY254" fmla="*/ 2235635 h 2323145"/>
              <a:gd name="connsiteX255" fmla="*/ 981959 w 11269336"/>
              <a:gd name="connsiteY255" fmla="*/ 2231607 h 2323145"/>
              <a:gd name="connsiteX256" fmla="*/ 938600 w 11269336"/>
              <a:gd name="connsiteY256" fmla="*/ 2238113 h 2323145"/>
              <a:gd name="connsiteX257" fmla="*/ 791788 w 11269336"/>
              <a:gd name="connsiteY257" fmla="*/ 2293224 h 2323145"/>
              <a:gd name="connsiteX258" fmla="*/ 706914 w 11269336"/>
              <a:gd name="connsiteY258" fmla="*/ 2305046 h 2323145"/>
              <a:gd name="connsiteX259" fmla="*/ 675971 w 11269336"/>
              <a:gd name="connsiteY259" fmla="*/ 2304030 h 2323145"/>
              <a:gd name="connsiteX260" fmla="*/ 624180 w 11269336"/>
              <a:gd name="connsiteY260" fmla="*/ 2302650 h 2323145"/>
              <a:gd name="connsiteX261" fmla="*/ 583453 w 11269336"/>
              <a:gd name="connsiteY261" fmla="*/ 2288788 h 2323145"/>
              <a:gd name="connsiteX262" fmla="*/ 540946 w 11269336"/>
              <a:gd name="connsiteY262" fmla="*/ 2292721 h 2323145"/>
              <a:gd name="connsiteX263" fmla="*/ 533680 w 11269336"/>
              <a:gd name="connsiteY263" fmla="*/ 2310233 h 2323145"/>
              <a:gd name="connsiteX264" fmla="*/ 487366 w 11269336"/>
              <a:gd name="connsiteY264" fmla="*/ 2309053 h 2323145"/>
              <a:gd name="connsiteX265" fmla="*/ 416820 w 11269336"/>
              <a:gd name="connsiteY265" fmla="*/ 2305443 h 2323145"/>
              <a:gd name="connsiteX266" fmla="*/ 376805 w 11269336"/>
              <a:gd name="connsiteY266" fmla="*/ 2307647 h 2323145"/>
              <a:gd name="connsiteX267" fmla="*/ 266777 w 11269336"/>
              <a:gd name="connsiteY267" fmla="*/ 2309012 h 2323145"/>
              <a:gd name="connsiteX268" fmla="*/ 156013 w 11269336"/>
              <a:gd name="connsiteY268" fmla="*/ 2306832 h 2323145"/>
              <a:gd name="connsiteX269" fmla="*/ 87258 w 11269336"/>
              <a:gd name="connsiteY269" fmla="*/ 2285511 h 2323145"/>
              <a:gd name="connsiteX270" fmla="*/ 23798 w 11269336"/>
              <a:gd name="connsiteY270" fmla="*/ 2281822 h 2323145"/>
              <a:gd name="connsiteX271" fmla="*/ 0 w 11269336"/>
              <a:gd name="connsiteY271" fmla="*/ 2285369 h 2323145"/>
              <a:gd name="connsiteX272" fmla="*/ 0 w 11269336"/>
              <a:gd name="connsiteY27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60738 w 11269336"/>
              <a:gd name="connsiteY140" fmla="*/ 208327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460591 w 11269336"/>
              <a:gd name="connsiteY184" fmla="*/ 2097951 h 2323145"/>
              <a:gd name="connsiteX185" fmla="*/ 3320348 w 11269336"/>
              <a:gd name="connsiteY185" fmla="*/ 2130191 h 2323145"/>
              <a:gd name="connsiteX186" fmla="*/ 3170922 w 11269336"/>
              <a:gd name="connsiteY186" fmla="*/ 2115957 h 2323145"/>
              <a:gd name="connsiteX187" fmla="*/ 3156256 w 11269336"/>
              <a:gd name="connsiteY187" fmla="*/ 2124773 h 2323145"/>
              <a:gd name="connsiteX188" fmla="*/ 3140298 w 11269336"/>
              <a:gd name="connsiteY188" fmla="*/ 2129182 h 2323145"/>
              <a:gd name="connsiteX189" fmla="*/ 3138514 w 11269336"/>
              <a:gd name="connsiteY189" fmla="*/ 2128069 h 2323145"/>
              <a:gd name="connsiteX190" fmla="*/ 3120467 w 11269336"/>
              <a:gd name="connsiteY190" fmla="*/ 2128281 h 2323145"/>
              <a:gd name="connsiteX191" fmla="*/ 3116175 w 11269336"/>
              <a:gd name="connsiteY191" fmla="*/ 2131633 h 2323145"/>
              <a:gd name="connsiteX192" fmla="*/ 3103685 w 11269336"/>
              <a:gd name="connsiteY192" fmla="*/ 2132814 h 2323145"/>
              <a:gd name="connsiteX193" fmla="*/ 3078794 w 11269336"/>
              <a:gd name="connsiteY193" fmla="*/ 2137935 h 2323145"/>
              <a:gd name="connsiteX194" fmla="*/ 3074407 w 11269336"/>
              <a:gd name="connsiteY194" fmla="*/ 2136274 h 2323145"/>
              <a:gd name="connsiteX195" fmla="*/ 3037285 w 11269336"/>
              <a:gd name="connsiteY195" fmla="*/ 2139919 h 2323145"/>
              <a:gd name="connsiteX196" fmla="*/ 3036901 w 11269336"/>
              <a:gd name="connsiteY196" fmla="*/ 2138726 h 2323145"/>
              <a:gd name="connsiteX197" fmla="*/ 3026996 w 11269336"/>
              <a:gd name="connsiteY197" fmla="*/ 2134322 h 2323145"/>
              <a:gd name="connsiteX198" fmla="*/ 3007772 w 11269336"/>
              <a:gd name="connsiteY198" fmla="*/ 2128742 h 2323145"/>
              <a:gd name="connsiteX199" fmla="*/ 2965030 w 11269336"/>
              <a:gd name="connsiteY199" fmla="*/ 2100494 h 2323145"/>
              <a:gd name="connsiteX200" fmla="*/ 2926342 w 11269336"/>
              <a:gd name="connsiteY200" fmla="*/ 2104155 h 2323145"/>
              <a:gd name="connsiteX201" fmla="*/ 2918608 w 11269336"/>
              <a:gd name="connsiteY201" fmla="*/ 2104215 h 2323145"/>
              <a:gd name="connsiteX202" fmla="*/ 2918475 w 11269336"/>
              <a:gd name="connsiteY202" fmla="*/ 2103937 h 2323145"/>
              <a:gd name="connsiteX203" fmla="*/ 2910360 w 11269336"/>
              <a:gd name="connsiteY203" fmla="*/ 2103444 h 2323145"/>
              <a:gd name="connsiteX204" fmla="*/ 2904507 w 11269336"/>
              <a:gd name="connsiteY204" fmla="*/ 2104326 h 2323145"/>
              <a:gd name="connsiteX205" fmla="*/ 2889503 w 11269336"/>
              <a:gd name="connsiteY205" fmla="*/ 2104443 h 2323145"/>
              <a:gd name="connsiteX206" fmla="*/ 2884480 w 11269336"/>
              <a:gd name="connsiteY206" fmla="*/ 2102626 h 2323145"/>
              <a:gd name="connsiteX207" fmla="*/ 2882689 w 11269336"/>
              <a:gd name="connsiteY207" fmla="*/ 2099228 h 2323145"/>
              <a:gd name="connsiteX208" fmla="*/ 2881291 w 11269336"/>
              <a:gd name="connsiteY208" fmla="*/ 2099618 h 2323145"/>
              <a:gd name="connsiteX209" fmla="*/ 2853979 w 11269336"/>
              <a:gd name="connsiteY209" fmla="*/ 2090388 h 2323145"/>
              <a:gd name="connsiteX210" fmla="*/ 2791790 w 11269336"/>
              <a:gd name="connsiteY210" fmla="*/ 2080332 h 2323145"/>
              <a:gd name="connsiteX211" fmla="*/ 2755844 w 11269336"/>
              <a:gd name="connsiteY211" fmla="*/ 2078874 h 2323145"/>
              <a:gd name="connsiteX212" fmla="*/ 2657742 w 11269336"/>
              <a:gd name="connsiteY212" fmla="*/ 2070179 h 2323145"/>
              <a:gd name="connsiteX213" fmla="*/ 2559549 w 11269336"/>
              <a:gd name="connsiteY213" fmla="*/ 2057873 h 2323145"/>
              <a:gd name="connsiteX214" fmla="*/ 2512054 w 11269336"/>
              <a:gd name="connsiteY214" fmla="*/ 2031671 h 2323145"/>
              <a:gd name="connsiteX215" fmla="*/ 2506437 w 11269336"/>
              <a:gd name="connsiteY215" fmla="*/ 2030918 h 2323145"/>
              <a:gd name="connsiteX216" fmla="*/ 2491752 w 11269336"/>
              <a:gd name="connsiteY216" fmla="*/ 2033906 h 2323145"/>
              <a:gd name="connsiteX217" fmla="*/ 2486338 w 11269336"/>
              <a:gd name="connsiteY217" fmla="*/ 2035862 h 2323145"/>
              <a:gd name="connsiteX218" fmla="*/ 2478186 w 11269336"/>
              <a:gd name="connsiteY218" fmla="*/ 2036953 h 2323145"/>
              <a:gd name="connsiteX219" fmla="*/ 2477950 w 11269336"/>
              <a:gd name="connsiteY219" fmla="*/ 2036715 h 2323145"/>
              <a:gd name="connsiteX220" fmla="*/ 2470381 w 11269336"/>
              <a:gd name="connsiteY220" fmla="*/ 2038256 h 2323145"/>
              <a:gd name="connsiteX221" fmla="*/ 2433781 w 11269336"/>
              <a:gd name="connsiteY221" fmla="*/ 2049140 h 2323145"/>
              <a:gd name="connsiteX222" fmla="*/ 2381172 w 11269336"/>
              <a:gd name="connsiteY222" fmla="*/ 2030645 h 2323145"/>
              <a:gd name="connsiteX223" fmla="*/ 2360198 w 11269336"/>
              <a:gd name="connsiteY223" fmla="*/ 2029059 h 2323145"/>
              <a:gd name="connsiteX224" fmla="*/ 2348815 w 11269336"/>
              <a:gd name="connsiteY224" fmla="*/ 2026798 h 2323145"/>
              <a:gd name="connsiteX225" fmla="*/ 2347988 w 11269336"/>
              <a:gd name="connsiteY225" fmla="*/ 2025745 h 2323145"/>
              <a:gd name="connsiteX226" fmla="*/ 2312920 w 11269336"/>
              <a:gd name="connsiteY226" fmla="*/ 2036311 h 2323145"/>
              <a:gd name="connsiteX227" fmla="*/ 2307986 w 11269336"/>
              <a:gd name="connsiteY227" fmla="*/ 2035583 h 2323145"/>
              <a:gd name="connsiteX228" fmla="*/ 2285481 w 11269336"/>
              <a:gd name="connsiteY228" fmla="*/ 2045197 h 2323145"/>
              <a:gd name="connsiteX229" fmla="*/ 2273666 w 11269336"/>
              <a:gd name="connsiteY229" fmla="*/ 2048710 h 2323145"/>
              <a:gd name="connsiteX230" fmla="*/ 2270719 w 11269336"/>
              <a:gd name="connsiteY230" fmla="*/ 2052702 h 2323145"/>
              <a:gd name="connsiteX231" fmla="*/ 2253080 w 11269336"/>
              <a:gd name="connsiteY231" fmla="*/ 2056363 h 2323145"/>
              <a:gd name="connsiteX232" fmla="*/ 2250906 w 11269336"/>
              <a:gd name="connsiteY232" fmla="*/ 2055654 h 2323145"/>
              <a:gd name="connsiteX233" fmla="*/ 2236905 w 11269336"/>
              <a:gd name="connsiteY233" fmla="*/ 2062882 h 2323145"/>
              <a:gd name="connsiteX234" fmla="*/ 2225830 w 11269336"/>
              <a:gd name="connsiteY234" fmla="*/ 2074027 h 2323145"/>
              <a:gd name="connsiteX235" fmla="*/ 2073776 w 11269336"/>
              <a:gd name="connsiteY235" fmla="*/ 2089244 h 2323145"/>
              <a:gd name="connsiteX236" fmla="*/ 1948256 w 11269336"/>
              <a:gd name="connsiteY236" fmla="*/ 2146616 h 2323145"/>
              <a:gd name="connsiteX237" fmla="*/ 1865582 w 11269336"/>
              <a:gd name="connsiteY237" fmla="*/ 2153738 h 2323145"/>
              <a:gd name="connsiteX238" fmla="*/ 1835210 w 11269336"/>
              <a:gd name="connsiteY238" fmla="*/ 2134244 h 2323145"/>
              <a:gd name="connsiteX239" fmla="*/ 1632661 w 11269336"/>
              <a:gd name="connsiteY239" fmla="*/ 2173882 h 2323145"/>
              <a:gd name="connsiteX240" fmla="*/ 1579590 w 11269336"/>
              <a:gd name="connsiteY240" fmla="*/ 2173680 h 2323145"/>
              <a:gd name="connsiteX241" fmla="*/ 1535601 w 11269336"/>
              <a:gd name="connsiteY241" fmla="*/ 2194590 h 2323145"/>
              <a:gd name="connsiteX242" fmla="*/ 1515594 w 11269336"/>
              <a:gd name="connsiteY242" fmla="*/ 2189622 h 2323145"/>
              <a:gd name="connsiteX243" fmla="*/ 1512113 w 11269336"/>
              <a:gd name="connsiteY243" fmla="*/ 2188534 h 2323145"/>
              <a:gd name="connsiteX244" fmla="*/ 1498838 w 11269336"/>
              <a:gd name="connsiteY244" fmla="*/ 2189213 h 2323145"/>
              <a:gd name="connsiteX245" fmla="*/ 1494279 w 11269336"/>
              <a:gd name="connsiteY245" fmla="*/ 2183112 h 2323145"/>
              <a:gd name="connsiteX246" fmla="*/ 1473714 w 11269336"/>
              <a:gd name="connsiteY246" fmla="*/ 2179625 h 2323145"/>
              <a:gd name="connsiteX247" fmla="*/ 1449503 w 11269336"/>
              <a:gd name="connsiteY247" fmla="*/ 2182633 h 2323145"/>
              <a:gd name="connsiteX248" fmla="*/ 1335495 w 11269336"/>
              <a:gd name="connsiteY248" fmla="*/ 2203940 h 2323145"/>
              <a:gd name="connsiteX249" fmla="*/ 1266687 w 11269336"/>
              <a:gd name="connsiteY249" fmla="*/ 2212688 h 2323145"/>
              <a:gd name="connsiteX250" fmla="*/ 1239614 w 11269336"/>
              <a:gd name="connsiteY250" fmla="*/ 2209727 h 2323145"/>
              <a:gd name="connsiteX251" fmla="*/ 1202436 w 11269336"/>
              <a:gd name="connsiteY251" fmla="*/ 2209817 h 2323145"/>
              <a:gd name="connsiteX252" fmla="*/ 1136097 w 11269336"/>
              <a:gd name="connsiteY252" fmla="*/ 2205112 h 2323145"/>
              <a:gd name="connsiteX253" fmla="*/ 1048229 w 11269336"/>
              <a:gd name="connsiteY253" fmla="*/ 2207249 h 2323145"/>
              <a:gd name="connsiteX254" fmla="*/ 988232 w 11269336"/>
              <a:gd name="connsiteY254" fmla="*/ 2235635 h 2323145"/>
              <a:gd name="connsiteX255" fmla="*/ 981959 w 11269336"/>
              <a:gd name="connsiteY255" fmla="*/ 2231607 h 2323145"/>
              <a:gd name="connsiteX256" fmla="*/ 938600 w 11269336"/>
              <a:gd name="connsiteY256" fmla="*/ 2238113 h 2323145"/>
              <a:gd name="connsiteX257" fmla="*/ 791788 w 11269336"/>
              <a:gd name="connsiteY257" fmla="*/ 2293224 h 2323145"/>
              <a:gd name="connsiteX258" fmla="*/ 706914 w 11269336"/>
              <a:gd name="connsiteY258" fmla="*/ 2305046 h 2323145"/>
              <a:gd name="connsiteX259" fmla="*/ 675971 w 11269336"/>
              <a:gd name="connsiteY259" fmla="*/ 2304030 h 2323145"/>
              <a:gd name="connsiteX260" fmla="*/ 624180 w 11269336"/>
              <a:gd name="connsiteY260" fmla="*/ 2302650 h 2323145"/>
              <a:gd name="connsiteX261" fmla="*/ 583453 w 11269336"/>
              <a:gd name="connsiteY261" fmla="*/ 2288788 h 2323145"/>
              <a:gd name="connsiteX262" fmla="*/ 540946 w 11269336"/>
              <a:gd name="connsiteY262" fmla="*/ 2292721 h 2323145"/>
              <a:gd name="connsiteX263" fmla="*/ 533680 w 11269336"/>
              <a:gd name="connsiteY263" fmla="*/ 2310233 h 2323145"/>
              <a:gd name="connsiteX264" fmla="*/ 487366 w 11269336"/>
              <a:gd name="connsiteY264" fmla="*/ 2309053 h 2323145"/>
              <a:gd name="connsiteX265" fmla="*/ 416820 w 11269336"/>
              <a:gd name="connsiteY265" fmla="*/ 2305443 h 2323145"/>
              <a:gd name="connsiteX266" fmla="*/ 376805 w 11269336"/>
              <a:gd name="connsiteY266" fmla="*/ 2307647 h 2323145"/>
              <a:gd name="connsiteX267" fmla="*/ 266777 w 11269336"/>
              <a:gd name="connsiteY267" fmla="*/ 2309012 h 2323145"/>
              <a:gd name="connsiteX268" fmla="*/ 156013 w 11269336"/>
              <a:gd name="connsiteY268" fmla="*/ 2306832 h 2323145"/>
              <a:gd name="connsiteX269" fmla="*/ 87258 w 11269336"/>
              <a:gd name="connsiteY269" fmla="*/ 2285511 h 2323145"/>
              <a:gd name="connsiteX270" fmla="*/ 23798 w 11269336"/>
              <a:gd name="connsiteY270" fmla="*/ 2281822 h 2323145"/>
              <a:gd name="connsiteX271" fmla="*/ 0 w 11269336"/>
              <a:gd name="connsiteY271" fmla="*/ 2285369 h 2323145"/>
              <a:gd name="connsiteX272" fmla="*/ 0 w 11269336"/>
              <a:gd name="connsiteY27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41688 w 11269336"/>
              <a:gd name="connsiteY140" fmla="*/ 202233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460591 w 11269336"/>
              <a:gd name="connsiteY184" fmla="*/ 2097951 h 2323145"/>
              <a:gd name="connsiteX185" fmla="*/ 3320348 w 11269336"/>
              <a:gd name="connsiteY185" fmla="*/ 2130191 h 2323145"/>
              <a:gd name="connsiteX186" fmla="*/ 3170922 w 11269336"/>
              <a:gd name="connsiteY186" fmla="*/ 2115957 h 2323145"/>
              <a:gd name="connsiteX187" fmla="*/ 3156256 w 11269336"/>
              <a:gd name="connsiteY187" fmla="*/ 2124773 h 2323145"/>
              <a:gd name="connsiteX188" fmla="*/ 3140298 w 11269336"/>
              <a:gd name="connsiteY188" fmla="*/ 2129182 h 2323145"/>
              <a:gd name="connsiteX189" fmla="*/ 3138514 w 11269336"/>
              <a:gd name="connsiteY189" fmla="*/ 2128069 h 2323145"/>
              <a:gd name="connsiteX190" fmla="*/ 3120467 w 11269336"/>
              <a:gd name="connsiteY190" fmla="*/ 2128281 h 2323145"/>
              <a:gd name="connsiteX191" fmla="*/ 3116175 w 11269336"/>
              <a:gd name="connsiteY191" fmla="*/ 2131633 h 2323145"/>
              <a:gd name="connsiteX192" fmla="*/ 3103685 w 11269336"/>
              <a:gd name="connsiteY192" fmla="*/ 2132814 h 2323145"/>
              <a:gd name="connsiteX193" fmla="*/ 3078794 w 11269336"/>
              <a:gd name="connsiteY193" fmla="*/ 2137935 h 2323145"/>
              <a:gd name="connsiteX194" fmla="*/ 3074407 w 11269336"/>
              <a:gd name="connsiteY194" fmla="*/ 2136274 h 2323145"/>
              <a:gd name="connsiteX195" fmla="*/ 3037285 w 11269336"/>
              <a:gd name="connsiteY195" fmla="*/ 2139919 h 2323145"/>
              <a:gd name="connsiteX196" fmla="*/ 3036901 w 11269336"/>
              <a:gd name="connsiteY196" fmla="*/ 2138726 h 2323145"/>
              <a:gd name="connsiteX197" fmla="*/ 3026996 w 11269336"/>
              <a:gd name="connsiteY197" fmla="*/ 2134322 h 2323145"/>
              <a:gd name="connsiteX198" fmla="*/ 3007772 w 11269336"/>
              <a:gd name="connsiteY198" fmla="*/ 2128742 h 2323145"/>
              <a:gd name="connsiteX199" fmla="*/ 2965030 w 11269336"/>
              <a:gd name="connsiteY199" fmla="*/ 2100494 h 2323145"/>
              <a:gd name="connsiteX200" fmla="*/ 2926342 w 11269336"/>
              <a:gd name="connsiteY200" fmla="*/ 2104155 h 2323145"/>
              <a:gd name="connsiteX201" fmla="*/ 2918608 w 11269336"/>
              <a:gd name="connsiteY201" fmla="*/ 2104215 h 2323145"/>
              <a:gd name="connsiteX202" fmla="*/ 2918475 w 11269336"/>
              <a:gd name="connsiteY202" fmla="*/ 2103937 h 2323145"/>
              <a:gd name="connsiteX203" fmla="*/ 2910360 w 11269336"/>
              <a:gd name="connsiteY203" fmla="*/ 2103444 h 2323145"/>
              <a:gd name="connsiteX204" fmla="*/ 2904507 w 11269336"/>
              <a:gd name="connsiteY204" fmla="*/ 2104326 h 2323145"/>
              <a:gd name="connsiteX205" fmla="*/ 2889503 w 11269336"/>
              <a:gd name="connsiteY205" fmla="*/ 2104443 h 2323145"/>
              <a:gd name="connsiteX206" fmla="*/ 2884480 w 11269336"/>
              <a:gd name="connsiteY206" fmla="*/ 2102626 h 2323145"/>
              <a:gd name="connsiteX207" fmla="*/ 2882689 w 11269336"/>
              <a:gd name="connsiteY207" fmla="*/ 2099228 h 2323145"/>
              <a:gd name="connsiteX208" fmla="*/ 2881291 w 11269336"/>
              <a:gd name="connsiteY208" fmla="*/ 2099618 h 2323145"/>
              <a:gd name="connsiteX209" fmla="*/ 2853979 w 11269336"/>
              <a:gd name="connsiteY209" fmla="*/ 2090388 h 2323145"/>
              <a:gd name="connsiteX210" fmla="*/ 2791790 w 11269336"/>
              <a:gd name="connsiteY210" fmla="*/ 2080332 h 2323145"/>
              <a:gd name="connsiteX211" fmla="*/ 2755844 w 11269336"/>
              <a:gd name="connsiteY211" fmla="*/ 2078874 h 2323145"/>
              <a:gd name="connsiteX212" fmla="*/ 2657742 w 11269336"/>
              <a:gd name="connsiteY212" fmla="*/ 2070179 h 2323145"/>
              <a:gd name="connsiteX213" fmla="*/ 2559549 w 11269336"/>
              <a:gd name="connsiteY213" fmla="*/ 2057873 h 2323145"/>
              <a:gd name="connsiteX214" fmla="*/ 2512054 w 11269336"/>
              <a:gd name="connsiteY214" fmla="*/ 2031671 h 2323145"/>
              <a:gd name="connsiteX215" fmla="*/ 2506437 w 11269336"/>
              <a:gd name="connsiteY215" fmla="*/ 2030918 h 2323145"/>
              <a:gd name="connsiteX216" fmla="*/ 2491752 w 11269336"/>
              <a:gd name="connsiteY216" fmla="*/ 2033906 h 2323145"/>
              <a:gd name="connsiteX217" fmla="*/ 2486338 w 11269336"/>
              <a:gd name="connsiteY217" fmla="*/ 2035862 h 2323145"/>
              <a:gd name="connsiteX218" fmla="*/ 2478186 w 11269336"/>
              <a:gd name="connsiteY218" fmla="*/ 2036953 h 2323145"/>
              <a:gd name="connsiteX219" fmla="*/ 2477950 w 11269336"/>
              <a:gd name="connsiteY219" fmla="*/ 2036715 h 2323145"/>
              <a:gd name="connsiteX220" fmla="*/ 2470381 w 11269336"/>
              <a:gd name="connsiteY220" fmla="*/ 2038256 h 2323145"/>
              <a:gd name="connsiteX221" fmla="*/ 2433781 w 11269336"/>
              <a:gd name="connsiteY221" fmla="*/ 2049140 h 2323145"/>
              <a:gd name="connsiteX222" fmla="*/ 2381172 w 11269336"/>
              <a:gd name="connsiteY222" fmla="*/ 2030645 h 2323145"/>
              <a:gd name="connsiteX223" fmla="*/ 2360198 w 11269336"/>
              <a:gd name="connsiteY223" fmla="*/ 2029059 h 2323145"/>
              <a:gd name="connsiteX224" fmla="*/ 2348815 w 11269336"/>
              <a:gd name="connsiteY224" fmla="*/ 2026798 h 2323145"/>
              <a:gd name="connsiteX225" fmla="*/ 2347988 w 11269336"/>
              <a:gd name="connsiteY225" fmla="*/ 2025745 h 2323145"/>
              <a:gd name="connsiteX226" fmla="*/ 2312920 w 11269336"/>
              <a:gd name="connsiteY226" fmla="*/ 2036311 h 2323145"/>
              <a:gd name="connsiteX227" fmla="*/ 2307986 w 11269336"/>
              <a:gd name="connsiteY227" fmla="*/ 2035583 h 2323145"/>
              <a:gd name="connsiteX228" fmla="*/ 2285481 w 11269336"/>
              <a:gd name="connsiteY228" fmla="*/ 2045197 h 2323145"/>
              <a:gd name="connsiteX229" fmla="*/ 2273666 w 11269336"/>
              <a:gd name="connsiteY229" fmla="*/ 2048710 h 2323145"/>
              <a:gd name="connsiteX230" fmla="*/ 2270719 w 11269336"/>
              <a:gd name="connsiteY230" fmla="*/ 2052702 h 2323145"/>
              <a:gd name="connsiteX231" fmla="*/ 2253080 w 11269336"/>
              <a:gd name="connsiteY231" fmla="*/ 2056363 h 2323145"/>
              <a:gd name="connsiteX232" fmla="*/ 2250906 w 11269336"/>
              <a:gd name="connsiteY232" fmla="*/ 2055654 h 2323145"/>
              <a:gd name="connsiteX233" fmla="*/ 2236905 w 11269336"/>
              <a:gd name="connsiteY233" fmla="*/ 2062882 h 2323145"/>
              <a:gd name="connsiteX234" fmla="*/ 2225830 w 11269336"/>
              <a:gd name="connsiteY234" fmla="*/ 2074027 h 2323145"/>
              <a:gd name="connsiteX235" fmla="*/ 2073776 w 11269336"/>
              <a:gd name="connsiteY235" fmla="*/ 2089244 h 2323145"/>
              <a:gd name="connsiteX236" fmla="*/ 1948256 w 11269336"/>
              <a:gd name="connsiteY236" fmla="*/ 2146616 h 2323145"/>
              <a:gd name="connsiteX237" fmla="*/ 1865582 w 11269336"/>
              <a:gd name="connsiteY237" fmla="*/ 2153738 h 2323145"/>
              <a:gd name="connsiteX238" fmla="*/ 1835210 w 11269336"/>
              <a:gd name="connsiteY238" fmla="*/ 2134244 h 2323145"/>
              <a:gd name="connsiteX239" fmla="*/ 1632661 w 11269336"/>
              <a:gd name="connsiteY239" fmla="*/ 2173882 h 2323145"/>
              <a:gd name="connsiteX240" fmla="*/ 1579590 w 11269336"/>
              <a:gd name="connsiteY240" fmla="*/ 2173680 h 2323145"/>
              <a:gd name="connsiteX241" fmla="*/ 1535601 w 11269336"/>
              <a:gd name="connsiteY241" fmla="*/ 2194590 h 2323145"/>
              <a:gd name="connsiteX242" fmla="*/ 1515594 w 11269336"/>
              <a:gd name="connsiteY242" fmla="*/ 2189622 h 2323145"/>
              <a:gd name="connsiteX243" fmla="*/ 1512113 w 11269336"/>
              <a:gd name="connsiteY243" fmla="*/ 2188534 h 2323145"/>
              <a:gd name="connsiteX244" fmla="*/ 1498838 w 11269336"/>
              <a:gd name="connsiteY244" fmla="*/ 2189213 h 2323145"/>
              <a:gd name="connsiteX245" fmla="*/ 1494279 w 11269336"/>
              <a:gd name="connsiteY245" fmla="*/ 2183112 h 2323145"/>
              <a:gd name="connsiteX246" fmla="*/ 1473714 w 11269336"/>
              <a:gd name="connsiteY246" fmla="*/ 2179625 h 2323145"/>
              <a:gd name="connsiteX247" fmla="*/ 1449503 w 11269336"/>
              <a:gd name="connsiteY247" fmla="*/ 2182633 h 2323145"/>
              <a:gd name="connsiteX248" fmla="*/ 1335495 w 11269336"/>
              <a:gd name="connsiteY248" fmla="*/ 2203940 h 2323145"/>
              <a:gd name="connsiteX249" fmla="*/ 1266687 w 11269336"/>
              <a:gd name="connsiteY249" fmla="*/ 2212688 h 2323145"/>
              <a:gd name="connsiteX250" fmla="*/ 1239614 w 11269336"/>
              <a:gd name="connsiteY250" fmla="*/ 2209727 h 2323145"/>
              <a:gd name="connsiteX251" fmla="*/ 1202436 w 11269336"/>
              <a:gd name="connsiteY251" fmla="*/ 2209817 h 2323145"/>
              <a:gd name="connsiteX252" fmla="*/ 1136097 w 11269336"/>
              <a:gd name="connsiteY252" fmla="*/ 2205112 h 2323145"/>
              <a:gd name="connsiteX253" fmla="*/ 1048229 w 11269336"/>
              <a:gd name="connsiteY253" fmla="*/ 2207249 h 2323145"/>
              <a:gd name="connsiteX254" fmla="*/ 988232 w 11269336"/>
              <a:gd name="connsiteY254" fmla="*/ 2235635 h 2323145"/>
              <a:gd name="connsiteX255" fmla="*/ 981959 w 11269336"/>
              <a:gd name="connsiteY255" fmla="*/ 2231607 h 2323145"/>
              <a:gd name="connsiteX256" fmla="*/ 938600 w 11269336"/>
              <a:gd name="connsiteY256" fmla="*/ 2238113 h 2323145"/>
              <a:gd name="connsiteX257" fmla="*/ 791788 w 11269336"/>
              <a:gd name="connsiteY257" fmla="*/ 2293224 h 2323145"/>
              <a:gd name="connsiteX258" fmla="*/ 706914 w 11269336"/>
              <a:gd name="connsiteY258" fmla="*/ 2305046 h 2323145"/>
              <a:gd name="connsiteX259" fmla="*/ 675971 w 11269336"/>
              <a:gd name="connsiteY259" fmla="*/ 2304030 h 2323145"/>
              <a:gd name="connsiteX260" fmla="*/ 624180 w 11269336"/>
              <a:gd name="connsiteY260" fmla="*/ 2302650 h 2323145"/>
              <a:gd name="connsiteX261" fmla="*/ 583453 w 11269336"/>
              <a:gd name="connsiteY261" fmla="*/ 2288788 h 2323145"/>
              <a:gd name="connsiteX262" fmla="*/ 540946 w 11269336"/>
              <a:gd name="connsiteY262" fmla="*/ 2292721 h 2323145"/>
              <a:gd name="connsiteX263" fmla="*/ 533680 w 11269336"/>
              <a:gd name="connsiteY263" fmla="*/ 2310233 h 2323145"/>
              <a:gd name="connsiteX264" fmla="*/ 487366 w 11269336"/>
              <a:gd name="connsiteY264" fmla="*/ 2309053 h 2323145"/>
              <a:gd name="connsiteX265" fmla="*/ 416820 w 11269336"/>
              <a:gd name="connsiteY265" fmla="*/ 2305443 h 2323145"/>
              <a:gd name="connsiteX266" fmla="*/ 376805 w 11269336"/>
              <a:gd name="connsiteY266" fmla="*/ 2307647 h 2323145"/>
              <a:gd name="connsiteX267" fmla="*/ 266777 w 11269336"/>
              <a:gd name="connsiteY267" fmla="*/ 2309012 h 2323145"/>
              <a:gd name="connsiteX268" fmla="*/ 156013 w 11269336"/>
              <a:gd name="connsiteY268" fmla="*/ 2306832 h 2323145"/>
              <a:gd name="connsiteX269" fmla="*/ 87258 w 11269336"/>
              <a:gd name="connsiteY269" fmla="*/ 2285511 h 2323145"/>
              <a:gd name="connsiteX270" fmla="*/ 23798 w 11269336"/>
              <a:gd name="connsiteY270" fmla="*/ 2281822 h 2323145"/>
              <a:gd name="connsiteX271" fmla="*/ 0 w 11269336"/>
              <a:gd name="connsiteY271" fmla="*/ 2285369 h 2323145"/>
              <a:gd name="connsiteX272" fmla="*/ 0 w 11269336"/>
              <a:gd name="connsiteY27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41688 w 11269336"/>
              <a:gd name="connsiteY140" fmla="*/ 202233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460591 w 11269336"/>
              <a:gd name="connsiteY184" fmla="*/ 2097951 h 2323145"/>
              <a:gd name="connsiteX185" fmla="*/ 3170922 w 11269336"/>
              <a:gd name="connsiteY185" fmla="*/ 2115957 h 2323145"/>
              <a:gd name="connsiteX186" fmla="*/ 3156256 w 11269336"/>
              <a:gd name="connsiteY186" fmla="*/ 2124773 h 2323145"/>
              <a:gd name="connsiteX187" fmla="*/ 3140298 w 11269336"/>
              <a:gd name="connsiteY187" fmla="*/ 2129182 h 2323145"/>
              <a:gd name="connsiteX188" fmla="*/ 3138514 w 11269336"/>
              <a:gd name="connsiteY188" fmla="*/ 2128069 h 2323145"/>
              <a:gd name="connsiteX189" fmla="*/ 3120467 w 11269336"/>
              <a:gd name="connsiteY189" fmla="*/ 2128281 h 2323145"/>
              <a:gd name="connsiteX190" fmla="*/ 3116175 w 11269336"/>
              <a:gd name="connsiteY190" fmla="*/ 2131633 h 2323145"/>
              <a:gd name="connsiteX191" fmla="*/ 3103685 w 11269336"/>
              <a:gd name="connsiteY191" fmla="*/ 2132814 h 2323145"/>
              <a:gd name="connsiteX192" fmla="*/ 3078794 w 11269336"/>
              <a:gd name="connsiteY192" fmla="*/ 2137935 h 2323145"/>
              <a:gd name="connsiteX193" fmla="*/ 3074407 w 11269336"/>
              <a:gd name="connsiteY193" fmla="*/ 2136274 h 2323145"/>
              <a:gd name="connsiteX194" fmla="*/ 3037285 w 11269336"/>
              <a:gd name="connsiteY194" fmla="*/ 2139919 h 2323145"/>
              <a:gd name="connsiteX195" fmla="*/ 3036901 w 11269336"/>
              <a:gd name="connsiteY195" fmla="*/ 2138726 h 2323145"/>
              <a:gd name="connsiteX196" fmla="*/ 3026996 w 11269336"/>
              <a:gd name="connsiteY196" fmla="*/ 2134322 h 2323145"/>
              <a:gd name="connsiteX197" fmla="*/ 3007772 w 11269336"/>
              <a:gd name="connsiteY197" fmla="*/ 2128742 h 2323145"/>
              <a:gd name="connsiteX198" fmla="*/ 2965030 w 11269336"/>
              <a:gd name="connsiteY198" fmla="*/ 2100494 h 2323145"/>
              <a:gd name="connsiteX199" fmla="*/ 2926342 w 11269336"/>
              <a:gd name="connsiteY199" fmla="*/ 2104155 h 2323145"/>
              <a:gd name="connsiteX200" fmla="*/ 2918608 w 11269336"/>
              <a:gd name="connsiteY200" fmla="*/ 2104215 h 2323145"/>
              <a:gd name="connsiteX201" fmla="*/ 2918475 w 11269336"/>
              <a:gd name="connsiteY201" fmla="*/ 2103937 h 2323145"/>
              <a:gd name="connsiteX202" fmla="*/ 2910360 w 11269336"/>
              <a:gd name="connsiteY202" fmla="*/ 2103444 h 2323145"/>
              <a:gd name="connsiteX203" fmla="*/ 2904507 w 11269336"/>
              <a:gd name="connsiteY203" fmla="*/ 2104326 h 2323145"/>
              <a:gd name="connsiteX204" fmla="*/ 2889503 w 11269336"/>
              <a:gd name="connsiteY204" fmla="*/ 2104443 h 2323145"/>
              <a:gd name="connsiteX205" fmla="*/ 2884480 w 11269336"/>
              <a:gd name="connsiteY205" fmla="*/ 2102626 h 2323145"/>
              <a:gd name="connsiteX206" fmla="*/ 2882689 w 11269336"/>
              <a:gd name="connsiteY206" fmla="*/ 2099228 h 2323145"/>
              <a:gd name="connsiteX207" fmla="*/ 2881291 w 11269336"/>
              <a:gd name="connsiteY207" fmla="*/ 2099618 h 2323145"/>
              <a:gd name="connsiteX208" fmla="*/ 2853979 w 11269336"/>
              <a:gd name="connsiteY208" fmla="*/ 2090388 h 2323145"/>
              <a:gd name="connsiteX209" fmla="*/ 2791790 w 11269336"/>
              <a:gd name="connsiteY209" fmla="*/ 2080332 h 2323145"/>
              <a:gd name="connsiteX210" fmla="*/ 2755844 w 11269336"/>
              <a:gd name="connsiteY210" fmla="*/ 2078874 h 2323145"/>
              <a:gd name="connsiteX211" fmla="*/ 2657742 w 11269336"/>
              <a:gd name="connsiteY211" fmla="*/ 2070179 h 2323145"/>
              <a:gd name="connsiteX212" fmla="*/ 2559549 w 11269336"/>
              <a:gd name="connsiteY212" fmla="*/ 2057873 h 2323145"/>
              <a:gd name="connsiteX213" fmla="*/ 2512054 w 11269336"/>
              <a:gd name="connsiteY213" fmla="*/ 2031671 h 2323145"/>
              <a:gd name="connsiteX214" fmla="*/ 2506437 w 11269336"/>
              <a:gd name="connsiteY214" fmla="*/ 2030918 h 2323145"/>
              <a:gd name="connsiteX215" fmla="*/ 2491752 w 11269336"/>
              <a:gd name="connsiteY215" fmla="*/ 2033906 h 2323145"/>
              <a:gd name="connsiteX216" fmla="*/ 2486338 w 11269336"/>
              <a:gd name="connsiteY216" fmla="*/ 2035862 h 2323145"/>
              <a:gd name="connsiteX217" fmla="*/ 2478186 w 11269336"/>
              <a:gd name="connsiteY217" fmla="*/ 2036953 h 2323145"/>
              <a:gd name="connsiteX218" fmla="*/ 2477950 w 11269336"/>
              <a:gd name="connsiteY218" fmla="*/ 2036715 h 2323145"/>
              <a:gd name="connsiteX219" fmla="*/ 2470381 w 11269336"/>
              <a:gd name="connsiteY219" fmla="*/ 2038256 h 2323145"/>
              <a:gd name="connsiteX220" fmla="*/ 2433781 w 11269336"/>
              <a:gd name="connsiteY220" fmla="*/ 2049140 h 2323145"/>
              <a:gd name="connsiteX221" fmla="*/ 2381172 w 11269336"/>
              <a:gd name="connsiteY221" fmla="*/ 2030645 h 2323145"/>
              <a:gd name="connsiteX222" fmla="*/ 2360198 w 11269336"/>
              <a:gd name="connsiteY222" fmla="*/ 2029059 h 2323145"/>
              <a:gd name="connsiteX223" fmla="*/ 2348815 w 11269336"/>
              <a:gd name="connsiteY223" fmla="*/ 2026798 h 2323145"/>
              <a:gd name="connsiteX224" fmla="*/ 2347988 w 11269336"/>
              <a:gd name="connsiteY224" fmla="*/ 2025745 h 2323145"/>
              <a:gd name="connsiteX225" fmla="*/ 2312920 w 11269336"/>
              <a:gd name="connsiteY225" fmla="*/ 2036311 h 2323145"/>
              <a:gd name="connsiteX226" fmla="*/ 2307986 w 11269336"/>
              <a:gd name="connsiteY226" fmla="*/ 2035583 h 2323145"/>
              <a:gd name="connsiteX227" fmla="*/ 2285481 w 11269336"/>
              <a:gd name="connsiteY227" fmla="*/ 2045197 h 2323145"/>
              <a:gd name="connsiteX228" fmla="*/ 2273666 w 11269336"/>
              <a:gd name="connsiteY228" fmla="*/ 2048710 h 2323145"/>
              <a:gd name="connsiteX229" fmla="*/ 2270719 w 11269336"/>
              <a:gd name="connsiteY229" fmla="*/ 2052702 h 2323145"/>
              <a:gd name="connsiteX230" fmla="*/ 2253080 w 11269336"/>
              <a:gd name="connsiteY230" fmla="*/ 2056363 h 2323145"/>
              <a:gd name="connsiteX231" fmla="*/ 2250906 w 11269336"/>
              <a:gd name="connsiteY231" fmla="*/ 2055654 h 2323145"/>
              <a:gd name="connsiteX232" fmla="*/ 2236905 w 11269336"/>
              <a:gd name="connsiteY232" fmla="*/ 2062882 h 2323145"/>
              <a:gd name="connsiteX233" fmla="*/ 2225830 w 11269336"/>
              <a:gd name="connsiteY233" fmla="*/ 2074027 h 2323145"/>
              <a:gd name="connsiteX234" fmla="*/ 2073776 w 11269336"/>
              <a:gd name="connsiteY234" fmla="*/ 2089244 h 2323145"/>
              <a:gd name="connsiteX235" fmla="*/ 1948256 w 11269336"/>
              <a:gd name="connsiteY235" fmla="*/ 2146616 h 2323145"/>
              <a:gd name="connsiteX236" fmla="*/ 1865582 w 11269336"/>
              <a:gd name="connsiteY236" fmla="*/ 2153738 h 2323145"/>
              <a:gd name="connsiteX237" fmla="*/ 1835210 w 11269336"/>
              <a:gd name="connsiteY237" fmla="*/ 2134244 h 2323145"/>
              <a:gd name="connsiteX238" fmla="*/ 1632661 w 11269336"/>
              <a:gd name="connsiteY238" fmla="*/ 2173882 h 2323145"/>
              <a:gd name="connsiteX239" fmla="*/ 1579590 w 11269336"/>
              <a:gd name="connsiteY239" fmla="*/ 2173680 h 2323145"/>
              <a:gd name="connsiteX240" fmla="*/ 1535601 w 11269336"/>
              <a:gd name="connsiteY240" fmla="*/ 2194590 h 2323145"/>
              <a:gd name="connsiteX241" fmla="*/ 1515594 w 11269336"/>
              <a:gd name="connsiteY241" fmla="*/ 2189622 h 2323145"/>
              <a:gd name="connsiteX242" fmla="*/ 1512113 w 11269336"/>
              <a:gd name="connsiteY242" fmla="*/ 2188534 h 2323145"/>
              <a:gd name="connsiteX243" fmla="*/ 1498838 w 11269336"/>
              <a:gd name="connsiteY243" fmla="*/ 2189213 h 2323145"/>
              <a:gd name="connsiteX244" fmla="*/ 1494279 w 11269336"/>
              <a:gd name="connsiteY244" fmla="*/ 2183112 h 2323145"/>
              <a:gd name="connsiteX245" fmla="*/ 1473714 w 11269336"/>
              <a:gd name="connsiteY245" fmla="*/ 2179625 h 2323145"/>
              <a:gd name="connsiteX246" fmla="*/ 1449503 w 11269336"/>
              <a:gd name="connsiteY246" fmla="*/ 2182633 h 2323145"/>
              <a:gd name="connsiteX247" fmla="*/ 1335495 w 11269336"/>
              <a:gd name="connsiteY247" fmla="*/ 2203940 h 2323145"/>
              <a:gd name="connsiteX248" fmla="*/ 1266687 w 11269336"/>
              <a:gd name="connsiteY248" fmla="*/ 2212688 h 2323145"/>
              <a:gd name="connsiteX249" fmla="*/ 1239614 w 11269336"/>
              <a:gd name="connsiteY249" fmla="*/ 2209727 h 2323145"/>
              <a:gd name="connsiteX250" fmla="*/ 1202436 w 11269336"/>
              <a:gd name="connsiteY250" fmla="*/ 2209817 h 2323145"/>
              <a:gd name="connsiteX251" fmla="*/ 1136097 w 11269336"/>
              <a:gd name="connsiteY251" fmla="*/ 2205112 h 2323145"/>
              <a:gd name="connsiteX252" fmla="*/ 1048229 w 11269336"/>
              <a:gd name="connsiteY252" fmla="*/ 2207249 h 2323145"/>
              <a:gd name="connsiteX253" fmla="*/ 988232 w 11269336"/>
              <a:gd name="connsiteY253" fmla="*/ 2235635 h 2323145"/>
              <a:gd name="connsiteX254" fmla="*/ 981959 w 11269336"/>
              <a:gd name="connsiteY254" fmla="*/ 2231607 h 2323145"/>
              <a:gd name="connsiteX255" fmla="*/ 938600 w 11269336"/>
              <a:gd name="connsiteY255" fmla="*/ 2238113 h 2323145"/>
              <a:gd name="connsiteX256" fmla="*/ 791788 w 11269336"/>
              <a:gd name="connsiteY256" fmla="*/ 2293224 h 2323145"/>
              <a:gd name="connsiteX257" fmla="*/ 706914 w 11269336"/>
              <a:gd name="connsiteY257" fmla="*/ 2305046 h 2323145"/>
              <a:gd name="connsiteX258" fmla="*/ 675971 w 11269336"/>
              <a:gd name="connsiteY258" fmla="*/ 2304030 h 2323145"/>
              <a:gd name="connsiteX259" fmla="*/ 624180 w 11269336"/>
              <a:gd name="connsiteY259" fmla="*/ 2302650 h 2323145"/>
              <a:gd name="connsiteX260" fmla="*/ 583453 w 11269336"/>
              <a:gd name="connsiteY260" fmla="*/ 2288788 h 2323145"/>
              <a:gd name="connsiteX261" fmla="*/ 540946 w 11269336"/>
              <a:gd name="connsiteY261" fmla="*/ 2292721 h 2323145"/>
              <a:gd name="connsiteX262" fmla="*/ 533680 w 11269336"/>
              <a:gd name="connsiteY262" fmla="*/ 2310233 h 2323145"/>
              <a:gd name="connsiteX263" fmla="*/ 487366 w 11269336"/>
              <a:gd name="connsiteY263" fmla="*/ 2309053 h 2323145"/>
              <a:gd name="connsiteX264" fmla="*/ 416820 w 11269336"/>
              <a:gd name="connsiteY264" fmla="*/ 2305443 h 2323145"/>
              <a:gd name="connsiteX265" fmla="*/ 376805 w 11269336"/>
              <a:gd name="connsiteY265" fmla="*/ 2307647 h 2323145"/>
              <a:gd name="connsiteX266" fmla="*/ 266777 w 11269336"/>
              <a:gd name="connsiteY266" fmla="*/ 2309012 h 2323145"/>
              <a:gd name="connsiteX267" fmla="*/ 156013 w 11269336"/>
              <a:gd name="connsiteY267" fmla="*/ 2306832 h 2323145"/>
              <a:gd name="connsiteX268" fmla="*/ 87258 w 11269336"/>
              <a:gd name="connsiteY268" fmla="*/ 2285511 h 2323145"/>
              <a:gd name="connsiteX269" fmla="*/ 23798 w 11269336"/>
              <a:gd name="connsiteY269" fmla="*/ 2281822 h 2323145"/>
              <a:gd name="connsiteX270" fmla="*/ 0 w 11269336"/>
              <a:gd name="connsiteY270" fmla="*/ 2285369 h 2323145"/>
              <a:gd name="connsiteX271" fmla="*/ 0 w 11269336"/>
              <a:gd name="connsiteY271"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41688 w 11269336"/>
              <a:gd name="connsiteY140" fmla="*/ 202233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365341 w 11269336"/>
              <a:gd name="connsiteY184" fmla="*/ 2077638 h 2323145"/>
              <a:gd name="connsiteX185" fmla="*/ 3170922 w 11269336"/>
              <a:gd name="connsiteY185" fmla="*/ 2115957 h 2323145"/>
              <a:gd name="connsiteX186" fmla="*/ 3156256 w 11269336"/>
              <a:gd name="connsiteY186" fmla="*/ 2124773 h 2323145"/>
              <a:gd name="connsiteX187" fmla="*/ 3140298 w 11269336"/>
              <a:gd name="connsiteY187" fmla="*/ 2129182 h 2323145"/>
              <a:gd name="connsiteX188" fmla="*/ 3138514 w 11269336"/>
              <a:gd name="connsiteY188" fmla="*/ 2128069 h 2323145"/>
              <a:gd name="connsiteX189" fmla="*/ 3120467 w 11269336"/>
              <a:gd name="connsiteY189" fmla="*/ 2128281 h 2323145"/>
              <a:gd name="connsiteX190" fmla="*/ 3116175 w 11269336"/>
              <a:gd name="connsiteY190" fmla="*/ 2131633 h 2323145"/>
              <a:gd name="connsiteX191" fmla="*/ 3103685 w 11269336"/>
              <a:gd name="connsiteY191" fmla="*/ 2132814 h 2323145"/>
              <a:gd name="connsiteX192" fmla="*/ 3078794 w 11269336"/>
              <a:gd name="connsiteY192" fmla="*/ 2137935 h 2323145"/>
              <a:gd name="connsiteX193" fmla="*/ 3074407 w 11269336"/>
              <a:gd name="connsiteY193" fmla="*/ 2136274 h 2323145"/>
              <a:gd name="connsiteX194" fmla="*/ 3037285 w 11269336"/>
              <a:gd name="connsiteY194" fmla="*/ 2139919 h 2323145"/>
              <a:gd name="connsiteX195" fmla="*/ 3036901 w 11269336"/>
              <a:gd name="connsiteY195" fmla="*/ 2138726 h 2323145"/>
              <a:gd name="connsiteX196" fmla="*/ 3026996 w 11269336"/>
              <a:gd name="connsiteY196" fmla="*/ 2134322 h 2323145"/>
              <a:gd name="connsiteX197" fmla="*/ 3007772 w 11269336"/>
              <a:gd name="connsiteY197" fmla="*/ 2128742 h 2323145"/>
              <a:gd name="connsiteX198" fmla="*/ 2965030 w 11269336"/>
              <a:gd name="connsiteY198" fmla="*/ 2100494 h 2323145"/>
              <a:gd name="connsiteX199" fmla="*/ 2926342 w 11269336"/>
              <a:gd name="connsiteY199" fmla="*/ 2104155 h 2323145"/>
              <a:gd name="connsiteX200" fmla="*/ 2918608 w 11269336"/>
              <a:gd name="connsiteY200" fmla="*/ 2104215 h 2323145"/>
              <a:gd name="connsiteX201" fmla="*/ 2918475 w 11269336"/>
              <a:gd name="connsiteY201" fmla="*/ 2103937 h 2323145"/>
              <a:gd name="connsiteX202" fmla="*/ 2910360 w 11269336"/>
              <a:gd name="connsiteY202" fmla="*/ 2103444 h 2323145"/>
              <a:gd name="connsiteX203" fmla="*/ 2904507 w 11269336"/>
              <a:gd name="connsiteY203" fmla="*/ 2104326 h 2323145"/>
              <a:gd name="connsiteX204" fmla="*/ 2889503 w 11269336"/>
              <a:gd name="connsiteY204" fmla="*/ 2104443 h 2323145"/>
              <a:gd name="connsiteX205" fmla="*/ 2884480 w 11269336"/>
              <a:gd name="connsiteY205" fmla="*/ 2102626 h 2323145"/>
              <a:gd name="connsiteX206" fmla="*/ 2882689 w 11269336"/>
              <a:gd name="connsiteY206" fmla="*/ 2099228 h 2323145"/>
              <a:gd name="connsiteX207" fmla="*/ 2881291 w 11269336"/>
              <a:gd name="connsiteY207" fmla="*/ 2099618 h 2323145"/>
              <a:gd name="connsiteX208" fmla="*/ 2853979 w 11269336"/>
              <a:gd name="connsiteY208" fmla="*/ 2090388 h 2323145"/>
              <a:gd name="connsiteX209" fmla="*/ 2791790 w 11269336"/>
              <a:gd name="connsiteY209" fmla="*/ 2080332 h 2323145"/>
              <a:gd name="connsiteX210" fmla="*/ 2755844 w 11269336"/>
              <a:gd name="connsiteY210" fmla="*/ 2078874 h 2323145"/>
              <a:gd name="connsiteX211" fmla="*/ 2657742 w 11269336"/>
              <a:gd name="connsiteY211" fmla="*/ 2070179 h 2323145"/>
              <a:gd name="connsiteX212" fmla="*/ 2559549 w 11269336"/>
              <a:gd name="connsiteY212" fmla="*/ 2057873 h 2323145"/>
              <a:gd name="connsiteX213" fmla="*/ 2512054 w 11269336"/>
              <a:gd name="connsiteY213" fmla="*/ 2031671 h 2323145"/>
              <a:gd name="connsiteX214" fmla="*/ 2506437 w 11269336"/>
              <a:gd name="connsiteY214" fmla="*/ 2030918 h 2323145"/>
              <a:gd name="connsiteX215" fmla="*/ 2491752 w 11269336"/>
              <a:gd name="connsiteY215" fmla="*/ 2033906 h 2323145"/>
              <a:gd name="connsiteX216" fmla="*/ 2486338 w 11269336"/>
              <a:gd name="connsiteY216" fmla="*/ 2035862 h 2323145"/>
              <a:gd name="connsiteX217" fmla="*/ 2478186 w 11269336"/>
              <a:gd name="connsiteY217" fmla="*/ 2036953 h 2323145"/>
              <a:gd name="connsiteX218" fmla="*/ 2477950 w 11269336"/>
              <a:gd name="connsiteY218" fmla="*/ 2036715 h 2323145"/>
              <a:gd name="connsiteX219" fmla="*/ 2470381 w 11269336"/>
              <a:gd name="connsiteY219" fmla="*/ 2038256 h 2323145"/>
              <a:gd name="connsiteX220" fmla="*/ 2433781 w 11269336"/>
              <a:gd name="connsiteY220" fmla="*/ 2049140 h 2323145"/>
              <a:gd name="connsiteX221" fmla="*/ 2381172 w 11269336"/>
              <a:gd name="connsiteY221" fmla="*/ 2030645 h 2323145"/>
              <a:gd name="connsiteX222" fmla="*/ 2360198 w 11269336"/>
              <a:gd name="connsiteY222" fmla="*/ 2029059 h 2323145"/>
              <a:gd name="connsiteX223" fmla="*/ 2348815 w 11269336"/>
              <a:gd name="connsiteY223" fmla="*/ 2026798 h 2323145"/>
              <a:gd name="connsiteX224" fmla="*/ 2347988 w 11269336"/>
              <a:gd name="connsiteY224" fmla="*/ 2025745 h 2323145"/>
              <a:gd name="connsiteX225" fmla="*/ 2312920 w 11269336"/>
              <a:gd name="connsiteY225" fmla="*/ 2036311 h 2323145"/>
              <a:gd name="connsiteX226" fmla="*/ 2307986 w 11269336"/>
              <a:gd name="connsiteY226" fmla="*/ 2035583 h 2323145"/>
              <a:gd name="connsiteX227" fmla="*/ 2285481 w 11269336"/>
              <a:gd name="connsiteY227" fmla="*/ 2045197 h 2323145"/>
              <a:gd name="connsiteX228" fmla="*/ 2273666 w 11269336"/>
              <a:gd name="connsiteY228" fmla="*/ 2048710 h 2323145"/>
              <a:gd name="connsiteX229" fmla="*/ 2270719 w 11269336"/>
              <a:gd name="connsiteY229" fmla="*/ 2052702 h 2323145"/>
              <a:gd name="connsiteX230" fmla="*/ 2253080 w 11269336"/>
              <a:gd name="connsiteY230" fmla="*/ 2056363 h 2323145"/>
              <a:gd name="connsiteX231" fmla="*/ 2250906 w 11269336"/>
              <a:gd name="connsiteY231" fmla="*/ 2055654 h 2323145"/>
              <a:gd name="connsiteX232" fmla="*/ 2236905 w 11269336"/>
              <a:gd name="connsiteY232" fmla="*/ 2062882 h 2323145"/>
              <a:gd name="connsiteX233" fmla="*/ 2225830 w 11269336"/>
              <a:gd name="connsiteY233" fmla="*/ 2074027 h 2323145"/>
              <a:gd name="connsiteX234" fmla="*/ 2073776 w 11269336"/>
              <a:gd name="connsiteY234" fmla="*/ 2089244 h 2323145"/>
              <a:gd name="connsiteX235" fmla="*/ 1948256 w 11269336"/>
              <a:gd name="connsiteY235" fmla="*/ 2146616 h 2323145"/>
              <a:gd name="connsiteX236" fmla="*/ 1865582 w 11269336"/>
              <a:gd name="connsiteY236" fmla="*/ 2153738 h 2323145"/>
              <a:gd name="connsiteX237" fmla="*/ 1835210 w 11269336"/>
              <a:gd name="connsiteY237" fmla="*/ 2134244 h 2323145"/>
              <a:gd name="connsiteX238" fmla="*/ 1632661 w 11269336"/>
              <a:gd name="connsiteY238" fmla="*/ 2173882 h 2323145"/>
              <a:gd name="connsiteX239" fmla="*/ 1579590 w 11269336"/>
              <a:gd name="connsiteY239" fmla="*/ 2173680 h 2323145"/>
              <a:gd name="connsiteX240" fmla="*/ 1535601 w 11269336"/>
              <a:gd name="connsiteY240" fmla="*/ 2194590 h 2323145"/>
              <a:gd name="connsiteX241" fmla="*/ 1515594 w 11269336"/>
              <a:gd name="connsiteY241" fmla="*/ 2189622 h 2323145"/>
              <a:gd name="connsiteX242" fmla="*/ 1512113 w 11269336"/>
              <a:gd name="connsiteY242" fmla="*/ 2188534 h 2323145"/>
              <a:gd name="connsiteX243" fmla="*/ 1498838 w 11269336"/>
              <a:gd name="connsiteY243" fmla="*/ 2189213 h 2323145"/>
              <a:gd name="connsiteX244" fmla="*/ 1494279 w 11269336"/>
              <a:gd name="connsiteY244" fmla="*/ 2183112 h 2323145"/>
              <a:gd name="connsiteX245" fmla="*/ 1473714 w 11269336"/>
              <a:gd name="connsiteY245" fmla="*/ 2179625 h 2323145"/>
              <a:gd name="connsiteX246" fmla="*/ 1449503 w 11269336"/>
              <a:gd name="connsiteY246" fmla="*/ 2182633 h 2323145"/>
              <a:gd name="connsiteX247" fmla="*/ 1335495 w 11269336"/>
              <a:gd name="connsiteY247" fmla="*/ 2203940 h 2323145"/>
              <a:gd name="connsiteX248" fmla="*/ 1266687 w 11269336"/>
              <a:gd name="connsiteY248" fmla="*/ 2212688 h 2323145"/>
              <a:gd name="connsiteX249" fmla="*/ 1239614 w 11269336"/>
              <a:gd name="connsiteY249" fmla="*/ 2209727 h 2323145"/>
              <a:gd name="connsiteX250" fmla="*/ 1202436 w 11269336"/>
              <a:gd name="connsiteY250" fmla="*/ 2209817 h 2323145"/>
              <a:gd name="connsiteX251" fmla="*/ 1136097 w 11269336"/>
              <a:gd name="connsiteY251" fmla="*/ 2205112 h 2323145"/>
              <a:gd name="connsiteX252" fmla="*/ 1048229 w 11269336"/>
              <a:gd name="connsiteY252" fmla="*/ 2207249 h 2323145"/>
              <a:gd name="connsiteX253" fmla="*/ 988232 w 11269336"/>
              <a:gd name="connsiteY253" fmla="*/ 2235635 h 2323145"/>
              <a:gd name="connsiteX254" fmla="*/ 981959 w 11269336"/>
              <a:gd name="connsiteY254" fmla="*/ 2231607 h 2323145"/>
              <a:gd name="connsiteX255" fmla="*/ 938600 w 11269336"/>
              <a:gd name="connsiteY255" fmla="*/ 2238113 h 2323145"/>
              <a:gd name="connsiteX256" fmla="*/ 791788 w 11269336"/>
              <a:gd name="connsiteY256" fmla="*/ 2293224 h 2323145"/>
              <a:gd name="connsiteX257" fmla="*/ 706914 w 11269336"/>
              <a:gd name="connsiteY257" fmla="*/ 2305046 h 2323145"/>
              <a:gd name="connsiteX258" fmla="*/ 675971 w 11269336"/>
              <a:gd name="connsiteY258" fmla="*/ 2304030 h 2323145"/>
              <a:gd name="connsiteX259" fmla="*/ 624180 w 11269336"/>
              <a:gd name="connsiteY259" fmla="*/ 2302650 h 2323145"/>
              <a:gd name="connsiteX260" fmla="*/ 583453 w 11269336"/>
              <a:gd name="connsiteY260" fmla="*/ 2288788 h 2323145"/>
              <a:gd name="connsiteX261" fmla="*/ 540946 w 11269336"/>
              <a:gd name="connsiteY261" fmla="*/ 2292721 h 2323145"/>
              <a:gd name="connsiteX262" fmla="*/ 533680 w 11269336"/>
              <a:gd name="connsiteY262" fmla="*/ 2310233 h 2323145"/>
              <a:gd name="connsiteX263" fmla="*/ 487366 w 11269336"/>
              <a:gd name="connsiteY263" fmla="*/ 2309053 h 2323145"/>
              <a:gd name="connsiteX264" fmla="*/ 416820 w 11269336"/>
              <a:gd name="connsiteY264" fmla="*/ 2305443 h 2323145"/>
              <a:gd name="connsiteX265" fmla="*/ 376805 w 11269336"/>
              <a:gd name="connsiteY265" fmla="*/ 2307647 h 2323145"/>
              <a:gd name="connsiteX266" fmla="*/ 266777 w 11269336"/>
              <a:gd name="connsiteY266" fmla="*/ 2309012 h 2323145"/>
              <a:gd name="connsiteX267" fmla="*/ 156013 w 11269336"/>
              <a:gd name="connsiteY267" fmla="*/ 2306832 h 2323145"/>
              <a:gd name="connsiteX268" fmla="*/ 87258 w 11269336"/>
              <a:gd name="connsiteY268" fmla="*/ 2285511 h 2323145"/>
              <a:gd name="connsiteX269" fmla="*/ 23798 w 11269336"/>
              <a:gd name="connsiteY269" fmla="*/ 2281822 h 2323145"/>
              <a:gd name="connsiteX270" fmla="*/ 0 w 11269336"/>
              <a:gd name="connsiteY270" fmla="*/ 2285369 h 2323145"/>
              <a:gd name="connsiteX271" fmla="*/ 0 w 11269336"/>
              <a:gd name="connsiteY271"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41688 w 11269336"/>
              <a:gd name="connsiteY140" fmla="*/ 202233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365341 w 11269336"/>
              <a:gd name="connsiteY184" fmla="*/ 2077638 h 2323145"/>
              <a:gd name="connsiteX185" fmla="*/ 3170922 w 11269336"/>
              <a:gd name="connsiteY185" fmla="*/ 2115957 h 2323145"/>
              <a:gd name="connsiteX186" fmla="*/ 3156256 w 11269336"/>
              <a:gd name="connsiteY186" fmla="*/ 2124773 h 2323145"/>
              <a:gd name="connsiteX187" fmla="*/ 3140298 w 11269336"/>
              <a:gd name="connsiteY187" fmla="*/ 2129182 h 2323145"/>
              <a:gd name="connsiteX188" fmla="*/ 3138514 w 11269336"/>
              <a:gd name="connsiteY188" fmla="*/ 2128069 h 2323145"/>
              <a:gd name="connsiteX189" fmla="*/ 3120467 w 11269336"/>
              <a:gd name="connsiteY189" fmla="*/ 2128281 h 2323145"/>
              <a:gd name="connsiteX190" fmla="*/ 3116175 w 11269336"/>
              <a:gd name="connsiteY190" fmla="*/ 2131633 h 2323145"/>
              <a:gd name="connsiteX191" fmla="*/ 3103685 w 11269336"/>
              <a:gd name="connsiteY191" fmla="*/ 2132814 h 2323145"/>
              <a:gd name="connsiteX192" fmla="*/ 3078794 w 11269336"/>
              <a:gd name="connsiteY192" fmla="*/ 2137935 h 2323145"/>
              <a:gd name="connsiteX193" fmla="*/ 3074407 w 11269336"/>
              <a:gd name="connsiteY193" fmla="*/ 2136274 h 2323145"/>
              <a:gd name="connsiteX194" fmla="*/ 3037285 w 11269336"/>
              <a:gd name="connsiteY194" fmla="*/ 2139919 h 2323145"/>
              <a:gd name="connsiteX195" fmla="*/ 3036901 w 11269336"/>
              <a:gd name="connsiteY195" fmla="*/ 2138726 h 2323145"/>
              <a:gd name="connsiteX196" fmla="*/ 3026996 w 11269336"/>
              <a:gd name="connsiteY196" fmla="*/ 2134322 h 2323145"/>
              <a:gd name="connsiteX197" fmla="*/ 3007772 w 11269336"/>
              <a:gd name="connsiteY197" fmla="*/ 2128742 h 2323145"/>
              <a:gd name="connsiteX198" fmla="*/ 2965030 w 11269336"/>
              <a:gd name="connsiteY198" fmla="*/ 2100494 h 2323145"/>
              <a:gd name="connsiteX199" fmla="*/ 2926342 w 11269336"/>
              <a:gd name="connsiteY199" fmla="*/ 2104155 h 2323145"/>
              <a:gd name="connsiteX200" fmla="*/ 2918608 w 11269336"/>
              <a:gd name="connsiteY200" fmla="*/ 2104215 h 2323145"/>
              <a:gd name="connsiteX201" fmla="*/ 2918475 w 11269336"/>
              <a:gd name="connsiteY201" fmla="*/ 2103937 h 2323145"/>
              <a:gd name="connsiteX202" fmla="*/ 2910360 w 11269336"/>
              <a:gd name="connsiteY202" fmla="*/ 2103444 h 2323145"/>
              <a:gd name="connsiteX203" fmla="*/ 2904507 w 11269336"/>
              <a:gd name="connsiteY203" fmla="*/ 2104326 h 2323145"/>
              <a:gd name="connsiteX204" fmla="*/ 2889503 w 11269336"/>
              <a:gd name="connsiteY204" fmla="*/ 2104443 h 2323145"/>
              <a:gd name="connsiteX205" fmla="*/ 2884480 w 11269336"/>
              <a:gd name="connsiteY205" fmla="*/ 2102626 h 2323145"/>
              <a:gd name="connsiteX206" fmla="*/ 2882689 w 11269336"/>
              <a:gd name="connsiteY206" fmla="*/ 2099228 h 2323145"/>
              <a:gd name="connsiteX207" fmla="*/ 2881291 w 11269336"/>
              <a:gd name="connsiteY207" fmla="*/ 2099618 h 2323145"/>
              <a:gd name="connsiteX208" fmla="*/ 2853979 w 11269336"/>
              <a:gd name="connsiteY208" fmla="*/ 2090388 h 2323145"/>
              <a:gd name="connsiteX209" fmla="*/ 2791790 w 11269336"/>
              <a:gd name="connsiteY209" fmla="*/ 2080332 h 2323145"/>
              <a:gd name="connsiteX210" fmla="*/ 2755844 w 11269336"/>
              <a:gd name="connsiteY210" fmla="*/ 2078874 h 2323145"/>
              <a:gd name="connsiteX211" fmla="*/ 2657742 w 11269336"/>
              <a:gd name="connsiteY211" fmla="*/ 2070179 h 2323145"/>
              <a:gd name="connsiteX212" fmla="*/ 2559549 w 11269336"/>
              <a:gd name="connsiteY212" fmla="*/ 2057873 h 2323145"/>
              <a:gd name="connsiteX213" fmla="*/ 2512054 w 11269336"/>
              <a:gd name="connsiteY213" fmla="*/ 2031671 h 2323145"/>
              <a:gd name="connsiteX214" fmla="*/ 2506437 w 11269336"/>
              <a:gd name="connsiteY214" fmla="*/ 2030918 h 2323145"/>
              <a:gd name="connsiteX215" fmla="*/ 2491752 w 11269336"/>
              <a:gd name="connsiteY215" fmla="*/ 2033906 h 2323145"/>
              <a:gd name="connsiteX216" fmla="*/ 2486338 w 11269336"/>
              <a:gd name="connsiteY216" fmla="*/ 2035862 h 2323145"/>
              <a:gd name="connsiteX217" fmla="*/ 2478186 w 11269336"/>
              <a:gd name="connsiteY217" fmla="*/ 2036953 h 2323145"/>
              <a:gd name="connsiteX218" fmla="*/ 2477950 w 11269336"/>
              <a:gd name="connsiteY218" fmla="*/ 2036715 h 2323145"/>
              <a:gd name="connsiteX219" fmla="*/ 2470381 w 11269336"/>
              <a:gd name="connsiteY219" fmla="*/ 2038256 h 2323145"/>
              <a:gd name="connsiteX220" fmla="*/ 2433781 w 11269336"/>
              <a:gd name="connsiteY220" fmla="*/ 2049140 h 2323145"/>
              <a:gd name="connsiteX221" fmla="*/ 2381172 w 11269336"/>
              <a:gd name="connsiteY221" fmla="*/ 2030645 h 2323145"/>
              <a:gd name="connsiteX222" fmla="*/ 2360198 w 11269336"/>
              <a:gd name="connsiteY222" fmla="*/ 2029059 h 2323145"/>
              <a:gd name="connsiteX223" fmla="*/ 2348815 w 11269336"/>
              <a:gd name="connsiteY223" fmla="*/ 2026798 h 2323145"/>
              <a:gd name="connsiteX224" fmla="*/ 2347988 w 11269336"/>
              <a:gd name="connsiteY224" fmla="*/ 2025745 h 2323145"/>
              <a:gd name="connsiteX225" fmla="*/ 2312920 w 11269336"/>
              <a:gd name="connsiteY225" fmla="*/ 2036311 h 2323145"/>
              <a:gd name="connsiteX226" fmla="*/ 2307986 w 11269336"/>
              <a:gd name="connsiteY226" fmla="*/ 2035583 h 2323145"/>
              <a:gd name="connsiteX227" fmla="*/ 2285481 w 11269336"/>
              <a:gd name="connsiteY227" fmla="*/ 2045197 h 2323145"/>
              <a:gd name="connsiteX228" fmla="*/ 2273666 w 11269336"/>
              <a:gd name="connsiteY228" fmla="*/ 2048710 h 2323145"/>
              <a:gd name="connsiteX229" fmla="*/ 2270719 w 11269336"/>
              <a:gd name="connsiteY229" fmla="*/ 2052702 h 2323145"/>
              <a:gd name="connsiteX230" fmla="*/ 2253080 w 11269336"/>
              <a:gd name="connsiteY230" fmla="*/ 2056363 h 2323145"/>
              <a:gd name="connsiteX231" fmla="*/ 2250906 w 11269336"/>
              <a:gd name="connsiteY231" fmla="*/ 2055654 h 2323145"/>
              <a:gd name="connsiteX232" fmla="*/ 2236905 w 11269336"/>
              <a:gd name="connsiteY232" fmla="*/ 2062882 h 2323145"/>
              <a:gd name="connsiteX233" fmla="*/ 2225830 w 11269336"/>
              <a:gd name="connsiteY233" fmla="*/ 2074027 h 2323145"/>
              <a:gd name="connsiteX234" fmla="*/ 2073776 w 11269336"/>
              <a:gd name="connsiteY234" fmla="*/ 2089244 h 2323145"/>
              <a:gd name="connsiteX235" fmla="*/ 1948256 w 11269336"/>
              <a:gd name="connsiteY235" fmla="*/ 2146616 h 2323145"/>
              <a:gd name="connsiteX236" fmla="*/ 1865582 w 11269336"/>
              <a:gd name="connsiteY236" fmla="*/ 2153738 h 2323145"/>
              <a:gd name="connsiteX237" fmla="*/ 1835210 w 11269336"/>
              <a:gd name="connsiteY237" fmla="*/ 2134244 h 2323145"/>
              <a:gd name="connsiteX238" fmla="*/ 1632661 w 11269336"/>
              <a:gd name="connsiteY238" fmla="*/ 2173882 h 2323145"/>
              <a:gd name="connsiteX239" fmla="*/ 1579590 w 11269336"/>
              <a:gd name="connsiteY239" fmla="*/ 2173680 h 2323145"/>
              <a:gd name="connsiteX240" fmla="*/ 1535601 w 11269336"/>
              <a:gd name="connsiteY240" fmla="*/ 2194590 h 2323145"/>
              <a:gd name="connsiteX241" fmla="*/ 1515594 w 11269336"/>
              <a:gd name="connsiteY241" fmla="*/ 2189622 h 2323145"/>
              <a:gd name="connsiteX242" fmla="*/ 1512113 w 11269336"/>
              <a:gd name="connsiteY242" fmla="*/ 2188534 h 2323145"/>
              <a:gd name="connsiteX243" fmla="*/ 1498838 w 11269336"/>
              <a:gd name="connsiteY243" fmla="*/ 2189213 h 2323145"/>
              <a:gd name="connsiteX244" fmla="*/ 1494279 w 11269336"/>
              <a:gd name="connsiteY244" fmla="*/ 2183112 h 2323145"/>
              <a:gd name="connsiteX245" fmla="*/ 1473714 w 11269336"/>
              <a:gd name="connsiteY245" fmla="*/ 2179625 h 2323145"/>
              <a:gd name="connsiteX246" fmla="*/ 1449503 w 11269336"/>
              <a:gd name="connsiteY246" fmla="*/ 2182633 h 2323145"/>
              <a:gd name="connsiteX247" fmla="*/ 1335495 w 11269336"/>
              <a:gd name="connsiteY247" fmla="*/ 2203940 h 2323145"/>
              <a:gd name="connsiteX248" fmla="*/ 1266687 w 11269336"/>
              <a:gd name="connsiteY248" fmla="*/ 2212688 h 2323145"/>
              <a:gd name="connsiteX249" fmla="*/ 1239614 w 11269336"/>
              <a:gd name="connsiteY249" fmla="*/ 2209727 h 2323145"/>
              <a:gd name="connsiteX250" fmla="*/ 1202436 w 11269336"/>
              <a:gd name="connsiteY250" fmla="*/ 2209817 h 2323145"/>
              <a:gd name="connsiteX251" fmla="*/ 1136097 w 11269336"/>
              <a:gd name="connsiteY251" fmla="*/ 2205112 h 2323145"/>
              <a:gd name="connsiteX252" fmla="*/ 988232 w 11269336"/>
              <a:gd name="connsiteY252" fmla="*/ 2235635 h 2323145"/>
              <a:gd name="connsiteX253" fmla="*/ 981959 w 11269336"/>
              <a:gd name="connsiteY253" fmla="*/ 2231607 h 2323145"/>
              <a:gd name="connsiteX254" fmla="*/ 938600 w 11269336"/>
              <a:gd name="connsiteY254" fmla="*/ 2238113 h 2323145"/>
              <a:gd name="connsiteX255" fmla="*/ 791788 w 11269336"/>
              <a:gd name="connsiteY255" fmla="*/ 2293224 h 2323145"/>
              <a:gd name="connsiteX256" fmla="*/ 706914 w 11269336"/>
              <a:gd name="connsiteY256" fmla="*/ 2305046 h 2323145"/>
              <a:gd name="connsiteX257" fmla="*/ 675971 w 11269336"/>
              <a:gd name="connsiteY257" fmla="*/ 2304030 h 2323145"/>
              <a:gd name="connsiteX258" fmla="*/ 624180 w 11269336"/>
              <a:gd name="connsiteY258" fmla="*/ 2302650 h 2323145"/>
              <a:gd name="connsiteX259" fmla="*/ 583453 w 11269336"/>
              <a:gd name="connsiteY259" fmla="*/ 2288788 h 2323145"/>
              <a:gd name="connsiteX260" fmla="*/ 540946 w 11269336"/>
              <a:gd name="connsiteY260" fmla="*/ 2292721 h 2323145"/>
              <a:gd name="connsiteX261" fmla="*/ 533680 w 11269336"/>
              <a:gd name="connsiteY261" fmla="*/ 2310233 h 2323145"/>
              <a:gd name="connsiteX262" fmla="*/ 487366 w 11269336"/>
              <a:gd name="connsiteY262" fmla="*/ 2309053 h 2323145"/>
              <a:gd name="connsiteX263" fmla="*/ 416820 w 11269336"/>
              <a:gd name="connsiteY263" fmla="*/ 2305443 h 2323145"/>
              <a:gd name="connsiteX264" fmla="*/ 376805 w 11269336"/>
              <a:gd name="connsiteY264" fmla="*/ 2307647 h 2323145"/>
              <a:gd name="connsiteX265" fmla="*/ 266777 w 11269336"/>
              <a:gd name="connsiteY265" fmla="*/ 2309012 h 2323145"/>
              <a:gd name="connsiteX266" fmla="*/ 156013 w 11269336"/>
              <a:gd name="connsiteY266" fmla="*/ 2306832 h 2323145"/>
              <a:gd name="connsiteX267" fmla="*/ 87258 w 11269336"/>
              <a:gd name="connsiteY267" fmla="*/ 2285511 h 2323145"/>
              <a:gd name="connsiteX268" fmla="*/ 23798 w 11269336"/>
              <a:gd name="connsiteY268" fmla="*/ 2281822 h 2323145"/>
              <a:gd name="connsiteX269" fmla="*/ 0 w 11269336"/>
              <a:gd name="connsiteY269" fmla="*/ 2285369 h 2323145"/>
              <a:gd name="connsiteX270" fmla="*/ 0 w 11269336"/>
              <a:gd name="connsiteY270"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41688 w 11269336"/>
              <a:gd name="connsiteY140" fmla="*/ 202233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365341 w 11269336"/>
              <a:gd name="connsiteY184" fmla="*/ 2077638 h 2323145"/>
              <a:gd name="connsiteX185" fmla="*/ 3170922 w 11269336"/>
              <a:gd name="connsiteY185" fmla="*/ 2115957 h 2323145"/>
              <a:gd name="connsiteX186" fmla="*/ 3156256 w 11269336"/>
              <a:gd name="connsiteY186" fmla="*/ 2124773 h 2323145"/>
              <a:gd name="connsiteX187" fmla="*/ 3140298 w 11269336"/>
              <a:gd name="connsiteY187" fmla="*/ 2129182 h 2323145"/>
              <a:gd name="connsiteX188" fmla="*/ 3138514 w 11269336"/>
              <a:gd name="connsiteY188" fmla="*/ 2128069 h 2323145"/>
              <a:gd name="connsiteX189" fmla="*/ 3120467 w 11269336"/>
              <a:gd name="connsiteY189" fmla="*/ 2128281 h 2323145"/>
              <a:gd name="connsiteX190" fmla="*/ 3116175 w 11269336"/>
              <a:gd name="connsiteY190" fmla="*/ 2131633 h 2323145"/>
              <a:gd name="connsiteX191" fmla="*/ 3103685 w 11269336"/>
              <a:gd name="connsiteY191" fmla="*/ 2132814 h 2323145"/>
              <a:gd name="connsiteX192" fmla="*/ 3078794 w 11269336"/>
              <a:gd name="connsiteY192" fmla="*/ 2137935 h 2323145"/>
              <a:gd name="connsiteX193" fmla="*/ 3074407 w 11269336"/>
              <a:gd name="connsiteY193" fmla="*/ 2136274 h 2323145"/>
              <a:gd name="connsiteX194" fmla="*/ 3037285 w 11269336"/>
              <a:gd name="connsiteY194" fmla="*/ 2139919 h 2323145"/>
              <a:gd name="connsiteX195" fmla="*/ 3036901 w 11269336"/>
              <a:gd name="connsiteY195" fmla="*/ 2138726 h 2323145"/>
              <a:gd name="connsiteX196" fmla="*/ 3026996 w 11269336"/>
              <a:gd name="connsiteY196" fmla="*/ 2134322 h 2323145"/>
              <a:gd name="connsiteX197" fmla="*/ 3007772 w 11269336"/>
              <a:gd name="connsiteY197" fmla="*/ 2128742 h 2323145"/>
              <a:gd name="connsiteX198" fmla="*/ 2965030 w 11269336"/>
              <a:gd name="connsiteY198" fmla="*/ 2100494 h 2323145"/>
              <a:gd name="connsiteX199" fmla="*/ 2926342 w 11269336"/>
              <a:gd name="connsiteY199" fmla="*/ 2104155 h 2323145"/>
              <a:gd name="connsiteX200" fmla="*/ 2918608 w 11269336"/>
              <a:gd name="connsiteY200" fmla="*/ 2104215 h 2323145"/>
              <a:gd name="connsiteX201" fmla="*/ 2918475 w 11269336"/>
              <a:gd name="connsiteY201" fmla="*/ 2103937 h 2323145"/>
              <a:gd name="connsiteX202" fmla="*/ 2910360 w 11269336"/>
              <a:gd name="connsiteY202" fmla="*/ 2103444 h 2323145"/>
              <a:gd name="connsiteX203" fmla="*/ 2904507 w 11269336"/>
              <a:gd name="connsiteY203" fmla="*/ 2104326 h 2323145"/>
              <a:gd name="connsiteX204" fmla="*/ 2889503 w 11269336"/>
              <a:gd name="connsiteY204" fmla="*/ 2104443 h 2323145"/>
              <a:gd name="connsiteX205" fmla="*/ 2884480 w 11269336"/>
              <a:gd name="connsiteY205" fmla="*/ 2102626 h 2323145"/>
              <a:gd name="connsiteX206" fmla="*/ 2882689 w 11269336"/>
              <a:gd name="connsiteY206" fmla="*/ 2099228 h 2323145"/>
              <a:gd name="connsiteX207" fmla="*/ 2881291 w 11269336"/>
              <a:gd name="connsiteY207" fmla="*/ 2099618 h 2323145"/>
              <a:gd name="connsiteX208" fmla="*/ 2853979 w 11269336"/>
              <a:gd name="connsiteY208" fmla="*/ 2090388 h 2323145"/>
              <a:gd name="connsiteX209" fmla="*/ 2791790 w 11269336"/>
              <a:gd name="connsiteY209" fmla="*/ 2080332 h 2323145"/>
              <a:gd name="connsiteX210" fmla="*/ 2755844 w 11269336"/>
              <a:gd name="connsiteY210" fmla="*/ 2078874 h 2323145"/>
              <a:gd name="connsiteX211" fmla="*/ 2657742 w 11269336"/>
              <a:gd name="connsiteY211" fmla="*/ 2070179 h 2323145"/>
              <a:gd name="connsiteX212" fmla="*/ 2559549 w 11269336"/>
              <a:gd name="connsiteY212" fmla="*/ 2057873 h 2323145"/>
              <a:gd name="connsiteX213" fmla="*/ 2512054 w 11269336"/>
              <a:gd name="connsiteY213" fmla="*/ 2031671 h 2323145"/>
              <a:gd name="connsiteX214" fmla="*/ 2506437 w 11269336"/>
              <a:gd name="connsiteY214" fmla="*/ 2030918 h 2323145"/>
              <a:gd name="connsiteX215" fmla="*/ 2491752 w 11269336"/>
              <a:gd name="connsiteY215" fmla="*/ 2033906 h 2323145"/>
              <a:gd name="connsiteX216" fmla="*/ 2486338 w 11269336"/>
              <a:gd name="connsiteY216" fmla="*/ 2035862 h 2323145"/>
              <a:gd name="connsiteX217" fmla="*/ 2478186 w 11269336"/>
              <a:gd name="connsiteY217" fmla="*/ 2036953 h 2323145"/>
              <a:gd name="connsiteX218" fmla="*/ 2477950 w 11269336"/>
              <a:gd name="connsiteY218" fmla="*/ 2036715 h 2323145"/>
              <a:gd name="connsiteX219" fmla="*/ 2470381 w 11269336"/>
              <a:gd name="connsiteY219" fmla="*/ 2038256 h 2323145"/>
              <a:gd name="connsiteX220" fmla="*/ 2433781 w 11269336"/>
              <a:gd name="connsiteY220" fmla="*/ 2049140 h 2323145"/>
              <a:gd name="connsiteX221" fmla="*/ 2381172 w 11269336"/>
              <a:gd name="connsiteY221" fmla="*/ 2030645 h 2323145"/>
              <a:gd name="connsiteX222" fmla="*/ 2360198 w 11269336"/>
              <a:gd name="connsiteY222" fmla="*/ 2029059 h 2323145"/>
              <a:gd name="connsiteX223" fmla="*/ 2348815 w 11269336"/>
              <a:gd name="connsiteY223" fmla="*/ 2026798 h 2323145"/>
              <a:gd name="connsiteX224" fmla="*/ 2347988 w 11269336"/>
              <a:gd name="connsiteY224" fmla="*/ 2025745 h 2323145"/>
              <a:gd name="connsiteX225" fmla="*/ 2312920 w 11269336"/>
              <a:gd name="connsiteY225" fmla="*/ 2036311 h 2323145"/>
              <a:gd name="connsiteX226" fmla="*/ 2307986 w 11269336"/>
              <a:gd name="connsiteY226" fmla="*/ 2035583 h 2323145"/>
              <a:gd name="connsiteX227" fmla="*/ 2285481 w 11269336"/>
              <a:gd name="connsiteY227" fmla="*/ 2045197 h 2323145"/>
              <a:gd name="connsiteX228" fmla="*/ 2273666 w 11269336"/>
              <a:gd name="connsiteY228" fmla="*/ 2048710 h 2323145"/>
              <a:gd name="connsiteX229" fmla="*/ 2270719 w 11269336"/>
              <a:gd name="connsiteY229" fmla="*/ 2052702 h 2323145"/>
              <a:gd name="connsiteX230" fmla="*/ 2253080 w 11269336"/>
              <a:gd name="connsiteY230" fmla="*/ 2056363 h 2323145"/>
              <a:gd name="connsiteX231" fmla="*/ 2250906 w 11269336"/>
              <a:gd name="connsiteY231" fmla="*/ 2055654 h 2323145"/>
              <a:gd name="connsiteX232" fmla="*/ 2236905 w 11269336"/>
              <a:gd name="connsiteY232" fmla="*/ 2062882 h 2323145"/>
              <a:gd name="connsiteX233" fmla="*/ 2225830 w 11269336"/>
              <a:gd name="connsiteY233" fmla="*/ 2074027 h 2323145"/>
              <a:gd name="connsiteX234" fmla="*/ 2073776 w 11269336"/>
              <a:gd name="connsiteY234" fmla="*/ 2089244 h 2323145"/>
              <a:gd name="connsiteX235" fmla="*/ 1948256 w 11269336"/>
              <a:gd name="connsiteY235" fmla="*/ 2146616 h 2323145"/>
              <a:gd name="connsiteX236" fmla="*/ 1865582 w 11269336"/>
              <a:gd name="connsiteY236" fmla="*/ 2153738 h 2323145"/>
              <a:gd name="connsiteX237" fmla="*/ 1835210 w 11269336"/>
              <a:gd name="connsiteY237" fmla="*/ 2134244 h 2323145"/>
              <a:gd name="connsiteX238" fmla="*/ 1632661 w 11269336"/>
              <a:gd name="connsiteY238" fmla="*/ 2173882 h 2323145"/>
              <a:gd name="connsiteX239" fmla="*/ 1579590 w 11269336"/>
              <a:gd name="connsiteY239" fmla="*/ 2173680 h 2323145"/>
              <a:gd name="connsiteX240" fmla="*/ 1535601 w 11269336"/>
              <a:gd name="connsiteY240" fmla="*/ 2194590 h 2323145"/>
              <a:gd name="connsiteX241" fmla="*/ 1515594 w 11269336"/>
              <a:gd name="connsiteY241" fmla="*/ 2189622 h 2323145"/>
              <a:gd name="connsiteX242" fmla="*/ 1512113 w 11269336"/>
              <a:gd name="connsiteY242" fmla="*/ 2188534 h 2323145"/>
              <a:gd name="connsiteX243" fmla="*/ 1498838 w 11269336"/>
              <a:gd name="connsiteY243" fmla="*/ 2189213 h 2323145"/>
              <a:gd name="connsiteX244" fmla="*/ 1494279 w 11269336"/>
              <a:gd name="connsiteY244" fmla="*/ 2183112 h 2323145"/>
              <a:gd name="connsiteX245" fmla="*/ 1473714 w 11269336"/>
              <a:gd name="connsiteY245" fmla="*/ 2179625 h 2323145"/>
              <a:gd name="connsiteX246" fmla="*/ 1449503 w 11269336"/>
              <a:gd name="connsiteY246" fmla="*/ 2182633 h 2323145"/>
              <a:gd name="connsiteX247" fmla="*/ 1266687 w 11269336"/>
              <a:gd name="connsiteY247" fmla="*/ 2212688 h 2323145"/>
              <a:gd name="connsiteX248" fmla="*/ 1239614 w 11269336"/>
              <a:gd name="connsiteY248" fmla="*/ 2209727 h 2323145"/>
              <a:gd name="connsiteX249" fmla="*/ 1202436 w 11269336"/>
              <a:gd name="connsiteY249" fmla="*/ 2209817 h 2323145"/>
              <a:gd name="connsiteX250" fmla="*/ 1136097 w 11269336"/>
              <a:gd name="connsiteY250" fmla="*/ 2205112 h 2323145"/>
              <a:gd name="connsiteX251" fmla="*/ 988232 w 11269336"/>
              <a:gd name="connsiteY251" fmla="*/ 2235635 h 2323145"/>
              <a:gd name="connsiteX252" fmla="*/ 981959 w 11269336"/>
              <a:gd name="connsiteY252" fmla="*/ 2231607 h 2323145"/>
              <a:gd name="connsiteX253" fmla="*/ 938600 w 11269336"/>
              <a:gd name="connsiteY253" fmla="*/ 2238113 h 2323145"/>
              <a:gd name="connsiteX254" fmla="*/ 791788 w 11269336"/>
              <a:gd name="connsiteY254" fmla="*/ 2293224 h 2323145"/>
              <a:gd name="connsiteX255" fmla="*/ 706914 w 11269336"/>
              <a:gd name="connsiteY255" fmla="*/ 2305046 h 2323145"/>
              <a:gd name="connsiteX256" fmla="*/ 675971 w 11269336"/>
              <a:gd name="connsiteY256" fmla="*/ 2304030 h 2323145"/>
              <a:gd name="connsiteX257" fmla="*/ 624180 w 11269336"/>
              <a:gd name="connsiteY257" fmla="*/ 2302650 h 2323145"/>
              <a:gd name="connsiteX258" fmla="*/ 583453 w 11269336"/>
              <a:gd name="connsiteY258" fmla="*/ 2288788 h 2323145"/>
              <a:gd name="connsiteX259" fmla="*/ 540946 w 11269336"/>
              <a:gd name="connsiteY259" fmla="*/ 2292721 h 2323145"/>
              <a:gd name="connsiteX260" fmla="*/ 533680 w 11269336"/>
              <a:gd name="connsiteY260" fmla="*/ 2310233 h 2323145"/>
              <a:gd name="connsiteX261" fmla="*/ 487366 w 11269336"/>
              <a:gd name="connsiteY261" fmla="*/ 2309053 h 2323145"/>
              <a:gd name="connsiteX262" fmla="*/ 416820 w 11269336"/>
              <a:gd name="connsiteY262" fmla="*/ 2305443 h 2323145"/>
              <a:gd name="connsiteX263" fmla="*/ 376805 w 11269336"/>
              <a:gd name="connsiteY263" fmla="*/ 2307647 h 2323145"/>
              <a:gd name="connsiteX264" fmla="*/ 266777 w 11269336"/>
              <a:gd name="connsiteY264" fmla="*/ 2309012 h 2323145"/>
              <a:gd name="connsiteX265" fmla="*/ 156013 w 11269336"/>
              <a:gd name="connsiteY265" fmla="*/ 2306832 h 2323145"/>
              <a:gd name="connsiteX266" fmla="*/ 87258 w 11269336"/>
              <a:gd name="connsiteY266" fmla="*/ 2285511 h 2323145"/>
              <a:gd name="connsiteX267" fmla="*/ 23798 w 11269336"/>
              <a:gd name="connsiteY267" fmla="*/ 2281822 h 2323145"/>
              <a:gd name="connsiteX268" fmla="*/ 0 w 11269336"/>
              <a:gd name="connsiteY268" fmla="*/ 2285369 h 2323145"/>
              <a:gd name="connsiteX269" fmla="*/ 0 w 11269336"/>
              <a:gd name="connsiteY269"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197391 w 11269336"/>
              <a:gd name="connsiteY54" fmla="*/ 1107746 h 2323145"/>
              <a:gd name="connsiteX55" fmla="*/ 8081474 w 11269336"/>
              <a:gd name="connsiteY55" fmla="*/ 1130125 h 2323145"/>
              <a:gd name="connsiteX56" fmla="*/ 8053585 w 11269336"/>
              <a:gd name="connsiteY56" fmla="*/ 1129169 h 2323145"/>
              <a:gd name="connsiteX57" fmla="*/ 8038422 w 11269336"/>
              <a:gd name="connsiteY57" fmla="*/ 1119092 h 2323145"/>
              <a:gd name="connsiteX58" fmla="*/ 8029450 w 11269336"/>
              <a:gd name="connsiteY58" fmla="*/ 1125592 h 2323145"/>
              <a:gd name="connsiteX59" fmla="*/ 7959552 w 11269336"/>
              <a:gd name="connsiteY59" fmla="*/ 1140188 h 2323145"/>
              <a:gd name="connsiteX60" fmla="*/ 7914188 w 11269336"/>
              <a:gd name="connsiteY60" fmla="*/ 1150862 h 2323145"/>
              <a:gd name="connsiteX61" fmla="*/ 7914918 w 11269336"/>
              <a:gd name="connsiteY61" fmla="*/ 1168758 h 2323145"/>
              <a:gd name="connsiteX62" fmla="*/ 7875510 w 11269336"/>
              <a:gd name="connsiteY62" fmla="*/ 1183153 h 2323145"/>
              <a:gd name="connsiteX63" fmla="*/ 7829932 w 11269336"/>
              <a:gd name="connsiteY63" fmla="*/ 1180782 h 2323145"/>
              <a:gd name="connsiteX64" fmla="*/ 7779182 w 11269336"/>
              <a:gd name="connsiteY64" fmla="*/ 1192665 h 2323145"/>
              <a:gd name="connsiteX65" fmla="*/ 7748774 w 11269336"/>
              <a:gd name="connsiteY65" fmla="*/ 1199586 h 2323145"/>
              <a:gd name="connsiteX66" fmla="*/ 7671846 w 11269336"/>
              <a:gd name="connsiteY66" fmla="*/ 1231966 h 2323145"/>
              <a:gd name="connsiteX67" fmla="*/ 7554146 w 11269336"/>
              <a:gd name="connsiteY67" fmla="*/ 1319748 h 2323145"/>
              <a:gd name="connsiteX68" fmla="*/ 7515052 w 11269336"/>
              <a:gd name="connsiteY68" fmla="*/ 1336718 h 2323145"/>
              <a:gd name="connsiteX69" fmla="*/ 7507193 w 11269336"/>
              <a:gd name="connsiteY69" fmla="*/ 1334617 h 2323145"/>
              <a:gd name="connsiteX70" fmla="*/ 7461694 w 11269336"/>
              <a:gd name="connsiteY70" fmla="*/ 1375866 h 2323145"/>
              <a:gd name="connsiteX71" fmla="*/ 7377571 w 11269336"/>
              <a:gd name="connsiteY71" fmla="*/ 1400128 h 2323145"/>
              <a:gd name="connsiteX72" fmla="*/ 7311261 w 11269336"/>
              <a:gd name="connsiteY72" fmla="*/ 1412652 h 2323145"/>
              <a:gd name="connsiteX73" fmla="*/ 7275307 w 11269336"/>
              <a:gd name="connsiteY73" fmla="*/ 1422171 h 2323145"/>
              <a:gd name="connsiteX74" fmla="*/ 7247783 w 11269336"/>
              <a:gd name="connsiteY74" fmla="*/ 1426330 h 2323145"/>
              <a:gd name="connsiteX75" fmla="*/ 7185047 w 11269336"/>
              <a:gd name="connsiteY75" fmla="*/ 1451812 h 2323145"/>
              <a:gd name="connsiteX76" fmla="*/ 7084117 w 11269336"/>
              <a:gd name="connsiteY76" fmla="*/ 1500281 h 2323145"/>
              <a:gd name="connsiteX77" fmla="*/ 7062011 w 11269336"/>
              <a:gd name="connsiteY77" fmla="*/ 1509183 h 2323145"/>
              <a:gd name="connsiteX78" fmla="*/ 7040555 w 11269336"/>
              <a:gd name="connsiteY78" fmla="*/ 1511207 h 2323145"/>
              <a:gd name="connsiteX79" fmla="*/ 7033438 w 11269336"/>
              <a:gd name="connsiteY79" fmla="*/ 1506772 h 2323145"/>
              <a:gd name="connsiteX80" fmla="*/ 7020886 w 11269336"/>
              <a:gd name="connsiteY80" fmla="*/ 1510764 h 2323145"/>
              <a:gd name="connsiteX81" fmla="*/ 7017033 w 11269336"/>
              <a:gd name="connsiteY81" fmla="*/ 1510650 h 2323145"/>
              <a:gd name="connsiteX82" fmla="*/ 6995460 w 11269336"/>
              <a:gd name="connsiteY82" fmla="*/ 1511173 h 2323145"/>
              <a:gd name="connsiteX83" fmla="*/ 6962144 w 11269336"/>
              <a:gd name="connsiteY83" fmla="*/ 1541508 h 2323145"/>
              <a:gd name="connsiteX84" fmla="*/ 6910674 w 11269336"/>
              <a:gd name="connsiteY84" fmla="*/ 1554793 h 2323145"/>
              <a:gd name="connsiteX85" fmla="*/ 6732152 w 11269336"/>
              <a:gd name="connsiteY85" fmla="*/ 1642538 h 2323145"/>
              <a:gd name="connsiteX86" fmla="*/ 6694106 w 11269336"/>
              <a:gd name="connsiteY86" fmla="*/ 1632377 h 2323145"/>
              <a:gd name="connsiteX87" fmla="*/ 6617223 w 11269336"/>
              <a:gd name="connsiteY87" fmla="*/ 1659889 h 2323145"/>
              <a:gd name="connsiteX88" fmla="*/ 6521138 w 11269336"/>
              <a:gd name="connsiteY88" fmla="*/ 1744340 h 2323145"/>
              <a:gd name="connsiteX89" fmla="*/ 6380677 w 11269336"/>
              <a:gd name="connsiteY89" fmla="*/ 1796883 h 2323145"/>
              <a:gd name="connsiteX90" fmla="*/ 6374897 w 11269336"/>
              <a:gd name="connsiteY90" fmla="*/ 1809910 h 2323145"/>
              <a:gd name="connsiteX91" fmla="*/ 6364545 w 11269336"/>
              <a:gd name="connsiteY91" fmla="*/ 1820090 h 2323145"/>
              <a:gd name="connsiteX92" fmla="*/ 6362126 w 11269336"/>
              <a:gd name="connsiteY92" fmla="*/ 1819991 h 2323145"/>
              <a:gd name="connsiteX93" fmla="*/ 6346673 w 11269336"/>
              <a:gd name="connsiteY93" fmla="*/ 1827824 h 2323145"/>
              <a:gd name="connsiteX94" fmla="*/ 6345588 w 11269336"/>
              <a:gd name="connsiteY94" fmla="*/ 1832232 h 2323145"/>
              <a:gd name="connsiteX95" fmla="*/ 6335708 w 11269336"/>
              <a:gd name="connsiteY95" fmla="*/ 1838451 h 2323145"/>
              <a:gd name="connsiteX96" fmla="*/ 6318182 w 11269336"/>
              <a:gd name="connsiteY96" fmla="*/ 1852975 h 2323145"/>
              <a:gd name="connsiteX97" fmla="*/ 6313084 w 11269336"/>
              <a:gd name="connsiteY97" fmla="*/ 1853561 h 2323145"/>
              <a:gd name="connsiteX98" fmla="*/ 6283816 w 11269336"/>
              <a:gd name="connsiteY98" fmla="*/ 1872148 h 2323145"/>
              <a:gd name="connsiteX99" fmla="*/ 6282550 w 11269336"/>
              <a:gd name="connsiteY99" fmla="*/ 1871392 h 2323145"/>
              <a:gd name="connsiteX100" fmla="*/ 6270527 w 11269336"/>
              <a:gd name="connsiteY100" fmla="*/ 1872208 h 2323145"/>
              <a:gd name="connsiteX101" fmla="*/ 6249518 w 11269336"/>
              <a:gd name="connsiteY101" fmla="*/ 1876079 h 2323145"/>
              <a:gd name="connsiteX102" fmla="*/ 6190386 w 11269336"/>
              <a:gd name="connsiteY102" fmla="*/ 1872478 h 2323145"/>
              <a:gd name="connsiteX103" fmla="*/ 6159777 w 11269336"/>
              <a:gd name="connsiteY103" fmla="*/ 1891745 h 2323145"/>
              <a:gd name="connsiteX104" fmla="*/ 6153131 w 11269336"/>
              <a:gd name="connsiteY104" fmla="*/ 1895079 h 2323145"/>
              <a:gd name="connsiteX105" fmla="*/ 6152798 w 11269336"/>
              <a:gd name="connsiteY105" fmla="*/ 1894920 h 2323145"/>
              <a:gd name="connsiteX106" fmla="*/ 6145388 w 11269336"/>
              <a:gd name="connsiteY106" fmla="*/ 1897990 h 2323145"/>
              <a:gd name="connsiteX107" fmla="*/ 6141014 w 11269336"/>
              <a:gd name="connsiteY107" fmla="*/ 1901155 h 2323145"/>
              <a:gd name="connsiteX108" fmla="*/ 6128122 w 11269336"/>
              <a:gd name="connsiteY108" fmla="*/ 1907623 h 2323145"/>
              <a:gd name="connsiteX109" fmla="*/ 6122351 w 11269336"/>
              <a:gd name="connsiteY109" fmla="*/ 1908359 h 2323145"/>
              <a:gd name="connsiteX110" fmla="*/ 6064750 w 11269336"/>
              <a:gd name="connsiteY110" fmla="*/ 1896394 h 2323145"/>
              <a:gd name="connsiteX111" fmla="*/ 5964230 w 11269336"/>
              <a:gd name="connsiteY111" fmla="*/ 1910038 h 2323145"/>
              <a:gd name="connsiteX112" fmla="*/ 5865399 w 11269336"/>
              <a:gd name="connsiteY112" fmla="*/ 1926966 h 2323145"/>
              <a:gd name="connsiteX113" fmla="*/ 5829951 w 11269336"/>
              <a:gd name="connsiteY113" fmla="*/ 1934755 h 2323145"/>
              <a:gd name="connsiteX114" fmla="*/ 5765285 w 11269336"/>
              <a:gd name="connsiteY114" fmla="*/ 1941322 h 2323145"/>
              <a:gd name="connsiteX115" fmla="*/ 5734750 w 11269336"/>
              <a:gd name="connsiteY115" fmla="*/ 1939793 h 2323145"/>
              <a:gd name="connsiteX116" fmla="*/ 5733569 w 11269336"/>
              <a:gd name="connsiteY116" fmla="*/ 1940505 h 2323145"/>
              <a:gd name="connsiteX117" fmla="*/ 5730329 w 11269336"/>
              <a:gd name="connsiteY117" fmla="*/ 1937845 h 2323145"/>
              <a:gd name="connsiteX118" fmla="*/ 5724661 w 11269336"/>
              <a:gd name="connsiteY118" fmla="*/ 1937455 h 2323145"/>
              <a:gd name="connsiteX119" fmla="*/ 5710186 w 11269336"/>
              <a:gd name="connsiteY119" fmla="*/ 1941370 h 2323145"/>
              <a:gd name="connsiteX120" fmla="*/ 5704910 w 11269336"/>
              <a:gd name="connsiteY120" fmla="*/ 1943663 h 2323145"/>
              <a:gd name="connsiteX121" fmla="*/ 5696836 w 11269336"/>
              <a:gd name="connsiteY121" fmla="*/ 1945271 h 2323145"/>
              <a:gd name="connsiteX122" fmla="*/ 5696583 w 11269336"/>
              <a:gd name="connsiteY122" fmla="*/ 1945050 h 2323145"/>
              <a:gd name="connsiteX123" fmla="*/ 5689123 w 11269336"/>
              <a:gd name="connsiteY123" fmla="*/ 1947067 h 2323145"/>
              <a:gd name="connsiteX124" fmla="*/ 5653291 w 11269336"/>
              <a:gd name="connsiteY124" fmla="*/ 1960245 h 2323145"/>
              <a:gd name="connsiteX125" fmla="*/ 5599385 w 11269336"/>
              <a:gd name="connsiteY125" fmla="*/ 1945198 h 2323145"/>
              <a:gd name="connsiteX126" fmla="*/ 5578300 w 11269336"/>
              <a:gd name="connsiteY126" fmla="*/ 1944963 h 2323145"/>
              <a:gd name="connsiteX127" fmla="*/ 5566758 w 11269336"/>
              <a:gd name="connsiteY127" fmla="*/ 1943441 h 2323145"/>
              <a:gd name="connsiteX128" fmla="*/ 5565857 w 11269336"/>
              <a:gd name="connsiteY128" fmla="*/ 1942445 h 2323145"/>
              <a:gd name="connsiteX129" fmla="*/ 5531534 w 11269336"/>
              <a:gd name="connsiteY129" fmla="*/ 1955208 h 2323145"/>
              <a:gd name="connsiteX130" fmla="*/ 5526552 w 11269336"/>
              <a:gd name="connsiteY130" fmla="*/ 1954799 h 2323145"/>
              <a:gd name="connsiteX131" fmla="*/ 5504723 w 11269336"/>
              <a:gd name="connsiteY131" fmla="*/ 1965811 h 2323145"/>
              <a:gd name="connsiteX132" fmla="*/ 5493156 w 11269336"/>
              <a:gd name="connsiteY132" fmla="*/ 1970063 h 2323145"/>
              <a:gd name="connsiteX133" fmla="*/ 5490486 w 11269336"/>
              <a:gd name="connsiteY133" fmla="*/ 1974227 h 2323145"/>
              <a:gd name="connsiteX134" fmla="*/ 5473107 w 11269336"/>
              <a:gd name="connsiteY134" fmla="*/ 1979001 h 2323145"/>
              <a:gd name="connsiteX135" fmla="*/ 5470885 w 11269336"/>
              <a:gd name="connsiteY135" fmla="*/ 1978432 h 2323145"/>
              <a:gd name="connsiteX136" fmla="*/ 5457393 w 11269336"/>
              <a:gd name="connsiteY136" fmla="*/ 1986525 h 2323145"/>
              <a:gd name="connsiteX137" fmla="*/ 5447102 w 11269336"/>
              <a:gd name="connsiteY137" fmla="*/ 1998329 h 2323145"/>
              <a:gd name="connsiteX138" fmla="*/ 5159151 w 11269336"/>
              <a:gd name="connsiteY138" fmla="*/ 2029640 h 2323145"/>
              <a:gd name="connsiteX139" fmla="*/ 5041688 w 11269336"/>
              <a:gd name="connsiteY139" fmla="*/ 2022334 h 2323145"/>
              <a:gd name="connsiteX140" fmla="*/ 4860988 w 11269336"/>
              <a:gd name="connsiteY140" fmla="*/ 2135698 h 2323145"/>
              <a:gd name="connsiteX141" fmla="*/ 4807902 w 11269336"/>
              <a:gd name="connsiteY141" fmla="*/ 2138894 h 2323145"/>
              <a:gd name="connsiteX142" fmla="*/ 4765388 w 11269336"/>
              <a:gd name="connsiteY142" fmla="*/ 2162525 h 2323145"/>
              <a:gd name="connsiteX143" fmla="*/ 4745033 w 11269336"/>
              <a:gd name="connsiteY143" fmla="*/ 2158859 h 2323145"/>
              <a:gd name="connsiteX144" fmla="*/ 4741475 w 11269336"/>
              <a:gd name="connsiteY144" fmla="*/ 2157998 h 2323145"/>
              <a:gd name="connsiteX145" fmla="*/ 4728247 w 11269336"/>
              <a:gd name="connsiteY145" fmla="*/ 2159526 h 2323145"/>
              <a:gd name="connsiteX146" fmla="*/ 4723263 w 11269336"/>
              <a:gd name="connsiteY146" fmla="*/ 2153742 h 2323145"/>
              <a:gd name="connsiteX147" fmla="*/ 4702453 w 11269336"/>
              <a:gd name="connsiteY147" fmla="*/ 2151586 h 2323145"/>
              <a:gd name="connsiteX148" fmla="*/ 4678455 w 11269336"/>
              <a:gd name="connsiteY148" fmla="*/ 2156131 h 2323145"/>
              <a:gd name="connsiteX149" fmla="*/ 4593061 w 11269336"/>
              <a:gd name="connsiteY149" fmla="*/ 2171597 h 2323145"/>
              <a:gd name="connsiteX150" fmla="*/ 4579902 w 11269336"/>
              <a:gd name="connsiteY150" fmla="*/ 2177927 h 2323145"/>
              <a:gd name="connsiteX151" fmla="*/ 4533444 w 11269336"/>
              <a:gd name="connsiteY151" fmla="*/ 2181200 h 2323145"/>
              <a:gd name="connsiteX152" fmla="*/ 4492832 w 11269336"/>
              <a:gd name="connsiteY152" fmla="*/ 2188033 h 2323145"/>
              <a:gd name="connsiteX153" fmla="*/ 4467257 w 11269336"/>
              <a:gd name="connsiteY153" fmla="*/ 2196121 h 2323145"/>
              <a:gd name="connsiteX154" fmla="*/ 4459937 w 11269336"/>
              <a:gd name="connsiteY154" fmla="*/ 2195182 h 2323145"/>
              <a:gd name="connsiteX155" fmla="*/ 4433312 w 11269336"/>
              <a:gd name="connsiteY155" fmla="*/ 2199004 h 2323145"/>
              <a:gd name="connsiteX156" fmla="*/ 4420601 w 11269336"/>
              <a:gd name="connsiteY156" fmla="*/ 2205158 h 2323145"/>
              <a:gd name="connsiteX157" fmla="*/ 4405765 w 11269336"/>
              <a:gd name="connsiteY157" fmla="*/ 2199902 h 2323145"/>
              <a:gd name="connsiteX158" fmla="*/ 4401354 w 11269336"/>
              <a:gd name="connsiteY158" fmla="*/ 2194745 h 2323145"/>
              <a:gd name="connsiteX159" fmla="*/ 4383151 w 11269336"/>
              <a:gd name="connsiteY159" fmla="*/ 2201140 h 2323145"/>
              <a:gd name="connsiteX160" fmla="*/ 4366646 w 11269336"/>
              <a:gd name="connsiteY160" fmla="*/ 2198564 h 2323145"/>
              <a:gd name="connsiteX161" fmla="*/ 4354009 w 11269336"/>
              <a:gd name="connsiteY161" fmla="*/ 2204984 h 2323145"/>
              <a:gd name="connsiteX162" fmla="*/ 4348284 w 11269336"/>
              <a:gd name="connsiteY162" fmla="*/ 2205270 h 2323145"/>
              <a:gd name="connsiteX163" fmla="*/ 4333906 w 11269336"/>
              <a:gd name="connsiteY163" fmla="*/ 2205251 h 2323145"/>
              <a:gd name="connsiteX164" fmla="*/ 4308819 w 11269336"/>
              <a:gd name="connsiteY164" fmla="*/ 2203822 h 2323145"/>
              <a:gd name="connsiteX165" fmla="*/ 4301210 w 11269336"/>
              <a:gd name="connsiteY165" fmla="*/ 2204456 h 2323145"/>
              <a:gd name="connsiteX166" fmla="*/ 4283095 w 11269336"/>
              <a:gd name="connsiteY166" fmla="*/ 2198177 h 2323145"/>
              <a:gd name="connsiteX167" fmla="*/ 4250119 w 11269336"/>
              <a:gd name="connsiteY167" fmla="*/ 2196342 h 2323145"/>
              <a:gd name="connsiteX168" fmla="*/ 4189203 w 11269336"/>
              <a:gd name="connsiteY168" fmla="*/ 2178994 h 2323145"/>
              <a:gd name="connsiteX169" fmla="*/ 4154035 w 11269336"/>
              <a:gd name="connsiteY169" fmla="*/ 2171950 h 2323145"/>
              <a:gd name="connsiteX170" fmla="*/ 4129569 w 11269336"/>
              <a:gd name="connsiteY170" fmla="*/ 2163850 h 2323145"/>
              <a:gd name="connsiteX171" fmla="*/ 4061250 w 11269336"/>
              <a:gd name="connsiteY171" fmla="*/ 2159236 h 2323145"/>
              <a:gd name="connsiteX172" fmla="*/ 3945480 w 11269336"/>
              <a:gd name="connsiteY172" fmla="*/ 2158279 h 2323145"/>
              <a:gd name="connsiteX173" fmla="*/ 3921468 w 11269336"/>
              <a:gd name="connsiteY173" fmla="*/ 2156588 h 2323145"/>
              <a:gd name="connsiteX174" fmla="*/ 3903348 w 11269336"/>
              <a:gd name="connsiteY174" fmla="*/ 2149220 h 2323145"/>
              <a:gd name="connsiteX175" fmla="*/ 3901342 w 11269336"/>
              <a:gd name="connsiteY175" fmla="*/ 2142355 h 2323145"/>
              <a:gd name="connsiteX176" fmla="*/ 3888539 w 11269336"/>
              <a:gd name="connsiteY176" fmla="*/ 2140476 h 2323145"/>
              <a:gd name="connsiteX177" fmla="*/ 3885662 w 11269336"/>
              <a:gd name="connsiteY177" fmla="*/ 2138740 h 2323145"/>
              <a:gd name="connsiteX178" fmla="*/ 3868627 w 11269336"/>
              <a:gd name="connsiteY178" fmla="*/ 2130023 h 2323145"/>
              <a:gd name="connsiteX179" fmla="*/ 3819177 w 11269336"/>
              <a:gd name="connsiteY179" fmla="*/ 2142111 h 2323145"/>
              <a:gd name="connsiteX180" fmla="*/ 3769100 w 11269336"/>
              <a:gd name="connsiteY180" fmla="*/ 2131731 h 2323145"/>
              <a:gd name="connsiteX181" fmla="*/ 3562752 w 11269336"/>
              <a:gd name="connsiteY181" fmla="*/ 2131785 h 2323145"/>
              <a:gd name="connsiteX182" fmla="*/ 3541402 w 11269336"/>
              <a:gd name="connsiteY182" fmla="*/ 2106821 h 2323145"/>
              <a:gd name="connsiteX183" fmla="*/ 3365341 w 11269336"/>
              <a:gd name="connsiteY183" fmla="*/ 2077638 h 2323145"/>
              <a:gd name="connsiteX184" fmla="*/ 3170922 w 11269336"/>
              <a:gd name="connsiteY184" fmla="*/ 2115957 h 2323145"/>
              <a:gd name="connsiteX185" fmla="*/ 3156256 w 11269336"/>
              <a:gd name="connsiteY185" fmla="*/ 2124773 h 2323145"/>
              <a:gd name="connsiteX186" fmla="*/ 3140298 w 11269336"/>
              <a:gd name="connsiteY186" fmla="*/ 2129182 h 2323145"/>
              <a:gd name="connsiteX187" fmla="*/ 3138514 w 11269336"/>
              <a:gd name="connsiteY187" fmla="*/ 2128069 h 2323145"/>
              <a:gd name="connsiteX188" fmla="*/ 3120467 w 11269336"/>
              <a:gd name="connsiteY188" fmla="*/ 2128281 h 2323145"/>
              <a:gd name="connsiteX189" fmla="*/ 3116175 w 11269336"/>
              <a:gd name="connsiteY189" fmla="*/ 2131633 h 2323145"/>
              <a:gd name="connsiteX190" fmla="*/ 3103685 w 11269336"/>
              <a:gd name="connsiteY190" fmla="*/ 2132814 h 2323145"/>
              <a:gd name="connsiteX191" fmla="*/ 3078794 w 11269336"/>
              <a:gd name="connsiteY191" fmla="*/ 2137935 h 2323145"/>
              <a:gd name="connsiteX192" fmla="*/ 3074407 w 11269336"/>
              <a:gd name="connsiteY192" fmla="*/ 2136274 h 2323145"/>
              <a:gd name="connsiteX193" fmla="*/ 3037285 w 11269336"/>
              <a:gd name="connsiteY193" fmla="*/ 2139919 h 2323145"/>
              <a:gd name="connsiteX194" fmla="*/ 3036901 w 11269336"/>
              <a:gd name="connsiteY194" fmla="*/ 2138726 h 2323145"/>
              <a:gd name="connsiteX195" fmla="*/ 3026996 w 11269336"/>
              <a:gd name="connsiteY195" fmla="*/ 2134322 h 2323145"/>
              <a:gd name="connsiteX196" fmla="*/ 3007772 w 11269336"/>
              <a:gd name="connsiteY196" fmla="*/ 2128742 h 2323145"/>
              <a:gd name="connsiteX197" fmla="*/ 2965030 w 11269336"/>
              <a:gd name="connsiteY197" fmla="*/ 2100494 h 2323145"/>
              <a:gd name="connsiteX198" fmla="*/ 2926342 w 11269336"/>
              <a:gd name="connsiteY198" fmla="*/ 2104155 h 2323145"/>
              <a:gd name="connsiteX199" fmla="*/ 2918608 w 11269336"/>
              <a:gd name="connsiteY199" fmla="*/ 2104215 h 2323145"/>
              <a:gd name="connsiteX200" fmla="*/ 2918475 w 11269336"/>
              <a:gd name="connsiteY200" fmla="*/ 2103937 h 2323145"/>
              <a:gd name="connsiteX201" fmla="*/ 2910360 w 11269336"/>
              <a:gd name="connsiteY201" fmla="*/ 2103444 h 2323145"/>
              <a:gd name="connsiteX202" fmla="*/ 2904507 w 11269336"/>
              <a:gd name="connsiteY202" fmla="*/ 2104326 h 2323145"/>
              <a:gd name="connsiteX203" fmla="*/ 2889503 w 11269336"/>
              <a:gd name="connsiteY203" fmla="*/ 2104443 h 2323145"/>
              <a:gd name="connsiteX204" fmla="*/ 2884480 w 11269336"/>
              <a:gd name="connsiteY204" fmla="*/ 2102626 h 2323145"/>
              <a:gd name="connsiteX205" fmla="*/ 2882689 w 11269336"/>
              <a:gd name="connsiteY205" fmla="*/ 2099228 h 2323145"/>
              <a:gd name="connsiteX206" fmla="*/ 2881291 w 11269336"/>
              <a:gd name="connsiteY206" fmla="*/ 2099618 h 2323145"/>
              <a:gd name="connsiteX207" fmla="*/ 2853979 w 11269336"/>
              <a:gd name="connsiteY207" fmla="*/ 2090388 h 2323145"/>
              <a:gd name="connsiteX208" fmla="*/ 2791790 w 11269336"/>
              <a:gd name="connsiteY208" fmla="*/ 2080332 h 2323145"/>
              <a:gd name="connsiteX209" fmla="*/ 2755844 w 11269336"/>
              <a:gd name="connsiteY209" fmla="*/ 2078874 h 2323145"/>
              <a:gd name="connsiteX210" fmla="*/ 2657742 w 11269336"/>
              <a:gd name="connsiteY210" fmla="*/ 2070179 h 2323145"/>
              <a:gd name="connsiteX211" fmla="*/ 2559549 w 11269336"/>
              <a:gd name="connsiteY211" fmla="*/ 2057873 h 2323145"/>
              <a:gd name="connsiteX212" fmla="*/ 2512054 w 11269336"/>
              <a:gd name="connsiteY212" fmla="*/ 2031671 h 2323145"/>
              <a:gd name="connsiteX213" fmla="*/ 2506437 w 11269336"/>
              <a:gd name="connsiteY213" fmla="*/ 2030918 h 2323145"/>
              <a:gd name="connsiteX214" fmla="*/ 2491752 w 11269336"/>
              <a:gd name="connsiteY214" fmla="*/ 2033906 h 2323145"/>
              <a:gd name="connsiteX215" fmla="*/ 2486338 w 11269336"/>
              <a:gd name="connsiteY215" fmla="*/ 2035862 h 2323145"/>
              <a:gd name="connsiteX216" fmla="*/ 2478186 w 11269336"/>
              <a:gd name="connsiteY216" fmla="*/ 2036953 h 2323145"/>
              <a:gd name="connsiteX217" fmla="*/ 2477950 w 11269336"/>
              <a:gd name="connsiteY217" fmla="*/ 2036715 h 2323145"/>
              <a:gd name="connsiteX218" fmla="*/ 2470381 w 11269336"/>
              <a:gd name="connsiteY218" fmla="*/ 2038256 h 2323145"/>
              <a:gd name="connsiteX219" fmla="*/ 2433781 w 11269336"/>
              <a:gd name="connsiteY219" fmla="*/ 2049140 h 2323145"/>
              <a:gd name="connsiteX220" fmla="*/ 2381172 w 11269336"/>
              <a:gd name="connsiteY220" fmla="*/ 2030645 h 2323145"/>
              <a:gd name="connsiteX221" fmla="*/ 2360198 w 11269336"/>
              <a:gd name="connsiteY221" fmla="*/ 2029059 h 2323145"/>
              <a:gd name="connsiteX222" fmla="*/ 2348815 w 11269336"/>
              <a:gd name="connsiteY222" fmla="*/ 2026798 h 2323145"/>
              <a:gd name="connsiteX223" fmla="*/ 2347988 w 11269336"/>
              <a:gd name="connsiteY223" fmla="*/ 2025745 h 2323145"/>
              <a:gd name="connsiteX224" fmla="*/ 2312920 w 11269336"/>
              <a:gd name="connsiteY224" fmla="*/ 2036311 h 2323145"/>
              <a:gd name="connsiteX225" fmla="*/ 2307986 w 11269336"/>
              <a:gd name="connsiteY225" fmla="*/ 2035583 h 2323145"/>
              <a:gd name="connsiteX226" fmla="*/ 2285481 w 11269336"/>
              <a:gd name="connsiteY226" fmla="*/ 2045197 h 2323145"/>
              <a:gd name="connsiteX227" fmla="*/ 2273666 w 11269336"/>
              <a:gd name="connsiteY227" fmla="*/ 2048710 h 2323145"/>
              <a:gd name="connsiteX228" fmla="*/ 2270719 w 11269336"/>
              <a:gd name="connsiteY228" fmla="*/ 2052702 h 2323145"/>
              <a:gd name="connsiteX229" fmla="*/ 2253080 w 11269336"/>
              <a:gd name="connsiteY229" fmla="*/ 2056363 h 2323145"/>
              <a:gd name="connsiteX230" fmla="*/ 2250906 w 11269336"/>
              <a:gd name="connsiteY230" fmla="*/ 2055654 h 2323145"/>
              <a:gd name="connsiteX231" fmla="*/ 2236905 w 11269336"/>
              <a:gd name="connsiteY231" fmla="*/ 2062882 h 2323145"/>
              <a:gd name="connsiteX232" fmla="*/ 2225830 w 11269336"/>
              <a:gd name="connsiteY232" fmla="*/ 2074027 h 2323145"/>
              <a:gd name="connsiteX233" fmla="*/ 2073776 w 11269336"/>
              <a:gd name="connsiteY233" fmla="*/ 2089244 h 2323145"/>
              <a:gd name="connsiteX234" fmla="*/ 1948256 w 11269336"/>
              <a:gd name="connsiteY234" fmla="*/ 2146616 h 2323145"/>
              <a:gd name="connsiteX235" fmla="*/ 1865582 w 11269336"/>
              <a:gd name="connsiteY235" fmla="*/ 2153738 h 2323145"/>
              <a:gd name="connsiteX236" fmla="*/ 1835210 w 11269336"/>
              <a:gd name="connsiteY236" fmla="*/ 2134244 h 2323145"/>
              <a:gd name="connsiteX237" fmla="*/ 1632661 w 11269336"/>
              <a:gd name="connsiteY237" fmla="*/ 2173882 h 2323145"/>
              <a:gd name="connsiteX238" fmla="*/ 1579590 w 11269336"/>
              <a:gd name="connsiteY238" fmla="*/ 2173680 h 2323145"/>
              <a:gd name="connsiteX239" fmla="*/ 1535601 w 11269336"/>
              <a:gd name="connsiteY239" fmla="*/ 2194590 h 2323145"/>
              <a:gd name="connsiteX240" fmla="*/ 1515594 w 11269336"/>
              <a:gd name="connsiteY240" fmla="*/ 2189622 h 2323145"/>
              <a:gd name="connsiteX241" fmla="*/ 1512113 w 11269336"/>
              <a:gd name="connsiteY241" fmla="*/ 2188534 h 2323145"/>
              <a:gd name="connsiteX242" fmla="*/ 1498838 w 11269336"/>
              <a:gd name="connsiteY242" fmla="*/ 2189213 h 2323145"/>
              <a:gd name="connsiteX243" fmla="*/ 1494279 w 11269336"/>
              <a:gd name="connsiteY243" fmla="*/ 2183112 h 2323145"/>
              <a:gd name="connsiteX244" fmla="*/ 1473714 w 11269336"/>
              <a:gd name="connsiteY244" fmla="*/ 2179625 h 2323145"/>
              <a:gd name="connsiteX245" fmla="*/ 1449503 w 11269336"/>
              <a:gd name="connsiteY245" fmla="*/ 2182633 h 2323145"/>
              <a:gd name="connsiteX246" fmla="*/ 1266687 w 11269336"/>
              <a:gd name="connsiteY246" fmla="*/ 2212688 h 2323145"/>
              <a:gd name="connsiteX247" fmla="*/ 1239614 w 11269336"/>
              <a:gd name="connsiteY247" fmla="*/ 2209727 h 2323145"/>
              <a:gd name="connsiteX248" fmla="*/ 1202436 w 11269336"/>
              <a:gd name="connsiteY248" fmla="*/ 2209817 h 2323145"/>
              <a:gd name="connsiteX249" fmla="*/ 1136097 w 11269336"/>
              <a:gd name="connsiteY249" fmla="*/ 2205112 h 2323145"/>
              <a:gd name="connsiteX250" fmla="*/ 988232 w 11269336"/>
              <a:gd name="connsiteY250" fmla="*/ 2235635 h 2323145"/>
              <a:gd name="connsiteX251" fmla="*/ 981959 w 11269336"/>
              <a:gd name="connsiteY251" fmla="*/ 2231607 h 2323145"/>
              <a:gd name="connsiteX252" fmla="*/ 938600 w 11269336"/>
              <a:gd name="connsiteY252" fmla="*/ 2238113 h 2323145"/>
              <a:gd name="connsiteX253" fmla="*/ 791788 w 11269336"/>
              <a:gd name="connsiteY253" fmla="*/ 2293224 h 2323145"/>
              <a:gd name="connsiteX254" fmla="*/ 706914 w 11269336"/>
              <a:gd name="connsiteY254" fmla="*/ 2305046 h 2323145"/>
              <a:gd name="connsiteX255" fmla="*/ 675971 w 11269336"/>
              <a:gd name="connsiteY255" fmla="*/ 2304030 h 2323145"/>
              <a:gd name="connsiteX256" fmla="*/ 624180 w 11269336"/>
              <a:gd name="connsiteY256" fmla="*/ 2302650 h 2323145"/>
              <a:gd name="connsiteX257" fmla="*/ 583453 w 11269336"/>
              <a:gd name="connsiteY257" fmla="*/ 2288788 h 2323145"/>
              <a:gd name="connsiteX258" fmla="*/ 540946 w 11269336"/>
              <a:gd name="connsiteY258" fmla="*/ 2292721 h 2323145"/>
              <a:gd name="connsiteX259" fmla="*/ 533680 w 11269336"/>
              <a:gd name="connsiteY259" fmla="*/ 2310233 h 2323145"/>
              <a:gd name="connsiteX260" fmla="*/ 487366 w 11269336"/>
              <a:gd name="connsiteY260" fmla="*/ 2309053 h 2323145"/>
              <a:gd name="connsiteX261" fmla="*/ 416820 w 11269336"/>
              <a:gd name="connsiteY261" fmla="*/ 2305443 h 2323145"/>
              <a:gd name="connsiteX262" fmla="*/ 376805 w 11269336"/>
              <a:gd name="connsiteY262" fmla="*/ 2307647 h 2323145"/>
              <a:gd name="connsiteX263" fmla="*/ 266777 w 11269336"/>
              <a:gd name="connsiteY263" fmla="*/ 2309012 h 2323145"/>
              <a:gd name="connsiteX264" fmla="*/ 156013 w 11269336"/>
              <a:gd name="connsiteY264" fmla="*/ 2306832 h 2323145"/>
              <a:gd name="connsiteX265" fmla="*/ 87258 w 11269336"/>
              <a:gd name="connsiteY265" fmla="*/ 2285511 h 2323145"/>
              <a:gd name="connsiteX266" fmla="*/ 23798 w 11269336"/>
              <a:gd name="connsiteY266" fmla="*/ 2281822 h 2323145"/>
              <a:gd name="connsiteX267" fmla="*/ 0 w 11269336"/>
              <a:gd name="connsiteY267" fmla="*/ 2285369 h 2323145"/>
              <a:gd name="connsiteX268" fmla="*/ 0 w 11269336"/>
              <a:gd name="connsiteY268"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795998 w 11269336"/>
              <a:gd name="connsiteY32" fmla="*/ 863337 h 2323145"/>
              <a:gd name="connsiteX33" fmla="*/ 8776970 w 11269336"/>
              <a:gd name="connsiteY33" fmla="*/ 885177 h 2323145"/>
              <a:gd name="connsiteX34" fmla="*/ 8755719 w 11269336"/>
              <a:gd name="connsiteY34" fmla="*/ 889754 h 2323145"/>
              <a:gd name="connsiteX35" fmla="*/ 8743257 w 11269336"/>
              <a:gd name="connsiteY35" fmla="*/ 904723 h 2323145"/>
              <a:gd name="connsiteX36" fmla="*/ 8721366 w 11269336"/>
              <a:gd name="connsiteY36" fmla="*/ 904711 h 2323145"/>
              <a:gd name="connsiteX37" fmla="*/ 8678353 w 11269336"/>
              <a:gd name="connsiteY37" fmla="*/ 926318 h 2323145"/>
              <a:gd name="connsiteX38" fmla="*/ 8636849 w 11269336"/>
              <a:gd name="connsiteY38" fmla="*/ 937900 h 2323145"/>
              <a:gd name="connsiteX39" fmla="*/ 8620213 w 11269336"/>
              <a:gd name="connsiteY39" fmla="*/ 943068 h 2323145"/>
              <a:gd name="connsiteX40" fmla="*/ 8612581 w 11269336"/>
              <a:gd name="connsiteY40" fmla="*/ 952695 h 2323145"/>
              <a:gd name="connsiteX41" fmla="*/ 8589038 w 11269336"/>
              <a:gd name="connsiteY41" fmla="*/ 963892 h 2323145"/>
              <a:gd name="connsiteX42" fmla="*/ 8579950 w 11269336"/>
              <a:gd name="connsiteY42" fmla="*/ 960899 h 2323145"/>
              <a:gd name="connsiteX43" fmla="*/ 8579319 w 11269336"/>
              <a:gd name="connsiteY43" fmla="*/ 965630 h 2323145"/>
              <a:gd name="connsiteX44" fmla="*/ 8547429 w 11269336"/>
              <a:gd name="connsiteY44" fmla="*/ 984506 h 2323145"/>
              <a:gd name="connsiteX45" fmla="*/ 8478704 w 11269336"/>
              <a:gd name="connsiteY45" fmla="*/ 1025490 h 2323145"/>
              <a:gd name="connsiteX46" fmla="*/ 8461421 w 11269336"/>
              <a:gd name="connsiteY46" fmla="*/ 1035512 h 2323145"/>
              <a:gd name="connsiteX47" fmla="*/ 8445003 w 11269336"/>
              <a:gd name="connsiteY47" fmla="*/ 1036851 h 2323145"/>
              <a:gd name="connsiteX48" fmla="*/ 8357350 w 11269336"/>
              <a:gd name="connsiteY48" fmla="*/ 1060213 h 2323145"/>
              <a:gd name="connsiteX49" fmla="*/ 8335565 w 11269336"/>
              <a:gd name="connsiteY49" fmla="*/ 1061151 h 2323145"/>
              <a:gd name="connsiteX50" fmla="*/ 8325267 w 11269336"/>
              <a:gd name="connsiteY50" fmla="*/ 1055919 h 2323145"/>
              <a:gd name="connsiteX51" fmla="*/ 8293586 w 11269336"/>
              <a:gd name="connsiteY51" fmla="*/ 1076144 h 2323145"/>
              <a:gd name="connsiteX52" fmla="*/ 8242405 w 11269336"/>
              <a:gd name="connsiteY52" fmla="*/ 1095960 h 2323145"/>
              <a:gd name="connsiteX53" fmla="*/ 8197391 w 11269336"/>
              <a:gd name="connsiteY53" fmla="*/ 1107746 h 2323145"/>
              <a:gd name="connsiteX54" fmla="*/ 8081474 w 11269336"/>
              <a:gd name="connsiteY54" fmla="*/ 1130125 h 2323145"/>
              <a:gd name="connsiteX55" fmla="*/ 8053585 w 11269336"/>
              <a:gd name="connsiteY55" fmla="*/ 1129169 h 2323145"/>
              <a:gd name="connsiteX56" fmla="*/ 8038422 w 11269336"/>
              <a:gd name="connsiteY56" fmla="*/ 1119092 h 2323145"/>
              <a:gd name="connsiteX57" fmla="*/ 8029450 w 11269336"/>
              <a:gd name="connsiteY57" fmla="*/ 1125592 h 2323145"/>
              <a:gd name="connsiteX58" fmla="*/ 7959552 w 11269336"/>
              <a:gd name="connsiteY58" fmla="*/ 1140188 h 2323145"/>
              <a:gd name="connsiteX59" fmla="*/ 7914188 w 11269336"/>
              <a:gd name="connsiteY59" fmla="*/ 1150862 h 2323145"/>
              <a:gd name="connsiteX60" fmla="*/ 7914918 w 11269336"/>
              <a:gd name="connsiteY60" fmla="*/ 1168758 h 2323145"/>
              <a:gd name="connsiteX61" fmla="*/ 7875510 w 11269336"/>
              <a:gd name="connsiteY61" fmla="*/ 1183153 h 2323145"/>
              <a:gd name="connsiteX62" fmla="*/ 7829932 w 11269336"/>
              <a:gd name="connsiteY62" fmla="*/ 1180782 h 2323145"/>
              <a:gd name="connsiteX63" fmla="*/ 7779182 w 11269336"/>
              <a:gd name="connsiteY63" fmla="*/ 1192665 h 2323145"/>
              <a:gd name="connsiteX64" fmla="*/ 7748774 w 11269336"/>
              <a:gd name="connsiteY64" fmla="*/ 1199586 h 2323145"/>
              <a:gd name="connsiteX65" fmla="*/ 7671846 w 11269336"/>
              <a:gd name="connsiteY65" fmla="*/ 1231966 h 2323145"/>
              <a:gd name="connsiteX66" fmla="*/ 7554146 w 11269336"/>
              <a:gd name="connsiteY66" fmla="*/ 1319748 h 2323145"/>
              <a:gd name="connsiteX67" fmla="*/ 7515052 w 11269336"/>
              <a:gd name="connsiteY67" fmla="*/ 1336718 h 2323145"/>
              <a:gd name="connsiteX68" fmla="*/ 7507193 w 11269336"/>
              <a:gd name="connsiteY68" fmla="*/ 1334617 h 2323145"/>
              <a:gd name="connsiteX69" fmla="*/ 7461694 w 11269336"/>
              <a:gd name="connsiteY69" fmla="*/ 1375866 h 2323145"/>
              <a:gd name="connsiteX70" fmla="*/ 7377571 w 11269336"/>
              <a:gd name="connsiteY70" fmla="*/ 1400128 h 2323145"/>
              <a:gd name="connsiteX71" fmla="*/ 7311261 w 11269336"/>
              <a:gd name="connsiteY71" fmla="*/ 1412652 h 2323145"/>
              <a:gd name="connsiteX72" fmla="*/ 7275307 w 11269336"/>
              <a:gd name="connsiteY72" fmla="*/ 1422171 h 2323145"/>
              <a:gd name="connsiteX73" fmla="*/ 7247783 w 11269336"/>
              <a:gd name="connsiteY73" fmla="*/ 1426330 h 2323145"/>
              <a:gd name="connsiteX74" fmla="*/ 7185047 w 11269336"/>
              <a:gd name="connsiteY74" fmla="*/ 1451812 h 2323145"/>
              <a:gd name="connsiteX75" fmla="*/ 7084117 w 11269336"/>
              <a:gd name="connsiteY75" fmla="*/ 1500281 h 2323145"/>
              <a:gd name="connsiteX76" fmla="*/ 7062011 w 11269336"/>
              <a:gd name="connsiteY76" fmla="*/ 1509183 h 2323145"/>
              <a:gd name="connsiteX77" fmla="*/ 7040555 w 11269336"/>
              <a:gd name="connsiteY77" fmla="*/ 1511207 h 2323145"/>
              <a:gd name="connsiteX78" fmla="*/ 7033438 w 11269336"/>
              <a:gd name="connsiteY78" fmla="*/ 1506772 h 2323145"/>
              <a:gd name="connsiteX79" fmla="*/ 7020886 w 11269336"/>
              <a:gd name="connsiteY79" fmla="*/ 1510764 h 2323145"/>
              <a:gd name="connsiteX80" fmla="*/ 7017033 w 11269336"/>
              <a:gd name="connsiteY80" fmla="*/ 1510650 h 2323145"/>
              <a:gd name="connsiteX81" fmla="*/ 6995460 w 11269336"/>
              <a:gd name="connsiteY81" fmla="*/ 1511173 h 2323145"/>
              <a:gd name="connsiteX82" fmla="*/ 6962144 w 11269336"/>
              <a:gd name="connsiteY82" fmla="*/ 1541508 h 2323145"/>
              <a:gd name="connsiteX83" fmla="*/ 6910674 w 11269336"/>
              <a:gd name="connsiteY83" fmla="*/ 1554793 h 2323145"/>
              <a:gd name="connsiteX84" fmla="*/ 6732152 w 11269336"/>
              <a:gd name="connsiteY84" fmla="*/ 1642538 h 2323145"/>
              <a:gd name="connsiteX85" fmla="*/ 6694106 w 11269336"/>
              <a:gd name="connsiteY85" fmla="*/ 1632377 h 2323145"/>
              <a:gd name="connsiteX86" fmla="*/ 6617223 w 11269336"/>
              <a:gd name="connsiteY86" fmla="*/ 1659889 h 2323145"/>
              <a:gd name="connsiteX87" fmla="*/ 6521138 w 11269336"/>
              <a:gd name="connsiteY87" fmla="*/ 1744340 h 2323145"/>
              <a:gd name="connsiteX88" fmla="*/ 6380677 w 11269336"/>
              <a:gd name="connsiteY88" fmla="*/ 1796883 h 2323145"/>
              <a:gd name="connsiteX89" fmla="*/ 6374897 w 11269336"/>
              <a:gd name="connsiteY89" fmla="*/ 1809910 h 2323145"/>
              <a:gd name="connsiteX90" fmla="*/ 6364545 w 11269336"/>
              <a:gd name="connsiteY90" fmla="*/ 1820090 h 2323145"/>
              <a:gd name="connsiteX91" fmla="*/ 6362126 w 11269336"/>
              <a:gd name="connsiteY91" fmla="*/ 1819991 h 2323145"/>
              <a:gd name="connsiteX92" fmla="*/ 6346673 w 11269336"/>
              <a:gd name="connsiteY92" fmla="*/ 1827824 h 2323145"/>
              <a:gd name="connsiteX93" fmla="*/ 6345588 w 11269336"/>
              <a:gd name="connsiteY93" fmla="*/ 1832232 h 2323145"/>
              <a:gd name="connsiteX94" fmla="*/ 6335708 w 11269336"/>
              <a:gd name="connsiteY94" fmla="*/ 1838451 h 2323145"/>
              <a:gd name="connsiteX95" fmla="*/ 6318182 w 11269336"/>
              <a:gd name="connsiteY95" fmla="*/ 1852975 h 2323145"/>
              <a:gd name="connsiteX96" fmla="*/ 6313084 w 11269336"/>
              <a:gd name="connsiteY96" fmla="*/ 1853561 h 2323145"/>
              <a:gd name="connsiteX97" fmla="*/ 6283816 w 11269336"/>
              <a:gd name="connsiteY97" fmla="*/ 1872148 h 2323145"/>
              <a:gd name="connsiteX98" fmla="*/ 6282550 w 11269336"/>
              <a:gd name="connsiteY98" fmla="*/ 1871392 h 2323145"/>
              <a:gd name="connsiteX99" fmla="*/ 6270527 w 11269336"/>
              <a:gd name="connsiteY99" fmla="*/ 1872208 h 2323145"/>
              <a:gd name="connsiteX100" fmla="*/ 6249518 w 11269336"/>
              <a:gd name="connsiteY100" fmla="*/ 1876079 h 2323145"/>
              <a:gd name="connsiteX101" fmla="*/ 6190386 w 11269336"/>
              <a:gd name="connsiteY101" fmla="*/ 1872478 h 2323145"/>
              <a:gd name="connsiteX102" fmla="*/ 6159777 w 11269336"/>
              <a:gd name="connsiteY102" fmla="*/ 1891745 h 2323145"/>
              <a:gd name="connsiteX103" fmla="*/ 6153131 w 11269336"/>
              <a:gd name="connsiteY103" fmla="*/ 1895079 h 2323145"/>
              <a:gd name="connsiteX104" fmla="*/ 6152798 w 11269336"/>
              <a:gd name="connsiteY104" fmla="*/ 1894920 h 2323145"/>
              <a:gd name="connsiteX105" fmla="*/ 6145388 w 11269336"/>
              <a:gd name="connsiteY105" fmla="*/ 1897990 h 2323145"/>
              <a:gd name="connsiteX106" fmla="*/ 6141014 w 11269336"/>
              <a:gd name="connsiteY106" fmla="*/ 1901155 h 2323145"/>
              <a:gd name="connsiteX107" fmla="*/ 6128122 w 11269336"/>
              <a:gd name="connsiteY107" fmla="*/ 1907623 h 2323145"/>
              <a:gd name="connsiteX108" fmla="*/ 6122351 w 11269336"/>
              <a:gd name="connsiteY108" fmla="*/ 1908359 h 2323145"/>
              <a:gd name="connsiteX109" fmla="*/ 6064750 w 11269336"/>
              <a:gd name="connsiteY109" fmla="*/ 1896394 h 2323145"/>
              <a:gd name="connsiteX110" fmla="*/ 5964230 w 11269336"/>
              <a:gd name="connsiteY110" fmla="*/ 1910038 h 2323145"/>
              <a:gd name="connsiteX111" fmla="*/ 5865399 w 11269336"/>
              <a:gd name="connsiteY111" fmla="*/ 1926966 h 2323145"/>
              <a:gd name="connsiteX112" fmla="*/ 5829951 w 11269336"/>
              <a:gd name="connsiteY112" fmla="*/ 1934755 h 2323145"/>
              <a:gd name="connsiteX113" fmla="*/ 5765285 w 11269336"/>
              <a:gd name="connsiteY113" fmla="*/ 1941322 h 2323145"/>
              <a:gd name="connsiteX114" fmla="*/ 5734750 w 11269336"/>
              <a:gd name="connsiteY114" fmla="*/ 1939793 h 2323145"/>
              <a:gd name="connsiteX115" fmla="*/ 5733569 w 11269336"/>
              <a:gd name="connsiteY115" fmla="*/ 1940505 h 2323145"/>
              <a:gd name="connsiteX116" fmla="*/ 5730329 w 11269336"/>
              <a:gd name="connsiteY116" fmla="*/ 1937845 h 2323145"/>
              <a:gd name="connsiteX117" fmla="*/ 5724661 w 11269336"/>
              <a:gd name="connsiteY117" fmla="*/ 1937455 h 2323145"/>
              <a:gd name="connsiteX118" fmla="*/ 5710186 w 11269336"/>
              <a:gd name="connsiteY118" fmla="*/ 1941370 h 2323145"/>
              <a:gd name="connsiteX119" fmla="*/ 5704910 w 11269336"/>
              <a:gd name="connsiteY119" fmla="*/ 1943663 h 2323145"/>
              <a:gd name="connsiteX120" fmla="*/ 5696836 w 11269336"/>
              <a:gd name="connsiteY120" fmla="*/ 1945271 h 2323145"/>
              <a:gd name="connsiteX121" fmla="*/ 5696583 w 11269336"/>
              <a:gd name="connsiteY121" fmla="*/ 1945050 h 2323145"/>
              <a:gd name="connsiteX122" fmla="*/ 5689123 w 11269336"/>
              <a:gd name="connsiteY122" fmla="*/ 1947067 h 2323145"/>
              <a:gd name="connsiteX123" fmla="*/ 5653291 w 11269336"/>
              <a:gd name="connsiteY123" fmla="*/ 1960245 h 2323145"/>
              <a:gd name="connsiteX124" fmla="*/ 5599385 w 11269336"/>
              <a:gd name="connsiteY124" fmla="*/ 1945198 h 2323145"/>
              <a:gd name="connsiteX125" fmla="*/ 5578300 w 11269336"/>
              <a:gd name="connsiteY125" fmla="*/ 1944963 h 2323145"/>
              <a:gd name="connsiteX126" fmla="*/ 5566758 w 11269336"/>
              <a:gd name="connsiteY126" fmla="*/ 1943441 h 2323145"/>
              <a:gd name="connsiteX127" fmla="*/ 5565857 w 11269336"/>
              <a:gd name="connsiteY127" fmla="*/ 1942445 h 2323145"/>
              <a:gd name="connsiteX128" fmla="*/ 5531534 w 11269336"/>
              <a:gd name="connsiteY128" fmla="*/ 1955208 h 2323145"/>
              <a:gd name="connsiteX129" fmla="*/ 5526552 w 11269336"/>
              <a:gd name="connsiteY129" fmla="*/ 1954799 h 2323145"/>
              <a:gd name="connsiteX130" fmla="*/ 5504723 w 11269336"/>
              <a:gd name="connsiteY130" fmla="*/ 1965811 h 2323145"/>
              <a:gd name="connsiteX131" fmla="*/ 5493156 w 11269336"/>
              <a:gd name="connsiteY131" fmla="*/ 1970063 h 2323145"/>
              <a:gd name="connsiteX132" fmla="*/ 5490486 w 11269336"/>
              <a:gd name="connsiteY132" fmla="*/ 1974227 h 2323145"/>
              <a:gd name="connsiteX133" fmla="*/ 5473107 w 11269336"/>
              <a:gd name="connsiteY133" fmla="*/ 1979001 h 2323145"/>
              <a:gd name="connsiteX134" fmla="*/ 5470885 w 11269336"/>
              <a:gd name="connsiteY134" fmla="*/ 1978432 h 2323145"/>
              <a:gd name="connsiteX135" fmla="*/ 5457393 w 11269336"/>
              <a:gd name="connsiteY135" fmla="*/ 1986525 h 2323145"/>
              <a:gd name="connsiteX136" fmla="*/ 5447102 w 11269336"/>
              <a:gd name="connsiteY136" fmla="*/ 1998329 h 2323145"/>
              <a:gd name="connsiteX137" fmla="*/ 5159151 w 11269336"/>
              <a:gd name="connsiteY137" fmla="*/ 2029640 h 2323145"/>
              <a:gd name="connsiteX138" fmla="*/ 5041688 w 11269336"/>
              <a:gd name="connsiteY138" fmla="*/ 2022334 h 2323145"/>
              <a:gd name="connsiteX139" fmla="*/ 4860988 w 11269336"/>
              <a:gd name="connsiteY139" fmla="*/ 2135698 h 2323145"/>
              <a:gd name="connsiteX140" fmla="*/ 4807902 w 11269336"/>
              <a:gd name="connsiteY140" fmla="*/ 2138894 h 2323145"/>
              <a:gd name="connsiteX141" fmla="*/ 4765388 w 11269336"/>
              <a:gd name="connsiteY141" fmla="*/ 2162525 h 2323145"/>
              <a:gd name="connsiteX142" fmla="*/ 4745033 w 11269336"/>
              <a:gd name="connsiteY142" fmla="*/ 2158859 h 2323145"/>
              <a:gd name="connsiteX143" fmla="*/ 4741475 w 11269336"/>
              <a:gd name="connsiteY143" fmla="*/ 2157998 h 2323145"/>
              <a:gd name="connsiteX144" fmla="*/ 4728247 w 11269336"/>
              <a:gd name="connsiteY144" fmla="*/ 2159526 h 2323145"/>
              <a:gd name="connsiteX145" fmla="*/ 4723263 w 11269336"/>
              <a:gd name="connsiteY145" fmla="*/ 2153742 h 2323145"/>
              <a:gd name="connsiteX146" fmla="*/ 4702453 w 11269336"/>
              <a:gd name="connsiteY146" fmla="*/ 2151586 h 2323145"/>
              <a:gd name="connsiteX147" fmla="*/ 4678455 w 11269336"/>
              <a:gd name="connsiteY147" fmla="*/ 2156131 h 2323145"/>
              <a:gd name="connsiteX148" fmla="*/ 4593061 w 11269336"/>
              <a:gd name="connsiteY148" fmla="*/ 2171597 h 2323145"/>
              <a:gd name="connsiteX149" fmla="*/ 4579902 w 11269336"/>
              <a:gd name="connsiteY149" fmla="*/ 2177927 h 2323145"/>
              <a:gd name="connsiteX150" fmla="*/ 4533444 w 11269336"/>
              <a:gd name="connsiteY150" fmla="*/ 2181200 h 2323145"/>
              <a:gd name="connsiteX151" fmla="*/ 4492832 w 11269336"/>
              <a:gd name="connsiteY151" fmla="*/ 2188033 h 2323145"/>
              <a:gd name="connsiteX152" fmla="*/ 4467257 w 11269336"/>
              <a:gd name="connsiteY152" fmla="*/ 2196121 h 2323145"/>
              <a:gd name="connsiteX153" fmla="*/ 4459937 w 11269336"/>
              <a:gd name="connsiteY153" fmla="*/ 2195182 h 2323145"/>
              <a:gd name="connsiteX154" fmla="*/ 4433312 w 11269336"/>
              <a:gd name="connsiteY154" fmla="*/ 2199004 h 2323145"/>
              <a:gd name="connsiteX155" fmla="*/ 4420601 w 11269336"/>
              <a:gd name="connsiteY155" fmla="*/ 2205158 h 2323145"/>
              <a:gd name="connsiteX156" fmla="*/ 4405765 w 11269336"/>
              <a:gd name="connsiteY156" fmla="*/ 2199902 h 2323145"/>
              <a:gd name="connsiteX157" fmla="*/ 4401354 w 11269336"/>
              <a:gd name="connsiteY157" fmla="*/ 2194745 h 2323145"/>
              <a:gd name="connsiteX158" fmla="*/ 4383151 w 11269336"/>
              <a:gd name="connsiteY158" fmla="*/ 2201140 h 2323145"/>
              <a:gd name="connsiteX159" fmla="*/ 4366646 w 11269336"/>
              <a:gd name="connsiteY159" fmla="*/ 2198564 h 2323145"/>
              <a:gd name="connsiteX160" fmla="*/ 4354009 w 11269336"/>
              <a:gd name="connsiteY160" fmla="*/ 2204984 h 2323145"/>
              <a:gd name="connsiteX161" fmla="*/ 4348284 w 11269336"/>
              <a:gd name="connsiteY161" fmla="*/ 2205270 h 2323145"/>
              <a:gd name="connsiteX162" fmla="*/ 4333906 w 11269336"/>
              <a:gd name="connsiteY162" fmla="*/ 2205251 h 2323145"/>
              <a:gd name="connsiteX163" fmla="*/ 4308819 w 11269336"/>
              <a:gd name="connsiteY163" fmla="*/ 2203822 h 2323145"/>
              <a:gd name="connsiteX164" fmla="*/ 4301210 w 11269336"/>
              <a:gd name="connsiteY164" fmla="*/ 2204456 h 2323145"/>
              <a:gd name="connsiteX165" fmla="*/ 4283095 w 11269336"/>
              <a:gd name="connsiteY165" fmla="*/ 2198177 h 2323145"/>
              <a:gd name="connsiteX166" fmla="*/ 4250119 w 11269336"/>
              <a:gd name="connsiteY166" fmla="*/ 2196342 h 2323145"/>
              <a:gd name="connsiteX167" fmla="*/ 4189203 w 11269336"/>
              <a:gd name="connsiteY167" fmla="*/ 2178994 h 2323145"/>
              <a:gd name="connsiteX168" fmla="*/ 4154035 w 11269336"/>
              <a:gd name="connsiteY168" fmla="*/ 2171950 h 2323145"/>
              <a:gd name="connsiteX169" fmla="*/ 4129569 w 11269336"/>
              <a:gd name="connsiteY169" fmla="*/ 2163850 h 2323145"/>
              <a:gd name="connsiteX170" fmla="*/ 4061250 w 11269336"/>
              <a:gd name="connsiteY170" fmla="*/ 2159236 h 2323145"/>
              <a:gd name="connsiteX171" fmla="*/ 3945480 w 11269336"/>
              <a:gd name="connsiteY171" fmla="*/ 2158279 h 2323145"/>
              <a:gd name="connsiteX172" fmla="*/ 3921468 w 11269336"/>
              <a:gd name="connsiteY172" fmla="*/ 2156588 h 2323145"/>
              <a:gd name="connsiteX173" fmla="*/ 3903348 w 11269336"/>
              <a:gd name="connsiteY173" fmla="*/ 2149220 h 2323145"/>
              <a:gd name="connsiteX174" fmla="*/ 3901342 w 11269336"/>
              <a:gd name="connsiteY174" fmla="*/ 2142355 h 2323145"/>
              <a:gd name="connsiteX175" fmla="*/ 3888539 w 11269336"/>
              <a:gd name="connsiteY175" fmla="*/ 2140476 h 2323145"/>
              <a:gd name="connsiteX176" fmla="*/ 3885662 w 11269336"/>
              <a:gd name="connsiteY176" fmla="*/ 2138740 h 2323145"/>
              <a:gd name="connsiteX177" fmla="*/ 3868627 w 11269336"/>
              <a:gd name="connsiteY177" fmla="*/ 2130023 h 2323145"/>
              <a:gd name="connsiteX178" fmla="*/ 3819177 w 11269336"/>
              <a:gd name="connsiteY178" fmla="*/ 2142111 h 2323145"/>
              <a:gd name="connsiteX179" fmla="*/ 3769100 w 11269336"/>
              <a:gd name="connsiteY179" fmla="*/ 2131731 h 2323145"/>
              <a:gd name="connsiteX180" fmla="*/ 3562752 w 11269336"/>
              <a:gd name="connsiteY180" fmla="*/ 2131785 h 2323145"/>
              <a:gd name="connsiteX181" fmla="*/ 3541402 w 11269336"/>
              <a:gd name="connsiteY181" fmla="*/ 2106821 h 2323145"/>
              <a:gd name="connsiteX182" fmla="*/ 3365341 w 11269336"/>
              <a:gd name="connsiteY182" fmla="*/ 2077638 h 2323145"/>
              <a:gd name="connsiteX183" fmla="*/ 3170922 w 11269336"/>
              <a:gd name="connsiteY183" fmla="*/ 2115957 h 2323145"/>
              <a:gd name="connsiteX184" fmla="*/ 3156256 w 11269336"/>
              <a:gd name="connsiteY184" fmla="*/ 2124773 h 2323145"/>
              <a:gd name="connsiteX185" fmla="*/ 3140298 w 11269336"/>
              <a:gd name="connsiteY185" fmla="*/ 2129182 h 2323145"/>
              <a:gd name="connsiteX186" fmla="*/ 3138514 w 11269336"/>
              <a:gd name="connsiteY186" fmla="*/ 2128069 h 2323145"/>
              <a:gd name="connsiteX187" fmla="*/ 3120467 w 11269336"/>
              <a:gd name="connsiteY187" fmla="*/ 2128281 h 2323145"/>
              <a:gd name="connsiteX188" fmla="*/ 3116175 w 11269336"/>
              <a:gd name="connsiteY188" fmla="*/ 2131633 h 2323145"/>
              <a:gd name="connsiteX189" fmla="*/ 3103685 w 11269336"/>
              <a:gd name="connsiteY189" fmla="*/ 2132814 h 2323145"/>
              <a:gd name="connsiteX190" fmla="*/ 3078794 w 11269336"/>
              <a:gd name="connsiteY190" fmla="*/ 2137935 h 2323145"/>
              <a:gd name="connsiteX191" fmla="*/ 3074407 w 11269336"/>
              <a:gd name="connsiteY191" fmla="*/ 2136274 h 2323145"/>
              <a:gd name="connsiteX192" fmla="*/ 3037285 w 11269336"/>
              <a:gd name="connsiteY192" fmla="*/ 2139919 h 2323145"/>
              <a:gd name="connsiteX193" fmla="*/ 3036901 w 11269336"/>
              <a:gd name="connsiteY193" fmla="*/ 2138726 h 2323145"/>
              <a:gd name="connsiteX194" fmla="*/ 3026996 w 11269336"/>
              <a:gd name="connsiteY194" fmla="*/ 2134322 h 2323145"/>
              <a:gd name="connsiteX195" fmla="*/ 3007772 w 11269336"/>
              <a:gd name="connsiteY195" fmla="*/ 2128742 h 2323145"/>
              <a:gd name="connsiteX196" fmla="*/ 2965030 w 11269336"/>
              <a:gd name="connsiteY196" fmla="*/ 2100494 h 2323145"/>
              <a:gd name="connsiteX197" fmla="*/ 2926342 w 11269336"/>
              <a:gd name="connsiteY197" fmla="*/ 2104155 h 2323145"/>
              <a:gd name="connsiteX198" fmla="*/ 2918608 w 11269336"/>
              <a:gd name="connsiteY198" fmla="*/ 2104215 h 2323145"/>
              <a:gd name="connsiteX199" fmla="*/ 2918475 w 11269336"/>
              <a:gd name="connsiteY199" fmla="*/ 2103937 h 2323145"/>
              <a:gd name="connsiteX200" fmla="*/ 2910360 w 11269336"/>
              <a:gd name="connsiteY200" fmla="*/ 2103444 h 2323145"/>
              <a:gd name="connsiteX201" fmla="*/ 2904507 w 11269336"/>
              <a:gd name="connsiteY201" fmla="*/ 2104326 h 2323145"/>
              <a:gd name="connsiteX202" fmla="*/ 2889503 w 11269336"/>
              <a:gd name="connsiteY202" fmla="*/ 2104443 h 2323145"/>
              <a:gd name="connsiteX203" fmla="*/ 2884480 w 11269336"/>
              <a:gd name="connsiteY203" fmla="*/ 2102626 h 2323145"/>
              <a:gd name="connsiteX204" fmla="*/ 2882689 w 11269336"/>
              <a:gd name="connsiteY204" fmla="*/ 2099228 h 2323145"/>
              <a:gd name="connsiteX205" fmla="*/ 2881291 w 11269336"/>
              <a:gd name="connsiteY205" fmla="*/ 2099618 h 2323145"/>
              <a:gd name="connsiteX206" fmla="*/ 2853979 w 11269336"/>
              <a:gd name="connsiteY206" fmla="*/ 2090388 h 2323145"/>
              <a:gd name="connsiteX207" fmla="*/ 2791790 w 11269336"/>
              <a:gd name="connsiteY207" fmla="*/ 2080332 h 2323145"/>
              <a:gd name="connsiteX208" fmla="*/ 2755844 w 11269336"/>
              <a:gd name="connsiteY208" fmla="*/ 2078874 h 2323145"/>
              <a:gd name="connsiteX209" fmla="*/ 2657742 w 11269336"/>
              <a:gd name="connsiteY209" fmla="*/ 2070179 h 2323145"/>
              <a:gd name="connsiteX210" fmla="*/ 2559549 w 11269336"/>
              <a:gd name="connsiteY210" fmla="*/ 2057873 h 2323145"/>
              <a:gd name="connsiteX211" fmla="*/ 2512054 w 11269336"/>
              <a:gd name="connsiteY211" fmla="*/ 2031671 h 2323145"/>
              <a:gd name="connsiteX212" fmla="*/ 2506437 w 11269336"/>
              <a:gd name="connsiteY212" fmla="*/ 2030918 h 2323145"/>
              <a:gd name="connsiteX213" fmla="*/ 2491752 w 11269336"/>
              <a:gd name="connsiteY213" fmla="*/ 2033906 h 2323145"/>
              <a:gd name="connsiteX214" fmla="*/ 2486338 w 11269336"/>
              <a:gd name="connsiteY214" fmla="*/ 2035862 h 2323145"/>
              <a:gd name="connsiteX215" fmla="*/ 2478186 w 11269336"/>
              <a:gd name="connsiteY215" fmla="*/ 2036953 h 2323145"/>
              <a:gd name="connsiteX216" fmla="*/ 2477950 w 11269336"/>
              <a:gd name="connsiteY216" fmla="*/ 2036715 h 2323145"/>
              <a:gd name="connsiteX217" fmla="*/ 2470381 w 11269336"/>
              <a:gd name="connsiteY217" fmla="*/ 2038256 h 2323145"/>
              <a:gd name="connsiteX218" fmla="*/ 2433781 w 11269336"/>
              <a:gd name="connsiteY218" fmla="*/ 2049140 h 2323145"/>
              <a:gd name="connsiteX219" fmla="*/ 2381172 w 11269336"/>
              <a:gd name="connsiteY219" fmla="*/ 2030645 h 2323145"/>
              <a:gd name="connsiteX220" fmla="*/ 2360198 w 11269336"/>
              <a:gd name="connsiteY220" fmla="*/ 2029059 h 2323145"/>
              <a:gd name="connsiteX221" fmla="*/ 2348815 w 11269336"/>
              <a:gd name="connsiteY221" fmla="*/ 2026798 h 2323145"/>
              <a:gd name="connsiteX222" fmla="*/ 2347988 w 11269336"/>
              <a:gd name="connsiteY222" fmla="*/ 2025745 h 2323145"/>
              <a:gd name="connsiteX223" fmla="*/ 2312920 w 11269336"/>
              <a:gd name="connsiteY223" fmla="*/ 2036311 h 2323145"/>
              <a:gd name="connsiteX224" fmla="*/ 2307986 w 11269336"/>
              <a:gd name="connsiteY224" fmla="*/ 2035583 h 2323145"/>
              <a:gd name="connsiteX225" fmla="*/ 2285481 w 11269336"/>
              <a:gd name="connsiteY225" fmla="*/ 2045197 h 2323145"/>
              <a:gd name="connsiteX226" fmla="*/ 2273666 w 11269336"/>
              <a:gd name="connsiteY226" fmla="*/ 2048710 h 2323145"/>
              <a:gd name="connsiteX227" fmla="*/ 2270719 w 11269336"/>
              <a:gd name="connsiteY227" fmla="*/ 2052702 h 2323145"/>
              <a:gd name="connsiteX228" fmla="*/ 2253080 w 11269336"/>
              <a:gd name="connsiteY228" fmla="*/ 2056363 h 2323145"/>
              <a:gd name="connsiteX229" fmla="*/ 2250906 w 11269336"/>
              <a:gd name="connsiteY229" fmla="*/ 2055654 h 2323145"/>
              <a:gd name="connsiteX230" fmla="*/ 2236905 w 11269336"/>
              <a:gd name="connsiteY230" fmla="*/ 2062882 h 2323145"/>
              <a:gd name="connsiteX231" fmla="*/ 2225830 w 11269336"/>
              <a:gd name="connsiteY231" fmla="*/ 2074027 h 2323145"/>
              <a:gd name="connsiteX232" fmla="*/ 2073776 w 11269336"/>
              <a:gd name="connsiteY232" fmla="*/ 2089244 h 2323145"/>
              <a:gd name="connsiteX233" fmla="*/ 1948256 w 11269336"/>
              <a:gd name="connsiteY233" fmla="*/ 2146616 h 2323145"/>
              <a:gd name="connsiteX234" fmla="*/ 1865582 w 11269336"/>
              <a:gd name="connsiteY234" fmla="*/ 2153738 h 2323145"/>
              <a:gd name="connsiteX235" fmla="*/ 1835210 w 11269336"/>
              <a:gd name="connsiteY235" fmla="*/ 2134244 h 2323145"/>
              <a:gd name="connsiteX236" fmla="*/ 1632661 w 11269336"/>
              <a:gd name="connsiteY236" fmla="*/ 2173882 h 2323145"/>
              <a:gd name="connsiteX237" fmla="*/ 1579590 w 11269336"/>
              <a:gd name="connsiteY237" fmla="*/ 2173680 h 2323145"/>
              <a:gd name="connsiteX238" fmla="*/ 1535601 w 11269336"/>
              <a:gd name="connsiteY238" fmla="*/ 2194590 h 2323145"/>
              <a:gd name="connsiteX239" fmla="*/ 1515594 w 11269336"/>
              <a:gd name="connsiteY239" fmla="*/ 2189622 h 2323145"/>
              <a:gd name="connsiteX240" fmla="*/ 1512113 w 11269336"/>
              <a:gd name="connsiteY240" fmla="*/ 2188534 h 2323145"/>
              <a:gd name="connsiteX241" fmla="*/ 1498838 w 11269336"/>
              <a:gd name="connsiteY241" fmla="*/ 2189213 h 2323145"/>
              <a:gd name="connsiteX242" fmla="*/ 1494279 w 11269336"/>
              <a:gd name="connsiteY242" fmla="*/ 2183112 h 2323145"/>
              <a:gd name="connsiteX243" fmla="*/ 1473714 w 11269336"/>
              <a:gd name="connsiteY243" fmla="*/ 2179625 h 2323145"/>
              <a:gd name="connsiteX244" fmla="*/ 1449503 w 11269336"/>
              <a:gd name="connsiteY244" fmla="*/ 2182633 h 2323145"/>
              <a:gd name="connsiteX245" fmla="*/ 1266687 w 11269336"/>
              <a:gd name="connsiteY245" fmla="*/ 2212688 h 2323145"/>
              <a:gd name="connsiteX246" fmla="*/ 1239614 w 11269336"/>
              <a:gd name="connsiteY246" fmla="*/ 2209727 h 2323145"/>
              <a:gd name="connsiteX247" fmla="*/ 1202436 w 11269336"/>
              <a:gd name="connsiteY247" fmla="*/ 2209817 h 2323145"/>
              <a:gd name="connsiteX248" fmla="*/ 1136097 w 11269336"/>
              <a:gd name="connsiteY248" fmla="*/ 2205112 h 2323145"/>
              <a:gd name="connsiteX249" fmla="*/ 988232 w 11269336"/>
              <a:gd name="connsiteY249" fmla="*/ 2235635 h 2323145"/>
              <a:gd name="connsiteX250" fmla="*/ 981959 w 11269336"/>
              <a:gd name="connsiteY250" fmla="*/ 2231607 h 2323145"/>
              <a:gd name="connsiteX251" fmla="*/ 938600 w 11269336"/>
              <a:gd name="connsiteY251" fmla="*/ 2238113 h 2323145"/>
              <a:gd name="connsiteX252" fmla="*/ 791788 w 11269336"/>
              <a:gd name="connsiteY252" fmla="*/ 2293224 h 2323145"/>
              <a:gd name="connsiteX253" fmla="*/ 706914 w 11269336"/>
              <a:gd name="connsiteY253" fmla="*/ 2305046 h 2323145"/>
              <a:gd name="connsiteX254" fmla="*/ 675971 w 11269336"/>
              <a:gd name="connsiteY254" fmla="*/ 2304030 h 2323145"/>
              <a:gd name="connsiteX255" fmla="*/ 624180 w 11269336"/>
              <a:gd name="connsiteY255" fmla="*/ 2302650 h 2323145"/>
              <a:gd name="connsiteX256" fmla="*/ 583453 w 11269336"/>
              <a:gd name="connsiteY256" fmla="*/ 2288788 h 2323145"/>
              <a:gd name="connsiteX257" fmla="*/ 540946 w 11269336"/>
              <a:gd name="connsiteY257" fmla="*/ 2292721 h 2323145"/>
              <a:gd name="connsiteX258" fmla="*/ 533680 w 11269336"/>
              <a:gd name="connsiteY258" fmla="*/ 2310233 h 2323145"/>
              <a:gd name="connsiteX259" fmla="*/ 487366 w 11269336"/>
              <a:gd name="connsiteY259" fmla="*/ 2309053 h 2323145"/>
              <a:gd name="connsiteX260" fmla="*/ 416820 w 11269336"/>
              <a:gd name="connsiteY260" fmla="*/ 2305443 h 2323145"/>
              <a:gd name="connsiteX261" fmla="*/ 376805 w 11269336"/>
              <a:gd name="connsiteY261" fmla="*/ 2307647 h 2323145"/>
              <a:gd name="connsiteX262" fmla="*/ 266777 w 11269336"/>
              <a:gd name="connsiteY262" fmla="*/ 2309012 h 2323145"/>
              <a:gd name="connsiteX263" fmla="*/ 156013 w 11269336"/>
              <a:gd name="connsiteY263" fmla="*/ 2306832 h 2323145"/>
              <a:gd name="connsiteX264" fmla="*/ 87258 w 11269336"/>
              <a:gd name="connsiteY264" fmla="*/ 2285511 h 2323145"/>
              <a:gd name="connsiteX265" fmla="*/ 23798 w 11269336"/>
              <a:gd name="connsiteY265" fmla="*/ 2281822 h 2323145"/>
              <a:gd name="connsiteX266" fmla="*/ 0 w 11269336"/>
              <a:gd name="connsiteY266" fmla="*/ 2285369 h 2323145"/>
              <a:gd name="connsiteX267" fmla="*/ 0 w 11269336"/>
              <a:gd name="connsiteY267"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380600 w 11269336"/>
              <a:gd name="connsiteY19" fmla="*/ 549821 h 2323145"/>
              <a:gd name="connsiteX20" fmla="*/ 9139429 w 11269336"/>
              <a:gd name="connsiteY20" fmla="*/ 696446 h 2323145"/>
              <a:gd name="connsiteX21" fmla="*/ 9114263 w 11269336"/>
              <a:gd name="connsiteY21" fmla="*/ 709213 h 2323145"/>
              <a:gd name="connsiteX22" fmla="*/ 9028928 w 11269336"/>
              <a:gd name="connsiteY22" fmla="*/ 745350 h 2323145"/>
              <a:gd name="connsiteX23" fmla="*/ 8977138 w 11269336"/>
              <a:gd name="connsiteY23" fmla="*/ 774970 h 2323145"/>
              <a:gd name="connsiteX24" fmla="*/ 8947030 w 11269336"/>
              <a:gd name="connsiteY24" fmla="*/ 814934 h 2323145"/>
              <a:gd name="connsiteX25" fmla="*/ 8914746 w 11269336"/>
              <a:gd name="connsiteY25" fmla="*/ 826428 h 2323145"/>
              <a:gd name="connsiteX26" fmla="*/ 8917778 w 11269336"/>
              <a:gd name="connsiteY26" fmla="*/ 835198 h 2323145"/>
              <a:gd name="connsiteX27" fmla="*/ 8905560 w 11269336"/>
              <a:gd name="connsiteY27" fmla="*/ 838358 h 2323145"/>
              <a:gd name="connsiteX28" fmla="*/ 8897564 w 11269336"/>
              <a:gd name="connsiteY28" fmla="*/ 834287 h 2323145"/>
              <a:gd name="connsiteX29" fmla="*/ 8878040 w 11269336"/>
              <a:gd name="connsiteY29" fmla="*/ 844150 h 2323145"/>
              <a:gd name="connsiteX30" fmla="*/ 8882654 w 11269336"/>
              <a:gd name="connsiteY30" fmla="*/ 892768 h 2323145"/>
              <a:gd name="connsiteX31" fmla="*/ 8795998 w 11269336"/>
              <a:gd name="connsiteY31" fmla="*/ 863337 h 2323145"/>
              <a:gd name="connsiteX32" fmla="*/ 8776970 w 11269336"/>
              <a:gd name="connsiteY32" fmla="*/ 885177 h 2323145"/>
              <a:gd name="connsiteX33" fmla="*/ 8755719 w 11269336"/>
              <a:gd name="connsiteY33" fmla="*/ 889754 h 2323145"/>
              <a:gd name="connsiteX34" fmla="*/ 8743257 w 11269336"/>
              <a:gd name="connsiteY34" fmla="*/ 904723 h 2323145"/>
              <a:gd name="connsiteX35" fmla="*/ 8721366 w 11269336"/>
              <a:gd name="connsiteY35" fmla="*/ 904711 h 2323145"/>
              <a:gd name="connsiteX36" fmla="*/ 8678353 w 11269336"/>
              <a:gd name="connsiteY36" fmla="*/ 926318 h 2323145"/>
              <a:gd name="connsiteX37" fmla="*/ 8636849 w 11269336"/>
              <a:gd name="connsiteY37" fmla="*/ 937900 h 2323145"/>
              <a:gd name="connsiteX38" fmla="*/ 8620213 w 11269336"/>
              <a:gd name="connsiteY38" fmla="*/ 943068 h 2323145"/>
              <a:gd name="connsiteX39" fmla="*/ 8612581 w 11269336"/>
              <a:gd name="connsiteY39" fmla="*/ 952695 h 2323145"/>
              <a:gd name="connsiteX40" fmla="*/ 8589038 w 11269336"/>
              <a:gd name="connsiteY40" fmla="*/ 963892 h 2323145"/>
              <a:gd name="connsiteX41" fmla="*/ 8579950 w 11269336"/>
              <a:gd name="connsiteY41" fmla="*/ 960899 h 2323145"/>
              <a:gd name="connsiteX42" fmla="*/ 8579319 w 11269336"/>
              <a:gd name="connsiteY42" fmla="*/ 965630 h 2323145"/>
              <a:gd name="connsiteX43" fmla="*/ 8547429 w 11269336"/>
              <a:gd name="connsiteY43" fmla="*/ 984506 h 2323145"/>
              <a:gd name="connsiteX44" fmla="*/ 8478704 w 11269336"/>
              <a:gd name="connsiteY44" fmla="*/ 1025490 h 2323145"/>
              <a:gd name="connsiteX45" fmla="*/ 8461421 w 11269336"/>
              <a:gd name="connsiteY45" fmla="*/ 1035512 h 2323145"/>
              <a:gd name="connsiteX46" fmla="*/ 8445003 w 11269336"/>
              <a:gd name="connsiteY46" fmla="*/ 1036851 h 2323145"/>
              <a:gd name="connsiteX47" fmla="*/ 8357350 w 11269336"/>
              <a:gd name="connsiteY47" fmla="*/ 1060213 h 2323145"/>
              <a:gd name="connsiteX48" fmla="*/ 8335565 w 11269336"/>
              <a:gd name="connsiteY48" fmla="*/ 1061151 h 2323145"/>
              <a:gd name="connsiteX49" fmla="*/ 8325267 w 11269336"/>
              <a:gd name="connsiteY49" fmla="*/ 1055919 h 2323145"/>
              <a:gd name="connsiteX50" fmla="*/ 8293586 w 11269336"/>
              <a:gd name="connsiteY50" fmla="*/ 1076144 h 2323145"/>
              <a:gd name="connsiteX51" fmla="*/ 8242405 w 11269336"/>
              <a:gd name="connsiteY51" fmla="*/ 1095960 h 2323145"/>
              <a:gd name="connsiteX52" fmla="*/ 8197391 w 11269336"/>
              <a:gd name="connsiteY52" fmla="*/ 1107746 h 2323145"/>
              <a:gd name="connsiteX53" fmla="*/ 8081474 w 11269336"/>
              <a:gd name="connsiteY53" fmla="*/ 1130125 h 2323145"/>
              <a:gd name="connsiteX54" fmla="*/ 8053585 w 11269336"/>
              <a:gd name="connsiteY54" fmla="*/ 1129169 h 2323145"/>
              <a:gd name="connsiteX55" fmla="*/ 8038422 w 11269336"/>
              <a:gd name="connsiteY55" fmla="*/ 1119092 h 2323145"/>
              <a:gd name="connsiteX56" fmla="*/ 8029450 w 11269336"/>
              <a:gd name="connsiteY56" fmla="*/ 1125592 h 2323145"/>
              <a:gd name="connsiteX57" fmla="*/ 7959552 w 11269336"/>
              <a:gd name="connsiteY57" fmla="*/ 1140188 h 2323145"/>
              <a:gd name="connsiteX58" fmla="*/ 7914188 w 11269336"/>
              <a:gd name="connsiteY58" fmla="*/ 1150862 h 2323145"/>
              <a:gd name="connsiteX59" fmla="*/ 7914918 w 11269336"/>
              <a:gd name="connsiteY59" fmla="*/ 1168758 h 2323145"/>
              <a:gd name="connsiteX60" fmla="*/ 7875510 w 11269336"/>
              <a:gd name="connsiteY60" fmla="*/ 1183153 h 2323145"/>
              <a:gd name="connsiteX61" fmla="*/ 7829932 w 11269336"/>
              <a:gd name="connsiteY61" fmla="*/ 1180782 h 2323145"/>
              <a:gd name="connsiteX62" fmla="*/ 7779182 w 11269336"/>
              <a:gd name="connsiteY62" fmla="*/ 1192665 h 2323145"/>
              <a:gd name="connsiteX63" fmla="*/ 7748774 w 11269336"/>
              <a:gd name="connsiteY63" fmla="*/ 1199586 h 2323145"/>
              <a:gd name="connsiteX64" fmla="*/ 7671846 w 11269336"/>
              <a:gd name="connsiteY64" fmla="*/ 1231966 h 2323145"/>
              <a:gd name="connsiteX65" fmla="*/ 7554146 w 11269336"/>
              <a:gd name="connsiteY65" fmla="*/ 1319748 h 2323145"/>
              <a:gd name="connsiteX66" fmla="*/ 7515052 w 11269336"/>
              <a:gd name="connsiteY66" fmla="*/ 1336718 h 2323145"/>
              <a:gd name="connsiteX67" fmla="*/ 7507193 w 11269336"/>
              <a:gd name="connsiteY67" fmla="*/ 1334617 h 2323145"/>
              <a:gd name="connsiteX68" fmla="*/ 7461694 w 11269336"/>
              <a:gd name="connsiteY68" fmla="*/ 1375866 h 2323145"/>
              <a:gd name="connsiteX69" fmla="*/ 7377571 w 11269336"/>
              <a:gd name="connsiteY69" fmla="*/ 1400128 h 2323145"/>
              <a:gd name="connsiteX70" fmla="*/ 7311261 w 11269336"/>
              <a:gd name="connsiteY70" fmla="*/ 1412652 h 2323145"/>
              <a:gd name="connsiteX71" fmla="*/ 7275307 w 11269336"/>
              <a:gd name="connsiteY71" fmla="*/ 1422171 h 2323145"/>
              <a:gd name="connsiteX72" fmla="*/ 7247783 w 11269336"/>
              <a:gd name="connsiteY72" fmla="*/ 1426330 h 2323145"/>
              <a:gd name="connsiteX73" fmla="*/ 7185047 w 11269336"/>
              <a:gd name="connsiteY73" fmla="*/ 1451812 h 2323145"/>
              <a:gd name="connsiteX74" fmla="*/ 7084117 w 11269336"/>
              <a:gd name="connsiteY74" fmla="*/ 1500281 h 2323145"/>
              <a:gd name="connsiteX75" fmla="*/ 7062011 w 11269336"/>
              <a:gd name="connsiteY75" fmla="*/ 1509183 h 2323145"/>
              <a:gd name="connsiteX76" fmla="*/ 7040555 w 11269336"/>
              <a:gd name="connsiteY76" fmla="*/ 1511207 h 2323145"/>
              <a:gd name="connsiteX77" fmla="*/ 7033438 w 11269336"/>
              <a:gd name="connsiteY77" fmla="*/ 1506772 h 2323145"/>
              <a:gd name="connsiteX78" fmla="*/ 7020886 w 11269336"/>
              <a:gd name="connsiteY78" fmla="*/ 1510764 h 2323145"/>
              <a:gd name="connsiteX79" fmla="*/ 7017033 w 11269336"/>
              <a:gd name="connsiteY79" fmla="*/ 1510650 h 2323145"/>
              <a:gd name="connsiteX80" fmla="*/ 6995460 w 11269336"/>
              <a:gd name="connsiteY80" fmla="*/ 1511173 h 2323145"/>
              <a:gd name="connsiteX81" fmla="*/ 6962144 w 11269336"/>
              <a:gd name="connsiteY81" fmla="*/ 1541508 h 2323145"/>
              <a:gd name="connsiteX82" fmla="*/ 6910674 w 11269336"/>
              <a:gd name="connsiteY82" fmla="*/ 1554793 h 2323145"/>
              <a:gd name="connsiteX83" fmla="*/ 6732152 w 11269336"/>
              <a:gd name="connsiteY83" fmla="*/ 1642538 h 2323145"/>
              <a:gd name="connsiteX84" fmla="*/ 6694106 w 11269336"/>
              <a:gd name="connsiteY84" fmla="*/ 1632377 h 2323145"/>
              <a:gd name="connsiteX85" fmla="*/ 6617223 w 11269336"/>
              <a:gd name="connsiteY85" fmla="*/ 1659889 h 2323145"/>
              <a:gd name="connsiteX86" fmla="*/ 6521138 w 11269336"/>
              <a:gd name="connsiteY86" fmla="*/ 1744340 h 2323145"/>
              <a:gd name="connsiteX87" fmla="*/ 6380677 w 11269336"/>
              <a:gd name="connsiteY87" fmla="*/ 1796883 h 2323145"/>
              <a:gd name="connsiteX88" fmla="*/ 6374897 w 11269336"/>
              <a:gd name="connsiteY88" fmla="*/ 1809910 h 2323145"/>
              <a:gd name="connsiteX89" fmla="*/ 6364545 w 11269336"/>
              <a:gd name="connsiteY89" fmla="*/ 1820090 h 2323145"/>
              <a:gd name="connsiteX90" fmla="*/ 6362126 w 11269336"/>
              <a:gd name="connsiteY90" fmla="*/ 1819991 h 2323145"/>
              <a:gd name="connsiteX91" fmla="*/ 6346673 w 11269336"/>
              <a:gd name="connsiteY91" fmla="*/ 1827824 h 2323145"/>
              <a:gd name="connsiteX92" fmla="*/ 6345588 w 11269336"/>
              <a:gd name="connsiteY92" fmla="*/ 1832232 h 2323145"/>
              <a:gd name="connsiteX93" fmla="*/ 6335708 w 11269336"/>
              <a:gd name="connsiteY93" fmla="*/ 1838451 h 2323145"/>
              <a:gd name="connsiteX94" fmla="*/ 6318182 w 11269336"/>
              <a:gd name="connsiteY94" fmla="*/ 1852975 h 2323145"/>
              <a:gd name="connsiteX95" fmla="*/ 6313084 w 11269336"/>
              <a:gd name="connsiteY95" fmla="*/ 1853561 h 2323145"/>
              <a:gd name="connsiteX96" fmla="*/ 6283816 w 11269336"/>
              <a:gd name="connsiteY96" fmla="*/ 1872148 h 2323145"/>
              <a:gd name="connsiteX97" fmla="*/ 6282550 w 11269336"/>
              <a:gd name="connsiteY97" fmla="*/ 1871392 h 2323145"/>
              <a:gd name="connsiteX98" fmla="*/ 6270527 w 11269336"/>
              <a:gd name="connsiteY98" fmla="*/ 1872208 h 2323145"/>
              <a:gd name="connsiteX99" fmla="*/ 6249518 w 11269336"/>
              <a:gd name="connsiteY99" fmla="*/ 1876079 h 2323145"/>
              <a:gd name="connsiteX100" fmla="*/ 6190386 w 11269336"/>
              <a:gd name="connsiteY100" fmla="*/ 1872478 h 2323145"/>
              <a:gd name="connsiteX101" fmla="*/ 6159777 w 11269336"/>
              <a:gd name="connsiteY101" fmla="*/ 1891745 h 2323145"/>
              <a:gd name="connsiteX102" fmla="*/ 6153131 w 11269336"/>
              <a:gd name="connsiteY102" fmla="*/ 1895079 h 2323145"/>
              <a:gd name="connsiteX103" fmla="*/ 6152798 w 11269336"/>
              <a:gd name="connsiteY103" fmla="*/ 1894920 h 2323145"/>
              <a:gd name="connsiteX104" fmla="*/ 6145388 w 11269336"/>
              <a:gd name="connsiteY104" fmla="*/ 1897990 h 2323145"/>
              <a:gd name="connsiteX105" fmla="*/ 6141014 w 11269336"/>
              <a:gd name="connsiteY105" fmla="*/ 1901155 h 2323145"/>
              <a:gd name="connsiteX106" fmla="*/ 6128122 w 11269336"/>
              <a:gd name="connsiteY106" fmla="*/ 1907623 h 2323145"/>
              <a:gd name="connsiteX107" fmla="*/ 6122351 w 11269336"/>
              <a:gd name="connsiteY107" fmla="*/ 1908359 h 2323145"/>
              <a:gd name="connsiteX108" fmla="*/ 6064750 w 11269336"/>
              <a:gd name="connsiteY108" fmla="*/ 1896394 h 2323145"/>
              <a:gd name="connsiteX109" fmla="*/ 5964230 w 11269336"/>
              <a:gd name="connsiteY109" fmla="*/ 1910038 h 2323145"/>
              <a:gd name="connsiteX110" fmla="*/ 5865399 w 11269336"/>
              <a:gd name="connsiteY110" fmla="*/ 1926966 h 2323145"/>
              <a:gd name="connsiteX111" fmla="*/ 5829951 w 11269336"/>
              <a:gd name="connsiteY111" fmla="*/ 1934755 h 2323145"/>
              <a:gd name="connsiteX112" fmla="*/ 5765285 w 11269336"/>
              <a:gd name="connsiteY112" fmla="*/ 1941322 h 2323145"/>
              <a:gd name="connsiteX113" fmla="*/ 5734750 w 11269336"/>
              <a:gd name="connsiteY113" fmla="*/ 1939793 h 2323145"/>
              <a:gd name="connsiteX114" fmla="*/ 5733569 w 11269336"/>
              <a:gd name="connsiteY114" fmla="*/ 1940505 h 2323145"/>
              <a:gd name="connsiteX115" fmla="*/ 5730329 w 11269336"/>
              <a:gd name="connsiteY115" fmla="*/ 1937845 h 2323145"/>
              <a:gd name="connsiteX116" fmla="*/ 5724661 w 11269336"/>
              <a:gd name="connsiteY116" fmla="*/ 1937455 h 2323145"/>
              <a:gd name="connsiteX117" fmla="*/ 5710186 w 11269336"/>
              <a:gd name="connsiteY117" fmla="*/ 1941370 h 2323145"/>
              <a:gd name="connsiteX118" fmla="*/ 5704910 w 11269336"/>
              <a:gd name="connsiteY118" fmla="*/ 1943663 h 2323145"/>
              <a:gd name="connsiteX119" fmla="*/ 5696836 w 11269336"/>
              <a:gd name="connsiteY119" fmla="*/ 1945271 h 2323145"/>
              <a:gd name="connsiteX120" fmla="*/ 5696583 w 11269336"/>
              <a:gd name="connsiteY120" fmla="*/ 1945050 h 2323145"/>
              <a:gd name="connsiteX121" fmla="*/ 5689123 w 11269336"/>
              <a:gd name="connsiteY121" fmla="*/ 1947067 h 2323145"/>
              <a:gd name="connsiteX122" fmla="*/ 5653291 w 11269336"/>
              <a:gd name="connsiteY122" fmla="*/ 1960245 h 2323145"/>
              <a:gd name="connsiteX123" fmla="*/ 5599385 w 11269336"/>
              <a:gd name="connsiteY123" fmla="*/ 1945198 h 2323145"/>
              <a:gd name="connsiteX124" fmla="*/ 5578300 w 11269336"/>
              <a:gd name="connsiteY124" fmla="*/ 1944963 h 2323145"/>
              <a:gd name="connsiteX125" fmla="*/ 5566758 w 11269336"/>
              <a:gd name="connsiteY125" fmla="*/ 1943441 h 2323145"/>
              <a:gd name="connsiteX126" fmla="*/ 5565857 w 11269336"/>
              <a:gd name="connsiteY126" fmla="*/ 1942445 h 2323145"/>
              <a:gd name="connsiteX127" fmla="*/ 5531534 w 11269336"/>
              <a:gd name="connsiteY127" fmla="*/ 1955208 h 2323145"/>
              <a:gd name="connsiteX128" fmla="*/ 5526552 w 11269336"/>
              <a:gd name="connsiteY128" fmla="*/ 1954799 h 2323145"/>
              <a:gd name="connsiteX129" fmla="*/ 5504723 w 11269336"/>
              <a:gd name="connsiteY129" fmla="*/ 1965811 h 2323145"/>
              <a:gd name="connsiteX130" fmla="*/ 5493156 w 11269336"/>
              <a:gd name="connsiteY130" fmla="*/ 1970063 h 2323145"/>
              <a:gd name="connsiteX131" fmla="*/ 5490486 w 11269336"/>
              <a:gd name="connsiteY131" fmla="*/ 1974227 h 2323145"/>
              <a:gd name="connsiteX132" fmla="*/ 5473107 w 11269336"/>
              <a:gd name="connsiteY132" fmla="*/ 1979001 h 2323145"/>
              <a:gd name="connsiteX133" fmla="*/ 5470885 w 11269336"/>
              <a:gd name="connsiteY133" fmla="*/ 1978432 h 2323145"/>
              <a:gd name="connsiteX134" fmla="*/ 5457393 w 11269336"/>
              <a:gd name="connsiteY134" fmla="*/ 1986525 h 2323145"/>
              <a:gd name="connsiteX135" fmla="*/ 5447102 w 11269336"/>
              <a:gd name="connsiteY135" fmla="*/ 1998329 h 2323145"/>
              <a:gd name="connsiteX136" fmla="*/ 5159151 w 11269336"/>
              <a:gd name="connsiteY136" fmla="*/ 2029640 h 2323145"/>
              <a:gd name="connsiteX137" fmla="*/ 5041688 w 11269336"/>
              <a:gd name="connsiteY137" fmla="*/ 2022334 h 2323145"/>
              <a:gd name="connsiteX138" fmla="*/ 4860988 w 11269336"/>
              <a:gd name="connsiteY138" fmla="*/ 2135698 h 2323145"/>
              <a:gd name="connsiteX139" fmla="*/ 4807902 w 11269336"/>
              <a:gd name="connsiteY139" fmla="*/ 2138894 h 2323145"/>
              <a:gd name="connsiteX140" fmla="*/ 4765388 w 11269336"/>
              <a:gd name="connsiteY140" fmla="*/ 2162525 h 2323145"/>
              <a:gd name="connsiteX141" fmla="*/ 4745033 w 11269336"/>
              <a:gd name="connsiteY141" fmla="*/ 2158859 h 2323145"/>
              <a:gd name="connsiteX142" fmla="*/ 4741475 w 11269336"/>
              <a:gd name="connsiteY142" fmla="*/ 2157998 h 2323145"/>
              <a:gd name="connsiteX143" fmla="*/ 4728247 w 11269336"/>
              <a:gd name="connsiteY143" fmla="*/ 2159526 h 2323145"/>
              <a:gd name="connsiteX144" fmla="*/ 4723263 w 11269336"/>
              <a:gd name="connsiteY144" fmla="*/ 2153742 h 2323145"/>
              <a:gd name="connsiteX145" fmla="*/ 4702453 w 11269336"/>
              <a:gd name="connsiteY145" fmla="*/ 2151586 h 2323145"/>
              <a:gd name="connsiteX146" fmla="*/ 4678455 w 11269336"/>
              <a:gd name="connsiteY146" fmla="*/ 2156131 h 2323145"/>
              <a:gd name="connsiteX147" fmla="*/ 4593061 w 11269336"/>
              <a:gd name="connsiteY147" fmla="*/ 2171597 h 2323145"/>
              <a:gd name="connsiteX148" fmla="*/ 4579902 w 11269336"/>
              <a:gd name="connsiteY148" fmla="*/ 2177927 h 2323145"/>
              <a:gd name="connsiteX149" fmla="*/ 4533444 w 11269336"/>
              <a:gd name="connsiteY149" fmla="*/ 2181200 h 2323145"/>
              <a:gd name="connsiteX150" fmla="*/ 4492832 w 11269336"/>
              <a:gd name="connsiteY150" fmla="*/ 2188033 h 2323145"/>
              <a:gd name="connsiteX151" fmla="*/ 4467257 w 11269336"/>
              <a:gd name="connsiteY151" fmla="*/ 2196121 h 2323145"/>
              <a:gd name="connsiteX152" fmla="*/ 4459937 w 11269336"/>
              <a:gd name="connsiteY152" fmla="*/ 2195182 h 2323145"/>
              <a:gd name="connsiteX153" fmla="*/ 4433312 w 11269336"/>
              <a:gd name="connsiteY153" fmla="*/ 2199004 h 2323145"/>
              <a:gd name="connsiteX154" fmla="*/ 4420601 w 11269336"/>
              <a:gd name="connsiteY154" fmla="*/ 2205158 h 2323145"/>
              <a:gd name="connsiteX155" fmla="*/ 4405765 w 11269336"/>
              <a:gd name="connsiteY155" fmla="*/ 2199902 h 2323145"/>
              <a:gd name="connsiteX156" fmla="*/ 4401354 w 11269336"/>
              <a:gd name="connsiteY156" fmla="*/ 2194745 h 2323145"/>
              <a:gd name="connsiteX157" fmla="*/ 4383151 w 11269336"/>
              <a:gd name="connsiteY157" fmla="*/ 2201140 h 2323145"/>
              <a:gd name="connsiteX158" fmla="*/ 4366646 w 11269336"/>
              <a:gd name="connsiteY158" fmla="*/ 2198564 h 2323145"/>
              <a:gd name="connsiteX159" fmla="*/ 4354009 w 11269336"/>
              <a:gd name="connsiteY159" fmla="*/ 2204984 h 2323145"/>
              <a:gd name="connsiteX160" fmla="*/ 4348284 w 11269336"/>
              <a:gd name="connsiteY160" fmla="*/ 2205270 h 2323145"/>
              <a:gd name="connsiteX161" fmla="*/ 4333906 w 11269336"/>
              <a:gd name="connsiteY161" fmla="*/ 2205251 h 2323145"/>
              <a:gd name="connsiteX162" fmla="*/ 4308819 w 11269336"/>
              <a:gd name="connsiteY162" fmla="*/ 2203822 h 2323145"/>
              <a:gd name="connsiteX163" fmla="*/ 4301210 w 11269336"/>
              <a:gd name="connsiteY163" fmla="*/ 2204456 h 2323145"/>
              <a:gd name="connsiteX164" fmla="*/ 4283095 w 11269336"/>
              <a:gd name="connsiteY164" fmla="*/ 2198177 h 2323145"/>
              <a:gd name="connsiteX165" fmla="*/ 4250119 w 11269336"/>
              <a:gd name="connsiteY165" fmla="*/ 2196342 h 2323145"/>
              <a:gd name="connsiteX166" fmla="*/ 4189203 w 11269336"/>
              <a:gd name="connsiteY166" fmla="*/ 2178994 h 2323145"/>
              <a:gd name="connsiteX167" fmla="*/ 4154035 w 11269336"/>
              <a:gd name="connsiteY167" fmla="*/ 2171950 h 2323145"/>
              <a:gd name="connsiteX168" fmla="*/ 4129569 w 11269336"/>
              <a:gd name="connsiteY168" fmla="*/ 2163850 h 2323145"/>
              <a:gd name="connsiteX169" fmla="*/ 4061250 w 11269336"/>
              <a:gd name="connsiteY169" fmla="*/ 2159236 h 2323145"/>
              <a:gd name="connsiteX170" fmla="*/ 3945480 w 11269336"/>
              <a:gd name="connsiteY170" fmla="*/ 2158279 h 2323145"/>
              <a:gd name="connsiteX171" fmla="*/ 3921468 w 11269336"/>
              <a:gd name="connsiteY171" fmla="*/ 2156588 h 2323145"/>
              <a:gd name="connsiteX172" fmla="*/ 3903348 w 11269336"/>
              <a:gd name="connsiteY172" fmla="*/ 2149220 h 2323145"/>
              <a:gd name="connsiteX173" fmla="*/ 3901342 w 11269336"/>
              <a:gd name="connsiteY173" fmla="*/ 2142355 h 2323145"/>
              <a:gd name="connsiteX174" fmla="*/ 3888539 w 11269336"/>
              <a:gd name="connsiteY174" fmla="*/ 2140476 h 2323145"/>
              <a:gd name="connsiteX175" fmla="*/ 3885662 w 11269336"/>
              <a:gd name="connsiteY175" fmla="*/ 2138740 h 2323145"/>
              <a:gd name="connsiteX176" fmla="*/ 3868627 w 11269336"/>
              <a:gd name="connsiteY176" fmla="*/ 2130023 h 2323145"/>
              <a:gd name="connsiteX177" fmla="*/ 3819177 w 11269336"/>
              <a:gd name="connsiteY177" fmla="*/ 2142111 h 2323145"/>
              <a:gd name="connsiteX178" fmla="*/ 3769100 w 11269336"/>
              <a:gd name="connsiteY178" fmla="*/ 2131731 h 2323145"/>
              <a:gd name="connsiteX179" fmla="*/ 3562752 w 11269336"/>
              <a:gd name="connsiteY179" fmla="*/ 2131785 h 2323145"/>
              <a:gd name="connsiteX180" fmla="*/ 3541402 w 11269336"/>
              <a:gd name="connsiteY180" fmla="*/ 2106821 h 2323145"/>
              <a:gd name="connsiteX181" fmla="*/ 3365341 w 11269336"/>
              <a:gd name="connsiteY181" fmla="*/ 2077638 h 2323145"/>
              <a:gd name="connsiteX182" fmla="*/ 3170922 w 11269336"/>
              <a:gd name="connsiteY182" fmla="*/ 2115957 h 2323145"/>
              <a:gd name="connsiteX183" fmla="*/ 3156256 w 11269336"/>
              <a:gd name="connsiteY183" fmla="*/ 2124773 h 2323145"/>
              <a:gd name="connsiteX184" fmla="*/ 3140298 w 11269336"/>
              <a:gd name="connsiteY184" fmla="*/ 2129182 h 2323145"/>
              <a:gd name="connsiteX185" fmla="*/ 3138514 w 11269336"/>
              <a:gd name="connsiteY185" fmla="*/ 2128069 h 2323145"/>
              <a:gd name="connsiteX186" fmla="*/ 3120467 w 11269336"/>
              <a:gd name="connsiteY186" fmla="*/ 2128281 h 2323145"/>
              <a:gd name="connsiteX187" fmla="*/ 3116175 w 11269336"/>
              <a:gd name="connsiteY187" fmla="*/ 2131633 h 2323145"/>
              <a:gd name="connsiteX188" fmla="*/ 3103685 w 11269336"/>
              <a:gd name="connsiteY188" fmla="*/ 2132814 h 2323145"/>
              <a:gd name="connsiteX189" fmla="*/ 3078794 w 11269336"/>
              <a:gd name="connsiteY189" fmla="*/ 2137935 h 2323145"/>
              <a:gd name="connsiteX190" fmla="*/ 3074407 w 11269336"/>
              <a:gd name="connsiteY190" fmla="*/ 2136274 h 2323145"/>
              <a:gd name="connsiteX191" fmla="*/ 3037285 w 11269336"/>
              <a:gd name="connsiteY191" fmla="*/ 2139919 h 2323145"/>
              <a:gd name="connsiteX192" fmla="*/ 3036901 w 11269336"/>
              <a:gd name="connsiteY192" fmla="*/ 2138726 h 2323145"/>
              <a:gd name="connsiteX193" fmla="*/ 3026996 w 11269336"/>
              <a:gd name="connsiteY193" fmla="*/ 2134322 h 2323145"/>
              <a:gd name="connsiteX194" fmla="*/ 3007772 w 11269336"/>
              <a:gd name="connsiteY194" fmla="*/ 2128742 h 2323145"/>
              <a:gd name="connsiteX195" fmla="*/ 2965030 w 11269336"/>
              <a:gd name="connsiteY195" fmla="*/ 2100494 h 2323145"/>
              <a:gd name="connsiteX196" fmla="*/ 2926342 w 11269336"/>
              <a:gd name="connsiteY196" fmla="*/ 2104155 h 2323145"/>
              <a:gd name="connsiteX197" fmla="*/ 2918608 w 11269336"/>
              <a:gd name="connsiteY197" fmla="*/ 2104215 h 2323145"/>
              <a:gd name="connsiteX198" fmla="*/ 2918475 w 11269336"/>
              <a:gd name="connsiteY198" fmla="*/ 2103937 h 2323145"/>
              <a:gd name="connsiteX199" fmla="*/ 2910360 w 11269336"/>
              <a:gd name="connsiteY199" fmla="*/ 2103444 h 2323145"/>
              <a:gd name="connsiteX200" fmla="*/ 2904507 w 11269336"/>
              <a:gd name="connsiteY200" fmla="*/ 2104326 h 2323145"/>
              <a:gd name="connsiteX201" fmla="*/ 2889503 w 11269336"/>
              <a:gd name="connsiteY201" fmla="*/ 2104443 h 2323145"/>
              <a:gd name="connsiteX202" fmla="*/ 2884480 w 11269336"/>
              <a:gd name="connsiteY202" fmla="*/ 2102626 h 2323145"/>
              <a:gd name="connsiteX203" fmla="*/ 2882689 w 11269336"/>
              <a:gd name="connsiteY203" fmla="*/ 2099228 h 2323145"/>
              <a:gd name="connsiteX204" fmla="*/ 2881291 w 11269336"/>
              <a:gd name="connsiteY204" fmla="*/ 2099618 h 2323145"/>
              <a:gd name="connsiteX205" fmla="*/ 2853979 w 11269336"/>
              <a:gd name="connsiteY205" fmla="*/ 2090388 h 2323145"/>
              <a:gd name="connsiteX206" fmla="*/ 2791790 w 11269336"/>
              <a:gd name="connsiteY206" fmla="*/ 2080332 h 2323145"/>
              <a:gd name="connsiteX207" fmla="*/ 2755844 w 11269336"/>
              <a:gd name="connsiteY207" fmla="*/ 2078874 h 2323145"/>
              <a:gd name="connsiteX208" fmla="*/ 2657742 w 11269336"/>
              <a:gd name="connsiteY208" fmla="*/ 2070179 h 2323145"/>
              <a:gd name="connsiteX209" fmla="*/ 2559549 w 11269336"/>
              <a:gd name="connsiteY209" fmla="*/ 2057873 h 2323145"/>
              <a:gd name="connsiteX210" fmla="*/ 2512054 w 11269336"/>
              <a:gd name="connsiteY210" fmla="*/ 2031671 h 2323145"/>
              <a:gd name="connsiteX211" fmla="*/ 2506437 w 11269336"/>
              <a:gd name="connsiteY211" fmla="*/ 2030918 h 2323145"/>
              <a:gd name="connsiteX212" fmla="*/ 2491752 w 11269336"/>
              <a:gd name="connsiteY212" fmla="*/ 2033906 h 2323145"/>
              <a:gd name="connsiteX213" fmla="*/ 2486338 w 11269336"/>
              <a:gd name="connsiteY213" fmla="*/ 2035862 h 2323145"/>
              <a:gd name="connsiteX214" fmla="*/ 2478186 w 11269336"/>
              <a:gd name="connsiteY214" fmla="*/ 2036953 h 2323145"/>
              <a:gd name="connsiteX215" fmla="*/ 2477950 w 11269336"/>
              <a:gd name="connsiteY215" fmla="*/ 2036715 h 2323145"/>
              <a:gd name="connsiteX216" fmla="*/ 2470381 w 11269336"/>
              <a:gd name="connsiteY216" fmla="*/ 2038256 h 2323145"/>
              <a:gd name="connsiteX217" fmla="*/ 2433781 w 11269336"/>
              <a:gd name="connsiteY217" fmla="*/ 2049140 h 2323145"/>
              <a:gd name="connsiteX218" fmla="*/ 2381172 w 11269336"/>
              <a:gd name="connsiteY218" fmla="*/ 2030645 h 2323145"/>
              <a:gd name="connsiteX219" fmla="*/ 2360198 w 11269336"/>
              <a:gd name="connsiteY219" fmla="*/ 2029059 h 2323145"/>
              <a:gd name="connsiteX220" fmla="*/ 2348815 w 11269336"/>
              <a:gd name="connsiteY220" fmla="*/ 2026798 h 2323145"/>
              <a:gd name="connsiteX221" fmla="*/ 2347988 w 11269336"/>
              <a:gd name="connsiteY221" fmla="*/ 2025745 h 2323145"/>
              <a:gd name="connsiteX222" fmla="*/ 2312920 w 11269336"/>
              <a:gd name="connsiteY222" fmla="*/ 2036311 h 2323145"/>
              <a:gd name="connsiteX223" fmla="*/ 2307986 w 11269336"/>
              <a:gd name="connsiteY223" fmla="*/ 2035583 h 2323145"/>
              <a:gd name="connsiteX224" fmla="*/ 2285481 w 11269336"/>
              <a:gd name="connsiteY224" fmla="*/ 2045197 h 2323145"/>
              <a:gd name="connsiteX225" fmla="*/ 2273666 w 11269336"/>
              <a:gd name="connsiteY225" fmla="*/ 2048710 h 2323145"/>
              <a:gd name="connsiteX226" fmla="*/ 2270719 w 11269336"/>
              <a:gd name="connsiteY226" fmla="*/ 2052702 h 2323145"/>
              <a:gd name="connsiteX227" fmla="*/ 2253080 w 11269336"/>
              <a:gd name="connsiteY227" fmla="*/ 2056363 h 2323145"/>
              <a:gd name="connsiteX228" fmla="*/ 2250906 w 11269336"/>
              <a:gd name="connsiteY228" fmla="*/ 2055654 h 2323145"/>
              <a:gd name="connsiteX229" fmla="*/ 2236905 w 11269336"/>
              <a:gd name="connsiteY229" fmla="*/ 2062882 h 2323145"/>
              <a:gd name="connsiteX230" fmla="*/ 2225830 w 11269336"/>
              <a:gd name="connsiteY230" fmla="*/ 2074027 h 2323145"/>
              <a:gd name="connsiteX231" fmla="*/ 2073776 w 11269336"/>
              <a:gd name="connsiteY231" fmla="*/ 2089244 h 2323145"/>
              <a:gd name="connsiteX232" fmla="*/ 1948256 w 11269336"/>
              <a:gd name="connsiteY232" fmla="*/ 2146616 h 2323145"/>
              <a:gd name="connsiteX233" fmla="*/ 1865582 w 11269336"/>
              <a:gd name="connsiteY233" fmla="*/ 2153738 h 2323145"/>
              <a:gd name="connsiteX234" fmla="*/ 1835210 w 11269336"/>
              <a:gd name="connsiteY234" fmla="*/ 2134244 h 2323145"/>
              <a:gd name="connsiteX235" fmla="*/ 1632661 w 11269336"/>
              <a:gd name="connsiteY235" fmla="*/ 2173882 h 2323145"/>
              <a:gd name="connsiteX236" fmla="*/ 1579590 w 11269336"/>
              <a:gd name="connsiteY236" fmla="*/ 2173680 h 2323145"/>
              <a:gd name="connsiteX237" fmla="*/ 1535601 w 11269336"/>
              <a:gd name="connsiteY237" fmla="*/ 2194590 h 2323145"/>
              <a:gd name="connsiteX238" fmla="*/ 1515594 w 11269336"/>
              <a:gd name="connsiteY238" fmla="*/ 2189622 h 2323145"/>
              <a:gd name="connsiteX239" fmla="*/ 1512113 w 11269336"/>
              <a:gd name="connsiteY239" fmla="*/ 2188534 h 2323145"/>
              <a:gd name="connsiteX240" fmla="*/ 1498838 w 11269336"/>
              <a:gd name="connsiteY240" fmla="*/ 2189213 h 2323145"/>
              <a:gd name="connsiteX241" fmla="*/ 1494279 w 11269336"/>
              <a:gd name="connsiteY241" fmla="*/ 2183112 h 2323145"/>
              <a:gd name="connsiteX242" fmla="*/ 1473714 w 11269336"/>
              <a:gd name="connsiteY242" fmla="*/ 2179625 h 2323145"/>
              <a:gd name="connsiteX243" fmla="*/ 1449503 w 11269336"/>
              <a:gd name="connsiteY243" fmla="*/ 2182633 h 2323145"/>
              <a:gd name="connsiteX244" fmla="*/ 1266687 w 11269336"/>
              <a:gd name="connsiteY244" fmla="*/ 2212688 h 2323145"/>
              <a:gd name="connsiteX245" fmla="*/ 1239614 w 11269336"/>
              <a:gd name="connsiteY245" fmla="*/ 2209727 h 2323145"/>
              <a:gd name="connsiteX246" fmla="*/ 1202436 w 11269336"/>
              <a:gd name="connsiteY246" fmla="*/ 2209817 h 2323145"/>
              <a:gd name="connsiteX247" fmla="*/ 1136097 w 11269336"/>
              <a:gd name="connsiteY247" fmla="*/ 2205112 h 2323145"/>
              <a:gd name="connsiteX248" fmla="*/ 988232 w 11269336"/>
              <a:gd name="connsiteY248" fmla="*/ 2235635 h 2323145"/>
              <a:gd name="connsiteX249" fmla="*/ 981959 w 11269336"/>
              <a:gd name="connsiteY249" fmla="*/ 2231607 h 2323145"/>
              <a:gd name="connsiteX250" fmla="*/ 938600 w 11269336"/>
              <a:gd name="connsiteY250" fmla="*/ 2238113 h 2323145"/>
              <a:gd name="connsiteX251" fmla="*/ 791788 w 11269336"/>
              <a:gd name="connsiteY251" fmla="*/ 2293224 h 2323145"/>
              <a:gd name="connsiteX252" fmla="*/ 706914 w 11269336"/>
              <a:gd name="connsiteY252" fmla="*/ 2305046 h 2323145"/>
              <a:gd name="connsiteX253" fmla="*/ 675971 w 11269336"/>
              <a:gd name="connsiteY253" fmla="*/ 2304030 h 2323145"/>
              <a:gd name="connsiteX254" fmla="*/ 624180 w 11269336"/>
              <a:gd name="connsiteY254" fmla="*/ 2302650 h 2323145"/>
              <a:gd name="connsiteX255" fmla="*/ 583453 w 11269336"/>
              <a:gd name="connsiteY255" fmla="*/ 2288788 h 2323145"/>
              <a:gd name="connsiteX256" fmla="*/ 540946 w 11269336"/>
              <a:gd name="connsiteY256" fmla="*/ 2292721 h 2323145"/>
              <a:gd name="connsiteX257" fmla="*/ 533680 w 11269336"/>
              <a:gd name="connsiteY257" fmla="*/ 2310233 h 2323145"/>
              <a:gd name="connsiteX258" fmla="*/ 487366 w 11269336"/>
              <a:gd name="connsiteY258" fmla="*/ 2309053 h 2323145"/>
              <a:gd name="connsiteX259" fmla="*/ 416820 w 11269336"/>
              <a:gd name="connsiteY259" fmla="*/ 2305443 h 2323145"/>
              <a:gd name="connsiteX260" fmla="*/ 376805 w 11269336"/>
              <a:gd name="connsiteY260" fmla="*/ 2307647 h 2323145"/>
              <a:gd name="connsiteX261" fmla="*/ 266777 w 11269336"/>
              <a:gd name="connsiteY261" fmla="*/ 2309012 h 2323145"/>
              <a:gd name="connsiteX262" fmla="*/ 156013 w 11269336"/>
              <a:gd name="connsiteY262" fmla="*/ 2306832 h 2323145"/>
              <a:gd name="connsiteX263" fmla="*/ 87258 w 11269336"/>
              <a:gd name="connsiteY263" fmla="*/ 2285511 h 2323145"/>
              <a:gd name="connsiteX264" fmla="*/ 23798 w 11269336"/>
              <a:gd name="connsiteY264" fmla="*/ 2281822 h 2323145"/>
              <a:gd name="connsiteX265" fmla="*/ 0 w 11269336"/>
              <a:gd name="connsiteY265" fmla="*/ 2285369 h 2323145"/>
              <a:gd name="connsiteX266" fmla="*/ 0 w 11269336"/>
              <a:gd name="connsiteY266"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139429 w 11269336"/>
              <a:gd name="connsiteY20" fmla="*/ 696446 h 2323145"/>
              <a:gd name="connsiteX21" fmla="*/ 9114263 w 11269336"/>
              <a:gd name="connsiteY21" fmla="*/ 709213 h 2323145"/>
              <a:gd name="connsiteX22" fmla="*/ 9028928 w 11269336"/>
              <a:gd name="connsiteY22" fmla="*/ 745350 h 2323145"/>
              <a:gd name="connsiteX23" fmla="*/ 8977138 w 11269336"/>
              <a:gd name="connsiteY23" fmla="*/ 774970 h 2323145"/>
              <a:gd name="connsiteX24" fmla="*/ 8947030 w 11269336"/>
              <a:gd name="connsiteY24" fmla="*/ 814934 h 2323145"/>
              <a:gd name="connsiteX25" fmla="*/ 8914746 w 11269336"/>
              <a:gd name="connsiteY25" fmla="*/ 826428 h 2323145"/>
              <a:gd name="connsiteX26" fmla="*/ 8917778 w 11269336"/>
              <a:gd name="connsiteY26" fmla="*/ 835198 h 2323145"/>
              <a:gd name="connsiteX27" fmla="*/ 8905560 w 11269336"/>
              <a:gd name="connsiteY27" fmla="*/ 838358 h 2323145"/>
              <a:gd name="connsiteX28" fmla="*/ 8897564 w 11269336"/>
              <a:gd name="connsiteY28" fmla="*/ 834287 h 2323145"/>
              <a:gd name="connsiteX29" fmla="*/ 8878040 w 11269336"/>
              <a:gd name="connsiteY29" fmla="*/ 844150 h 2323145"/>
              <a:gd name="connsiteX30" fmla="*/ 8882654 w 11269336"/>
              <a:gd name="connsiteY30" fmla="*/ 892768 h 2323145"/>
              <a:gd name="connsiteX31" fmla="*/ 8795998 w 11269336"/>
              <a:gd name="connsiteY31" fmla="*/ 863337 h 2323145"/>
              <a:gd name="connsiteX32" fmla="*/ 8776970 w 11269336"/>
              <a:gd name="connsiteY32" fmla="*/ 885177 h 2323145"/>
              <a:gd name="connsiteX33" fmla="*/ 8755719 w 11269336"/>
              <a:gd name="connsiteY33" fmla="*/ 889754 h 2323145"/>
              <a:gd name="connsiteX34" fmla="*/ 8743257 w 11269336"/>
              <a:gd name="connsiteY34" fmla="*/ 904723 h 2323145"/>
              <a:gd name="connsiteX35" fmla="*/ 8721366 w 11269336"/>
              <a:gd name="connsiteY35" fmla="*/ 904711 h 2323145"/>
              <a:gd name="connsiteX36" fmla="*/ 8678353 w 11269336"/>
              <a:gd name="connsiteY36" fmla="*/ 926318 h 2323145"/>
              <a:gd name="connsiteX37" fmla="*/ 8636849 w 11269336"/>
              <a:gd name="connsiteY37" fmla="*/ 937900 h 2323145"/>
              <a:gd name="connsiteX38" fmla="*/ 8620213 w 11269336"/>
              <a:gd name="connsiteY38" fmla="*/ 943068 h 2323145"/>
              <a:gd name="connsiteX39" fmla="*/ 8612581 w 11269336"/>
              <a:gd name="connsiteY39" fmla="*/ 952695 h 2323145"/>
              <a:gd name="connsiteX40" fmla="*/ 8589038 w 11269336"/>
              <a:gd name="connsiteY40" fmla="*/ 963892 h 2323145"/>
              <a:gd name="connsiteX41" fmla="*/ 8579950 w 11269336"/>
              <a:gd name="connsiteY41" fmla="*/ 960899 h 2323145"/>
              <a:gd name="connsiteX42" fmla="*/ 8579319 w 11269336"/>
              <a:gd name="connsiteY42" fmla="*/ 965630 h 2323145"/>
              <a:gd name="connsiteX43" fmla="*/ 8547429 w 11269336"/>
              <a:gd name="connsiteY43" fmla="*/ 984506 h 2323145"/>
              <a:gd name="connsiteX44" fmla="*/ 8478704 w 11269336"/>
              <a:gd name="connsiteY44" fmla="*/ 1025490 h 2323145"/>
              <a:gd name="connsiteX45" fmla="*/ 8461421 w 11269336"/>
              <a:gd name="connsiteY45" fmla="*/ 1035512 h 2323145"/>
              <a:gd name="connsiteX46" fmla="*/ 8445003 w 11269336"/>
              <a:gd name="connsiteY46" fmla="*/ 1036851 h 2323145"/>
              <a:gd name="connsiteX47" fmla="*/ 8357350 w 11269336"/>
              <a:gd name="connsiteY47" fmla="*/ 1060213 h 2323145"/>
              <a:gd name="connsiteX48" fmla="*/ 8335565 w 11269336"/>
              <a:gd name="connsiteY48" fmla="*/ 1061151 h 2323145"/>
              <a:gd name="connsiteX49" fmla="*/ 8325267 w 11269336"/>
              <a:gd name="connsiteY49" fmla="*/ 1055919 h 2323145"/>
              <a:gd name="connsiteX50" fmla="*/ 8293586 w 11269336"/>
              <a:gd name="connsiteY50" fmla="*/ 1076144 h 2323145"/>
              <a:gd name="connsiteX51" fmla="*/ 8242405 w 11269336"/>
              <a:gd name="connsiteY51" fmla="*/ 1095960 h 2323145"/>
              <a:gd name="connsiteX52" fmla="*/ 8197391 w 11269336"/>
              <a:gd name="connsiteY52" fmla="*/ 1107746 h 2323145"/>
              <a:gd name="connsiteX53" fmla="*/ 8081474 w 11269336"/>
              <a:gd name="connsiteY53" fmla="*/ 1130125 h 2323145"/>
              <a:gd name="connsiteX54" fmla="*/ 8053585 w 11269336"/>
              <a:gd name="connsiteY54" fmla="*/ 1129169 h 2323145"/>
              <a:gd name="connsiteX55" fmla="*/ 8038422 w 11269336"/>
              <a:gd name="connsiteY55" fmla="*/ 1119092 h 2323145"/>
              <a:gd name="connsiteX56" fmla="*/ 8029450 w 11269336"/>
              <a:gd name="connsiteY56" fmla="*/ 1125592 h 2323145"/>
              <a:gd name="connsiteX57" fmla="*/ 7959552 w 11269336"/>
              <a:gd name="connsiteY57" fmla="*/ 1140188 h 2323145"/>
              <a:gd name="connsiteX58" fmla="*/ 7914188 w 11269336"/>
              <a:gd name="connsiteY58" fmla="*/ 1150862 h 2323145"/>
              <a:gd name="connsiteX59" fmla="*/ 7914918 w 11269336"/>
              <a:gd name="connsiteY59" fmla="*/ 1168758 h 2323145"/>
              <a:gd name="connsiteX60" fmla="*/ 7875510 w 11269336"/>
              <a:gd name="connsiteY60" fmla="*/ 1183153 h 2323145"/>
              <a:gd name="connsiteX61" fmla="*/ 7829932 w 11269336"/>
              <a:gd name="connsiteY61" fmla="*/ 1180782 h 2323145"/>
              <a:gd name="connsiteX62" fmla="*/ 7779182 w 11269336"/>
              <a:gd name="connsiteY62" fmla="*/ 1192665 h 2323145"/>
              <a:gd name="connsiteX63" fmla="*/ 7748774 w 11269336"/>
              <a:gd name="connsiteY63" fmla="*/ 1199586 h 2323145"/>
              <a:gd name="connsiteX64" fmla="*/ 7671846 w 11269336"/>
              <a:gd name="connsiteY64" fmla="*/ 1231966 h 2323145"/>
              <a:gd name="connsiteX65" fmla="*/ 7554146 w 11269336"/>
              <a:gd name="connsiteY65" fmla="*/ 1319748 h 2323145"/>
              <a:gd name="connsiteX66" fmla="*/ 7515052 w 11269336"/>
              <a:gd name="connsiteY66" fmla="*/ 1336718 h 2323145"/>
              <a:gd name="connsiteX67" fmla="*/ 7507193 w 11269336"/>
              <a:gd name="connsiteY67" fmla="*/ 1334617 h 2323145"/>
              <a:gd name="connsiteX68" fmla="*/ 7461694 w 11269336"/>
              <a:gd name="connsiteY68" fmla="*/ 1375866 h 2323145"/>
              <a:gd name="connsiteX69" fmla="*/ 7377571 w 11269336"/>
              <a:gd name="connsiteY69" fmla="*/ 1400128 h 2323145"/>
              <a:gd name="connsiteX70" fmla="*/ 7311261 w 11269336"/>
              <a:gd name="connsiteY70" fmla="*/ 1412652 h 2323145"/>
              <a:gd name="connsiteX71" fmla="*/ 7275307 w 11269336"/>
              <a:gd name="connsiteY71" fmla="*/ 1422171 h 2323145"/>
              <a:gd name="connsiteX72" fmla="*/ 7247783 w 11269336"/>
              <a:gd name="connsiteY72" fmla="*/ 1426330 h 2323145"/>
              <a:gd name="connsiteX73" fmla="*/ 7185047 w 11269336"/>
              <a:gd name="connsiteY73" fmla="*/ 1451812 h 2323145"/>
              <a:gd name="connsiteX74" fmla="*/ 7084117 w 11269336"/>
              <a:gd name="connsiteY74" fmla="*/ 1500281 h 2323145"/>
              <a:gd name="connsiteX75" fmla="*/ 7062011 w 11269336"/>
              <a:gd name="connsiteY75" fmla="*/ 1509183 h 2323145"/>
              <a:gd name="connsiteX76" fmla="*/ 7040555 w 11269336"/>
              <a:gd name="connsiteY76" fmla="*/ 1511207 h 2323145"/>
              <a:gd name="connsiteX77" fmla="*/ 7033438 w 11269336"/>
              <a:gd name="connsiteY77" fmla="*/ 1506772 h 2323145"/>
              <a:gd name="connsiteX78" fmla="*/ 7020886 w 11269336"/>
              <a:gd name="connsiteY78" fmla="*/ 1510764 h 2323145"/>
              <a:gd name="connsiteX79" fmla="*/ 7017033 w 11269336"/>
              <a:gd name="connsiteY79" fmla="*/ 1510650 h 2323145"/>
              <a:gd name="connsiteX80" fmla="*/ 6995460 w 11269336"/>
              <a:gd name="connsiteY80" fmla="*/ 1511173 h 2323145"/>
              <a:gd name="connsiteX81" fmla="*/ 6962144 w 11269336"/>
              <a:gd name="connsiteY81" fmla="*/ 1541508 h 2323145"/>
              <a:gd name="connsiteX82" fmla="*/ 6910674 w 11269336"/>
              <a:gd name="connsiteY82" fmla="*/ 1554793 h 2323145"/>
              <a:gd name="connsiteX83" fmla="*/ 6732152 w 11269336"/>
              <a:gd name="connsiteY83" fmla="*/ 1642538 h 2323145"/>
              <a:gd name="connsiteX84" fmla="*/ 6694106 w 11269336"/>
              <a:gd name="connsiteY84" fmla="*/ 1632377 h 2323145"/>
              <a:gd name="connsiteX85" fmla="*/ 6617223 w 11269336"/>
              <a:gd name="connsiteY85" fmla="*/ 1659889 h 2323145"/>
              <a:gd name="connsiteX86" fmla="*/ 6521138 w 11269336"/>
              <a:gd name="connsiteY86" fmla="*/ 1744340 h 2323145"/>
              <a:gd name="connsiteX87" fmla="*/ 6380677 w 11269336"/>
              <a:gd name="connsiteY87" fmla="*/ 1796883 h 2323145"/>
              <a:gd name="connsiteX88" fmla="*/ 6374897 w 11269336"/>
              <a:gd name="connsiteY88" fmla="*/ 1809910 h 2323145"/>
              <a:gd name="connsiteX89" fmla="*/ 6364545 w 11269336"/>
              <a:gd name="connsiteY89" fmla="*/ 1820090 h 2323145"/>
              <a:gd name="connsiteX90" fmla="*/ 6362126 w 11269336"/>
              <a:gd name="connsiteY90" fmla="*/ 1819991 h 2323145"/>
              <a:gd name="connsiteX91" fmla="*/ 6346673 w 11269336"/>
              <a:gd name="connsiteY91" fmla="*/ 1827824 h 2323145"/>
              <a:gd name="connsiteX92" fmla="*/ 6345588 w 11269336"/>
              <a:gd name="connsiteY92" fmla="*/ 1832232 h 2323145"/>
              <a:gd name="connsiteX93" fmla="*/ 6335708 w 11269336"/>
              <a:gd name="connsiteY93" fmla="*/ 1838451 h 2323145"/>
              <a:gd name="connsiteX94" fmla="*/ 6318182 w 11269336"/>
              <a:gd name="connsiteY94" fmla="*/ 1852975 h 2323145"/>
              <a:gd name="connsiteX95" fmla="*/ 6313084 w 11269336"/>
              <a:gd name="connsiteY95" fmla="*/ 1853561 h 2323145"/>
              <a:gd name="connsiteX96" fmla="*/ 6283816 w 11269336"/>
              <a:gd name="connsiteY96" fmla="*/ 1872148 h 2323145"/>
              <a:gd name="connsiteX97" fmla="*/ 6282550 w 11269336"/>
              <a:gd name="connsiteY97" fmla="*/ 1871392 h 2323145"/>
              <a:gd name="connsiteX98" fmla="*/ 6270527 w 11269336"/>
              <a:gd name="connsiteY98" fmla="*/ 1872208 h 2323145"/>
              <a:gd name="connsiteX99" fmla="*/ 6249518 w 11269336"/>
              <a:gd name="connsiteY99" fmla="*/ 1876079 h 2323145"/>
              <a:gd name="connsiteX100" fmla="*/ 6190386 w 11269336"/>
              <a:gd name="connsiteY100" fmla="*/ 1872478 h 2323145"/>
              <a:gd name="connsiteX101" fmla="*/ 6159777 w 11269336"/>
              <a:gd name="connsiteY101" fmla="*/ 1891745 h 2323145"/>
              <a:gd name="connsiteX102" fmla="*/ 6153131 w 11269336"/>
              <a:gd name="connsiteY102" fmla="*/ 1895079 h 2323145"/>
              <a:gd name="connsiteX103" fmla="*/ 6152798 w 11269336"/>
              <a:gd name="connsiteY103" fmla="*/ 1894920 h 2323145"/>
              <a:gd name="connsiteX104" fmla="*/ 6145388 w 11269336"/>
              <a:gd name="connsiteY104" fmla="*/ 1897990 h 2323145"/>
              <a:gd name="connsiteX105" fmla="*/ 6141014 w 11269336"/>
              <a:gd name="connsiteY105" fmla="*/ 1901155 h 2323145"/>
              <a:gd name="connsiteX106" fmla="*/ 6128122 w 11269336"/>
              <a:gd name="connsiteY106" fmla="*/ 1907623 h 2323145"/>
              <a:gd name="connsiteX107" fmla="*/ 6122351 w 11269336"/>
              <a:gd name="connsiteY107" fmla="*/ 1908359 h 2323145"/>
              <a:gd name="connsiteX108" fmla="*/ 6064750 w 11269336"/>
              <a:gd name="connsiteY108" fmla="*/ 1896394 h 2323145"/>
              <a:gd name="connsiteX109" fmla="*/ 5964230 w 11269336"/>
              <a:gd name="connsiteY109" fmla="*/ 1910038 h 2323145"/>
              <a:gd name="connsiteX110" fmla="*/ 5865399 w 11269336"/>
              <a:gd name="connsiteY110" fmla="*/ 1926966 h 2323145"/>
              <a:gd name="connsiteX111" fmla="*/ 5829951 w 11269336"/>
              <a:gd name="connsiteY111" fmla="*/ 1934755 h 2323145"/>
              <a:gd name="connsiteX112" fmla="*/ 5765285 w 11269336"/>
              <a:gd name="connsiteY112" fmla="*/ 1941322 h 2323145"/>
              <a:gd name="connsiteX113" fmla="*/ 5734750 w 11269336"/>
              <a:gd name="connsiteY113" fmla="*/ 1939793 h 2323145"/>
              <a:gd name="connsiteX114" fmla="*/ 5733569 w 11269336"/>
              <a:gd name="connsiteY114" fmla="*/ 1940505 h 2323145"/>
              <a:gd name="connsiteX115" fmla="*/ 5730329 w 11269336"/>
              <a:gd name="connsiteY115" fmla="*/ 1937845 h 2323145"/>
              <a:gd name="connsiteX116" fmla="*/ 5724661 w 11269336"/>
              <a:gd name="connsiteY116" fmla="*/ 1937455 h 2323145"/>
              <a:gd name="connsiteX117" fmla="*/ 5710186 w 11269336"/>
              <a:gd name="connsiteY117" fmla="*/ 1941370 h 2323145"/>
              <a:gd name="connsiteX118" fmla="*/ 5704910 w 11269336"/>
              <a:gd name="connsiteY118" fmla="*/ 1943663 h 2323145"/>
              <a:gd name="connsiteX119" fmla="*/ 5696836 w 11269336"/>
              <a:gd name="connsiteY119" fmla="*/ 1945271 h 2323145"/>
              <a:gd name="connsiteX120" fmla="*/ 5696583 w 11269336"/>
              <a:gd name="connsiteY120" fmla="*/ 1945050 h 2323145"/>
              <a:gd name="connsiteX121" fmla="*/ 5689123 w 11269336"/>
              <a:gd name="connsiteY121" fmla="*/ 1947067 h 2323145"/>
              <a:gd name="connsiteX122" fmla="*/ 5653291 w 11269336"/>
              <a:gd name="connsiteY122" fmla="*/ 1960245 h 2323145"/>
              <a:gd name="connsiteX123" fmla="*/ 5599385 w 11269336"/>
              <a:gd name="connsiteY123" fmla="*/ 1945198 h 2323145"/>
              <a:gd name="connsiteX124" fmla="*/ 5578300 w 11269336"/>
              <a:gd name="connsiteY124" fmla="*/ 1944963 h 2323145"/>
              <a:gd name="connsiteX125" fmla="*/ 5566758 w 11269336"/>
              <a:gd name="connsiteY125" fmla="*/ 1943441 h 2323145"/>
              <a:gd name="connsiteX126" fmla="*/ 5565857 w 11269336"/>
              <a:gd name="connsiteY126" fmla="*/ 1942445 h 2323145"/>
              <a:gd name="connsiteX127" fmla="*/ 5531534 w 11269336"/>
              <a:gd name="connsiteY127" fmla="*/ 1955208 h 2323145"/>
              <a:gd name="connsiteX128" fmla="*/ 5526552 w 11269336"/>
              <a:gd name="connsiteY128" fmla="*/ 1954799 h 2323145"/>
              <a:gd name="connsiteX129" fmla="*/ 5504723 w 11269336"/>
              <a:gd name="connsiteY129" fmla="*/ 1965811 h 2323145"/>
              <a:gd name="connsiteX130" fmla="*/ 5493156 w 11269336"/>
              <a:gd name="connsiteY130" fmla="*/ 1970063 h 2323145"/>
              <a:gd name="connsiteX131" fmla="*/ 5490486 w 11269336"/>
              <a:gd name="connsiteY131" fmla="*/ 1974227 h 2323145"/>
              <a:gd name="connsiteX132" fmla="*/ 5473107 w 11269336"/>
              <a:gd name="connsiteY132" fmla="*/ 1979001 h 2323145"/>
              <a:gd name="connsiteX133" fmla="*/ 5470885 w 11269336"/>
              <a:gd name="connsiteY133" fmla="*/ 1978432 h 2323145"/>
              <a:gd name="connsiteX134" fmla="*/ 5457393 w 11269336"/>
              <a:gd name="connsiteY134" fmla="*/ 1986525 h 2323145"/>
              <a:gd name="connsiteX135" fmla="*/ 5447102 w 11269336"/>
              <a:gd name="connsiteY135" fmla="*/ 1998329 h 2323145"/>
              <a:gd name="connsiteX136" fmla="*/ 5159151 w 11269336"/>
              <a:gd name="connsiteY136" fmla="*/ 2029640 h 2323145"/>
              <a:gd name="connsiteX137" fmla="*/ 5041688 w 11269336"/>
              <a:gd name="connsiteY137" fmla="*/ 2022334 h 2323145"/>
              <a:gd name="connsiteX138" fmla="*/ 4860988 w 11269336"/>
              <a:gd name="connsiteY138" fmla="*/ 2135698 h 2323145"/>
              <a:gd name="connsiteX139" fmla="*/ 4807902 w 11269336"/>
              <a:gd name="connsiteY139" fmla="*/ 2138894 h 2323145"/>
              <a:gd name="connsiteX140" fmla="*/ 4765388 w 11269336"/>
              <a:gd name="connsiteY140" fmla="*/ 2162525 h 2323145"/>
              <a:gd name="connsiteX141" fmla="*/ 4745033 w 11269336"/>
              <a:gd name="connsiteY141" fmla="*/ 2158859 h 2323145"/>
              <a:gd name="connsiteX142" fmla="*/ 4741475 w 11269336"/>
              <a:gd name="connsiteY142" fmla="*/ 2157998 h 2323145"/>
              <a:gd name="connsiteX143" fmla="*/ 4728247 w 11269336"/>
              <a:gd name="connsiteY143" fmla="*/ 2159526 h 2323145"/>
              <a:gd name="connsiteX144" fmla="*/ 4723263 w 11269336"/>
              <a:gd name="connsiteY144" fmla="*/ 2153742 h 2323145"/>
              <a:gd name="connsiteX145" fmla="*/ 4702453 w 11269336"/>
              <a:gd name="connsiteY145" fmla="*/ 2151586 h 2323145"/>
              <a:gd name="connsiteX146" fmla="*/ 4678455 w 11269336"/>
              <a:gd name="connsiteY146" fmla="*/ 2156131 h 2323145"/>
              <a:gd name="connsiteX147" fmla="*/ 4593061 w 11269336"/>
              <a:gd name="connsiteY147" fmla="*/ 2171597 h 2323145"/>
              <a:gd name="connsiteX148" fmla="*/ 4579902 w 11269336"/>
              <a:gd name="connsiteY148" fmla="*/ 2177927 h 2323145"/>
              <a:gd name="connsiteX149" fmla="*/ 4533444 w 11269336"/>
              <a:gd name="connsiteY149" fmla="*/ 2181200 h 2323145"/>
              <a:gd name="connsiteX150" fmla="*/ 4492832 w 11269336"/>
              <a:gd name="connsiteY150" fmla="*/ 2188033 h 2323145"/>
              <a:gd name="connsiteX151" fmla="*/ 4467257 w 11269336"/>
              <a:gd name="connsiteY151" fmla="*/ 2196121 h 2323145"/>
              <a:gd name="connsiteX152" fmla="*/ 4459937 w 11269336"/>
              <a:gd name="connsiteY152" fmla="*/ 2195182 h 2323145"/>
              <a:gd name="connsiteX153" fmla="*/ 4433312 w 11269336"/>
              <a:gd name="connsiteY153" fmla="*/ 2199004 h 2323145"/>
              <a:gd name="connsiteX154" fmla="*/ 4420601 w 11269336"/>
              <a:gd name="connsiteY154" fmla="*/ 2205158 h 2323145"/>
              <a:gd name="connsiteX155" fmla="*/ 4405765 w 11269336"/>
              <a:gd name="connsiteY155" fmla="*/ 2199902 h 2323145"/>
              <a:gd name="connsiteX156" fmla="*/ 4401354 w 11269336"/>
              <a:gd name="connsiteY156" fmla="*/ 2194745 h 2323145"/>
              <a:gd name="connsiteX157" fmla="*/ 4383151 w 11269336"/>
              <a:gd name="connsiteY157" fmla="*/ 2201140 h 2323145"/>
              <a:gd name="connsiteX158" fmla="*/ 4366646 w 11269336"/>
              <a:gd name="connsiteY158" fmla="*/ 2198564 h 2323145"/>
              <a:gd name="connsiteX159" fmla="*/ 4354009 w 11269336"/>
              <a:gd name="connsiteY159" fmla="*/ 2204984 h 2323145"/>
              <a:gd name="connsiteX160" fmla="*/ 4348284 w 11269336"/>
              <a:gd name="connsiteY160" fmla="*/ 2205270 h 2323145"/>
              <a:gd name="connsiteX161" fmla="*/ 4333906 w 11269336"/>
              <a:gd name="connsiteY161" fmla="*/ 2205251 h 2323145"/>
              <a:gd name="connsiteX162" fmla="*/ 4308819 w 11269336"/>
              <a:gd name="connsiteY162" fmla="*/ 2203822 h 2323145"/>
              <a:gd name="connsiteX163" fmla="*/ 4301210 w 11269336"/>
              <a:gd name="connsiteY163" fmla="*/ 2204456 h 2323145"/>
              <a:gd name="connsiteX164" fmla="*/ 4283095 w 11269336"/>
              <a:gd name="connsiteY164" fmla="*/ 2198177 h 2323145"/>
              <a:gd name="connsiteX165" fmla="*/ 4250119 w 11269336"/>
              <a:gd name="connsiteY165" fmla="*/ 2196342 h 2323145"/>
              <a:gd name="connsiteX166" fmla="*/ 4189203 w 11269336"/>
              <a:gd name="connsiteY166" fmla="*/ 2178994 h 2323145"/>
              <a:gd name="connsiteX167" fmla="*/ 4154035 w 11269336"/>
              <a:gd name="connsiteY167" fmla="*/ 2171950 h 2323145"/>
              <a:gd name="connsiteX168" fmla="*/ 4129569 w 11269336"/>
              <a:gd name="connsiteY168" fmla="*/ 2163850 h 2323145"/>
              <a:gd name="connsiteX169" fmla="*/ 4061250 w 11269336"/>
              <a:gd name="connsiteY169" fmla="*/ 2159236 h 2323145"/>
              <a:gd name="connsiteX170" fmla="*/ 3945480 w 11269336"/>
              <a:gd name="connsiteY170" fmla="*/ 2158279 h 2323145"/>
              <a:gd name="connsiteX171" fmla="*/ 3921468 w 11269336"/>
              <a:gd name="connsiteY171" fmla="*/ 2156588 h 2323145"/>
              <a:gd name="connsiteX172" fmla="*/ 3903348 w 11269336"/>
              <a:gd name="connsiteY172" fmla="*/ 2149220 h 2323145"/>
              <a:gd name="connsiteX173" fmla="*/ 3901342 w 11269336"/>
              <a:gd name="connsiteY173" fmla="*/ 2142355 h 2323145"/>
              <a:gd name="connsiteX174" fmla="*/ 3888539 w 11269336"/>
              <a:gd name="connsiteY174" fmla="*/ 2140476 h 2323145"/>
              <a:gd name="connsiteX175" fmla="*/ 3885662 w 11269336"/>
              <a:gd name="connsiteY175" fmla="*/ 2138740 h 2323145"/>
              <a:gd name="connsiteX176" fmla="*/ 3868627 w 11269336"/>
              <a:gd name="connsiteY176" fmla="*/ 2130023 h 2323145"/>
              <a:gd name="connsiteX177" fmla="*/ 3819177 w 11269336"/>
              <a:gd name="connsiteY177" fmla="*/ 2142111 h 2323145"/>
              <a:gd name="connsiteX178" fmla="*/ 3769100 w 11269336"/>
              <a:gd name="connsiteY178" fmla="*/ 2131731 h 2323145"/>
              <a:gd name="connsiteX179" fmla="*/ 3562752 w 11269336"/>
              <a:gd name="connsiteY179" fmla="*/ 2131785 h 2323145"/>
              <a:gd name="connsiteX180" fmla="*/ 3541402 w 11269336"/>
              <a:gd name="connsiteY180" fmla="*/ 2106821 h 2323145"/>
              <a:gd name="connsiteX181" fmla="*/ 3365341 w 11269336"/>
              <a:gd name="connsiteY181" fmla="*/ 2077638 h 2323145"/>
              <a:gd name="connsiteX182" fmla="*/ 3170922 w 11269336"/>
              <a:gd name="connsiteY182" fmla="*/ 2115957 h 2323145"/>
              <a:gd name="connsiteX183" fmla="*/ 3156256 w 11269336"/>
              <a:gd name="connsiteY183" fmla="*/ 2124773 h 2323145"/>
              <a:gd name="connsiteX184" fmla="*/ 3140298 w 11269336"/>
              <a:gd name="connsiteY184" fmla="*/ 2129182 h 2323145"/>
              <a:gd name="connsiteX185" fmla="*/ 3138514 w 11269336"/>
              <a:gd name="connsiteY185" fmla="*/ 2128069 h 2323145"/>
              <a:gd name="connsiteX186" fmla="*/ 3120467 w 11269336"/>
              <a:gd name="connsiteY186" fmla="*/ 2128281 h 2323145"/>
              <a:gd name="connsiteX187" fmla="*/ 3116175 w 11269336"/>
              <a:gd name="connsiteY187" fmla="*/ 2131633 h 2323145"/>
              <a:gd name="connsiteX188" fmla="*/ 3103685 w 11269336"/>
              <a:gd name="connsiteY188" fmla="*/ 2132814 h 2323145"/>
              <a:gd name="connsiteX189" fmla="*/ 3078794 w 11269336"/>
              <a:gd name="connsiteY189" fmla="*/ 2137935 h 2323145"/>
              <a:gd name="connsiteX190" fmla="*/ 3074407 w 11269336"/>
              <a:gd name="connsiteY190" fmla="*/ 2136274 h 2323145"/>
              <a:gd name="connsiteX191" fmla="*/ 3037285 w 11269336"/>
              <a:gd name="connsiteY191" fmla="*/ 2139919 h 2323145"/>
              <a:gd name="connsiteX192" fmla="*/ 3036901 w 11269336"/>
              <a:gd name="connsiteY192" fmla="*/ 2138726 h 2323145"/>
              <a:gd name="connsiteX193" fmla="*/ 3026996 w 11269336"/>
              <a:gd name="connsiteY193" fmla="*/ 2134322 h 2323145"/>
              <a:gd name="connsiteX194" fmla="*/ 3007772 w 11269336"/>
              <a:gd name="connsiteY194" fmla="*/ 2128742 h 2323145"/>
              <a:gd name="connsiteX195" fmla="*/ 2965030 w 11269336"/>
              <a:gd name="connsiteY195" fmla="*/ 2100494 h 2323145"/>
              <a:gd name="connsiteX196" fmla="*/ 2926342 w 11269336"/>
              <a:gd name="connsiteY196" fmla="*/ 2104155 h 2323145"/>
              <a:gd name="connsiteX197" fmla="*/ 2918608 w 11269336"/>
              <a:gd name="connsiteY197" fmla="*/ 2104215 h 2323145"/>
              <a:gd name="connsiteX198" fmla="*/ 2918475 w 11269336"/>
              <a:gd name="connsiteY198" fmla="*/ 2103937 h 2323145"/>
              <a:gd name="connsiteX199" fmla="*/ 2910360 w 11269336"/>
              <a:gd name="connsiteY199" fmla="*/ 2103444 h 2323145"/>
              <a:gd name="connsiteX200" fmla="*/ 2904507 w 11269336"/>
              <a:gd name="connsiteY200" fmla="*/ 2104326 h 2323145"/>
              <a:gd name="connsiteX201" fmla="*/ 2889503 w 11269336"/>
              <a:gd name="connsiteY201" fmla="*/ 2104443 h 2323145"/>
              <a:gd name="connsiteX202" fmla="*/ 2884480 w 11269336"/>
              <a:gd name="connsiteY202" fmla="*/ 2102626 h 2323145"/>
              <a:gd name="connsiteX203" fmla="*/ 2882689 w 11269336"/>
              <a:gd name="connsiteY203" fmla="*/ 2099228 h 2323145"/>
              <a:gd name="connsiteX204" fmla="*/ 2881291 w 11269336"/>
              <a:gd name="connsiteY204" fmla="*/ 2099618 h 2323145"/>
              <a:gd name="connsiteX205" fmla="*/ 2853979 w 11269336"/>
              <a:gd name="connsiteY205" fmla="*/ 2090388 h 2323145"/>
              <a:gd name="connsiteX206" fmla="*/ 2791790 w 11269336"/>
              <a:gd name="connsiteY206" fmla="*/ 2080332 h 2323145"/>
              <a:gd name="connsiteX207" fmla="*/ 2755844 w 11269336"/>
              <a:gd name="connsiteY207" fmla="*/ 2078874 h 2323145"/>
              <a:gd name="connsiteX208" fmla="*/ 2657742 w 11269336"/>
              <a:gd name="connsiteY208" fmla="*/ 2070179 h 2323145"/>
              <a:gd name="connsiteX209" fmla="*/ 2559549 w 11269336"/>
              <a:gd name="connsiteY209" fmla="*/ 2057873 h 2323145"/>
              <a:gd name="connsiteX210" fmla="*/ 2512054 w 11269336"/>
              <a:gd name="connsiteY210" fmla="*/ 2031671 h 2323145"/>
              <a:gd name="connsiteX211" fmla="*/ 2506437 w 11269336"/>
              <a:gd name="connsiteY211" fmla="*/ 2030918 h 2323145"/>
              <a:gd name="connsiteX212" fmla="*/ 2491752 w 11269336"/>
              <a:gd name="connsiteY212" fmla="*/ 2033906 h 2323145"/>
              <a:gd name="connsiteX213" fmla="*/ 2486338 w 11269336"/>
              <a:gd name="connsiteY213" fmla="*/ 2035862 h 2323145"/>
              <a:gd name="connsiteX214" fmla="*/ 2478186 w 11269336"/>
              <a:gd name="connsiteY214" fmla="*/ 2036953 h 2323145"/>
              <a:gd name="connsiteX215" fmla="*/ 2477950 w 11269336"/>
              <a:gd name="connsiteY215" fmla="*/ 2036715 h 2323145"/>
              <a:gd name="connsiteX216" fmla="*/ 2470381 w 11269336"/>
              <a:gd name="connsiteY216" fmla="*/ 2038256 h 2323145"/>
              <a:gd name="connsiteX217" fmla="*/ 2433781 w 11269336"/>
              <a:gd name="connsiteY217" fmla="*/ 2049140 h 2323145"/>
              <a:gd name="connsiteX218" fmla="*/ 2381172 w 11269336"/>
              <a:gd name="connsiteY218" fmla="*/ 2030645 h 2323145"/>
              <a:gd name="connsiteX219" fmla="*/ 2360198 w 11269336"/>
              <a:gd name="connsiteY219" fmla="*/ 2029059 h 2323145"/>
              <a:gd name="connsiteX220" fmla="*/ 2348815 w 11269336"/>
              <a:gd name="connsiteY220" fmla="*/ 2026798 h 2323145"/>
              <a:gd name="connsiteX221" fmla="*/ 2347988 w 11269336"/>
              <a:gd name="connsiteY221" fmla="*/ 2025745 h 2323145"/>
              <a:gd name="connsiteX222" fmla="*/ 2312920 w 11269336"/>
              <a:gd name="connsiteY222" fmla="*/ 2036311 h 2323145"/>
              <a:gd name="connsiteX223" fmla="*/ 2307986 w 11269336"/>
              <a:gd name="connsiteY223" fmla="*/ 2035583 h 2323145"/>
              <a:gd name="connsiteX224" fmla="*/ 2285481 w 11269336"/>
              <a:gd name="connsiteY224" fmla="*/ 2045197 h 2323145"/>
              <a:gd name="connsiteX225" fmla="*/ 2273666 w 11269336"/>
              <a:gd name="connsiteY225" fmla="*/ 2048710 h 2323145"/>
              <a:gd name="connsiteX226" fmla="*/ 2270719 w 11269336"/>
              <a:gd name="connsiteY226" fmla="*/ 2052702 h 2323145"/>
              <a:gd name="connsiteX227" fmla="*/ 2253080 w 11269336"/>
              <a:gd name="connsiteY227" fmla="*/ 2056363 h 2323145"/>
              <a:gd name="connsiteX228" fmla="*/ 2250906 w 11269336"/>
              <a:gd name="connsiteY228" fmla="*/ 2055654 h 2323145"/>
              <a:gd name="connsiteX229" fmla="*/ 2236905 w 11269336"/>
              <a:gd name="connsiteY229" fmla="*/ 2062882 h 2323145"/>
              <a:gd name="connsiteX230" fmla="*/ 2225830 w 11269336"/>
              <a:gd name="connsiteY230" fmla="*/ 2074027 h 2323145"/>
              <a:gd name="connsiteX231" fmla="*/ 2073776 w 11269336"/>
              <a:gd name="connsiteY231" fmla="*/ 2089244 h 2323145"/>
              <a:gd name="connsiteX232" fmla="*/ 1948256 w 11269336"/>
              <a:gd name="connsiteY232" fmla="*/ 2146616 h 2323145"/>
              <a:gd name="connsiteX233" fmla="*/ 1865582 w 11269336"/>
              <a:gd name="connsiteY233" fmla="*/ 2153738 h 2323145"/>
              <a:gd name="connsiteX234" fmla="*/ 1835210 w 11269336"/>
              <a:gd name="connsiteY234" fmla="*/ 2134244 h 2323145"/>
              <a:gd name="connsiteX235" fmla="*/ 1632661 w 11269336"/>
              <a:gd name="connsiteY235" fmla="*/ 2173882 h 2323145"/>
              <a:gd name="connsiteX236" fmla="*/ 1579590 w 11269336"/>
              <a:gd name="connsiteY236" fmla="*/ 2173680 h 2323145"/>
              <a:gd name="connsiteX237" fmla="*/ 1535601 w 11269336"/>
              <a:gd name="connsiteY237" fmla="*/ 2194590 h 2323145"/>
              <a:gd name="connsiteX238" fmla="*/ 1515594 w 11269336"/>
              <a:gd name="connsiteY238" fmla="*/ 2189622 h 2323145"/>
              <a:gd name="connsiteX239" fmla="*/ 1512113 w 11269336"/>
              <a:gd name="connsiteY239" fmla="*/ 2188534 h 2323145"/>
              <a:gd name="connsiteX240" fmla="*/ 1498838 w 11269336"/>
              <a:gd name="connsiteY240" fmla="*/ 2189213 h 2323145"/>
              <a:gd name="connsiteX241" fmla="*/ 1494279 w 11269336"/>
              <a:gd name="connsiteY241" fmla="*/ 2183112 h 2323145"/>
              <a:gd name="connsiteX242" fmla="*/ 1473714 w 11269336"/>
              <a:gd name="connsiteY242" fmla="*/ 2179625 h 2323145"/>
              <a:gd name="connsiteX243" fmla="*/ 1449503 w 11269336"/>
              <a:gd name="connsiteY243" fmla="*/ 2182633 h 2323145"/>
              <a:gd name="connsiteX244" fmla="*/ 1266687 w 11269336"/>
              <a:gd name="connsiteY244" fmla="*/ 2212688 h 2323145"/>
              <a:gd name="connsiteX245" fmla="*/ 1239614 w 11269336"/>
              <a:gd name="connsiteY245" fmla="*/ 2209727 h 2323145"/>
              <a:gd name="connsiteX246" fmla="*/ 1202436 w 11269336"/>
              <a:gd name="connsiteY246" fmla="*/ 2209817 h 2323145"/>
              <a:gd name="connsiteX247" fmla="*/ 1136097 w 11269336"/>
              <a:gd name="connsiteY247" fmla="*/ 2205112 h 2323145"/>
              <a:gd name="connsiteX248" fmla="*/ 988232 w 11269336"/>
              <a:gd name="connsiteY248" fmla="*/ 2235635 h 2323145"/>
              <a:gd name="connsiteX249" fmla="*/ 981959 w 11269336"/>
              <a:gd name="connsiteY249" fmla="*/ 2231607 h 2323145"/>
              <a:gd name="connsiteX250" fmla="*/ 938600 w 11269336"/>
              <a:gd name="connsiteY250" fmla="*/ 2238113 h 2323145"/>
              <a:gd name="connsiteX251" fmla="*/ 791788 w 11269336"/>
              <a:gd name="connsiteY251" fmla="*/ 2293224 h 2323145"/>
              <a:gd name="connsiteX252" fmla="*/ 706914 w 11269336"/>
              <a:gd name="connsiteY252" fmla="*/ 2305046 h 2323145"/>
              <a:gd name="connsiteX253" fmla="*/ 675971 w 11269336"/>
              <a:gd name="connsiteY253" fmla="*/ 2304030 h 2323145"/>
              <a:gd name="connsiteX254" fmla="*/ 624180 w 11269336"/>
              <a:gd name="connsiteY254" fmla="*/ 2302650 h 2323145"/>
              <a:gd name="connsiteX255" fmla="*/ 583453 w 11269336"/>
              <a:gd name="connsiteY255" fmla="*/ 2288788 h 2323145"/>
              <a:gd name="connsiteX256" fmla="*/ 540946 w 11269336"/>
              <a:gd name="connsiteY256" fmla="*/ 2292721 h 2323145"/>
              <a:gd name="connsiteX257" fmla="*/ 533680 w 11269336"/>
              <a:gd name="connsiteY257" fmla="*/ 2310233 h 2323145"/>
              <a:gd name="connsiteX258" fmla="*/ 487366 w 11269336"/>
              <a:gd name="connsiteY258" fmla="*/ 2309053 h 2323145"/>
              <a:gd name="connsiteX259" fmla="*/ 416820 w 11269336"/>
              <a:gd name="connsiteY259" fmla="*/ 2305443 h 2323145"/>
              <a:gd name="connsiteX260" fmla="*/ 376805 w 11269336"/>
              <a:gd name="connsiteY260" fmla="*/ 2307647 h 2323145"/>
              <a:gd name="connsiteX261" fmla="*/ 266777 w 11269336"/>
              <a:gd name="connsiteY261" fmla="*/ 2309012 h 2323145"/>
              <a:gd name="connsiteX262" fmla="*/ 156013 w 11269336"/>
              <a:gd name="connsiteY262" fmla="*/ 2306832 h 2323145"/>
              <a:gd name="connsiteX263" fmla="*/ 87258 w 11269336"/>
              <a:gd name="connsiteY263" fmla="*/ 2285511 h 2323145"/>
              <a:gd name="connsiteX264" fmla="*/ 23798 w 11269336"/>
              <a:gd name="connsiteY264" fmla="*/ 2281822 h 2323145"/>
              <a:gd name="connsiteX265" fmla="*/ 0 w 11269336"/>
              <a:gd name="connsiteY265" fmla="*/ 2285369 h 2323145"/>
              <a:gd name="connsiteX266" fmla="*/ 0 w 11269336"/>
              <a:gd name="connsiteY266"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139429 w 11269336"/>
              <a:gd name="connsiteY20" fmla="*/ 696446 h 2323145"/>
              <a:gd name="connsiteX21" fmla="*/ 9028928 w 11269336"/>
              <a:gd name="connsiteY21" fmla="*/ 745350 h 2323145"/>
              <a:gd name="connsiteX22" fmla="*/ 8977138 w 11269336"/>
              <a:gd name="connsiteY22" fmla="*/ 774970 h 2323145"/>
              <a:gd name="connsiteX23" fmla="*/ 8947030 w 11269336"/>
              <a:gd name="connsiteY23" fmla="*/ 814934 h 2323145"/>
              <a:gd name="connsiteX24" fmla="*/ 8914746 w 11269336"/>
              <a:gd name="connsiteY24" fmla="*/ 826428 h 2323145"/>
              <a:gd name="connsiteX25" fmla="*/ 8917778 w 11269336"/>
              <a:gd name="connsiteY25" fmla="*/ 835198 h 2323145"/>
              <a:gd name="connsiteX26" fmla="*/ 8905560 w 11269336"/>
              <a:gd name="connsiteY26" fmla="*/ 838358 h 2323145"/>
              <a:gd name="connsiteX27" fmla="*/ 8897564 w 11269336"/>
              <a:gd name="connsiteY27" fmla="*/ 834287 h 2323145"/>
              <a:gd name="connsiteX28" fmla="*/ 8878040 w 11269336"/>
              <a:gd name="connsiteY28" fmla="*/ 844150 h 2323145"/>
              <a:gd name="connsiteX29" fmla="*/ 8882654 w 11269336"/>
              <a:gd name="connsiteY29" fmla="*/ 892768 h 2323145"/>
              <a:gd name="connsiteX30" fmla="*/ 8795998 w 11269336"/>
              <a:gd name="connsiteY30" fmla="*/ 863337 h 2323145"/>
              <a:gd name="connsiteX31" fmla="*/ 8776970 w 11269336"/>
              <a:gd name="connsiteY31" fmla="*/ 885177 h 2323145"/>
              <a:gd name="connsiteX32" fmla="*/ 8755719 w 11269336"/>
              <a:gd name="connsiteY32" fmla="*/ 889754 h 2323145"/>
              <a:gd name="connsiteX33" fmla="*/ 8743257 w 11269336"/>
              <a:gd name="connsiteY33" fmla="*/ 904723 h 2323145"/>
              <a:gd name="connsiteX34" fmla="*/ 8721366 w 11269336"/>
              <a:gd name="connsiteY34" fmla="*/ 904711 h 2323145"/>
              <a:gd name="connsiteX35" fmla="*/ 8678353 w 11269336"/>
              <a:gd name="connsiteY35" fmla="*/ 926318 h 2323145"/>
              <a:gd name="connsiteX36" fmla="*/ 8636849 w 11269336"/>
              <a:gd name="connsiteY36" fmla="*/ 937900 h 2323145"/>
              <a:gd name="connsiteX37" fmla="*/ 8620213 w 11269336"/>
              <a:gd name="connsiteY37" fmla="*/ 943068 h 2323145"/>
              <a:gd name="connsiteX38" fmla="*/ 8612581 w 11269336"/>
              <a:gd name="connsiteY38" fmla="*/ 952695 h 2323145"/>
              <a:gd name="connsiteX39" fmla="*/ 8589038 w 11269336"/>
              <a:gd name="connsiteY39" fmla="*/ 963892 h 2323145"/>
              <a:gd name="connsiteX40" fmla="*/ 8579950 w 11269336"/>
              <a:gd name="connsiteY40" fmla="*/ 960899 h 2323145"/>
              <a:gd name="connsiteX41" fmla="*/ 8579319 w 11269336"/>
              <a:gd name="connsiteY41" fmla="*/ 965630 h 2323145"/>
              <a:gd name="connsiteX42" fmla="*/ 8547429 w 11269336"/>
              <a:gd name="connsiteY42" fmla="*/ 984506 h 2323145"/>
              <a:gd name="connsiteX43" fmla="*/ 8478704 w 11269336"/>
              <a:gd name="connsiteY43" fmla="*/ 1025490 h 2323145"/>
              <a:gd name="connsiteX44" fmla="*/ 8461421 w 11269336"/>
              <a:gd name="connsiteY44" fmla="*/ 1035512 h 2323145"/>
              <a:gd name="connsiteX45" fmla="*/ 8445003 w 11269336"/>
              <a:gd name="connsiteY45" fmla="*/ 1036851 h 2323145"/>
              <a:gd name="connsiteX46" fmla="*/ 8357350 w 11269336"/>
              <a:gd name="connsiteY46" fmla="*/ 1060213 h 2323145"/>
              <a:gd name="connsiteX47" fmla="*/ 8335565 w 11269336"/>
              <a:gd name="connsiteY47" fmla="*/ 1061151 h 2323145"/>
              <a:gd name="connsiteX48" fmla="*/ 8325267 w 11269336"/>
              <a:gd name="connsiteY48" fmla="*/ 1055919 h 2323145"/>
              <a:gd name="connsiteX49" fmla="*/ 8293586 w 11269336"/>
              <a:gd name="connsiteY49" fmla="*/ 1076144 h 2323145"/>
              <a:gd name="connsiteX50" fmla="*/ 8242405 w 11269336"/>
              <a:gd name="connsiteY50" fmla="*/ 1095960 h 2323145"/>
              <a:gd name="connsiteX51" fmla="*/ 8197391 w 11269336"/>
              <a:gd name="connsiteY51" fmla="*/ 1107746 h 2323145"/>
              <a:gd name="connsiteX52" fmla="*/ 8081474 w 11269336"/>
              <a:gd name="connsiteY52" fmla="*/ 1130125 h 2323145"/>
              <a:gd name="connsiteX53" fmla="*/ 8053585 w 11269336"/>
              <a:gd name="connsiteY53" fmla="*/ 1129169 h 2323145"/>
              <a:gd name="connsiteX54" fmla="*/ 8038422 w 11269336"/>
              <a:gd name="connsiteY54" fmla="*/ 1119092 h 2323145"/>
              <a:gd name="connsiteX55" fmla="*/ 8029450 w 11269336"/>
              <a:gd name="connsiteY55" fmla="*/ 1125592 h 2323145"/>
              <a:gd name="connsiteX56" fmla="*/ 7959552 w 11269336"/>
              <a:gd name="connsiteY56" fmla="*/ 1140188 h 2323145"/>
              <a:gd name="connsiteX57" fmla="*/ 7914188 w 11269336"/>
              <a:gd name="connsiteY57" fmla="*/ 1150862 h 2323145"/>
              <a:gd name="connsiteX58" fmla="*/ 7914918 w 11269336"/>
              <a:gd name="connsiteY58" fmla="*/ 1168758 h 2323145"/>
              <a:gd name="connsiteX59" fmla="*/ 7875510 w 11269336"/>
              <a:gd name="connsiteY59" fmla="*/ 1183153 h 2323145"/>
              <a:gd name="connsiteX60" fmla="*/ 7829932 w 11269336"/>
              <a:gd name="connsiteY60" fmla="*/ 1180782 h 2323145"/>
              <a:gd name="connsiteX61" fmla="*/ 7779182 w 11269336"/>
              <a:gd name="connsiteY61" fmla="*/ 1192665 h 2323145"/>
              <a:gd name="connsiteX62" fmla="*/ 7748774 w 11269336"/>
              <a:gd name="connsiteY62" fmla="*/ 1199586 h 2323145"/>
              <a:gd name="connsiteX63" fmla="*/ 7671846 w 11269336"/>
              <a:gd name="connsiteY63" fmla="*/ 1231966 h 2323145"/>
              <a:gd name="connsiteX64" fmla="*/ 7554146 w 11269336"/>
              <a:gd name="connsiteY64" fmla="*/ 1319748 h 2323145"/>
              <a:gd name="connsiteX65" fmla="*/ 7515052 w 11269336"/>
              <a:gd name="connsiteY65" fmla="*/ 1336718 h 2323145"/>
              <a:gd name="connsiteX66" fmla="*/ 7507193 w 11269336"/>
              <a:gd name="connsiteY66" fmla="*/ 1334617 h 2323145"/>
              <a:gd name="connsiteX67" fmla="*/ 7461694 w 11269336"/>
              <a:gd name="connsiteY67" fmla="*/ 1375866 h 2323145"/>
              <a:gd name="connsiteX68" fmla="*/ 7377571 w 11269336"/>
              <a:gd name="connsiteY68" fmla="*/ 1400128 h 2323145"/>
              <a:gd name="connsiteX69" fmla="*/ 7311261 w 11269336"/>
              <a:gd name="connsiteY69" fmla="*/ 1412652 h 2323145"/>
              <a:gd name="connsiteX70" fmla="*/ 7275307 w 11269336"/>
              <a:gd name="connsiteY70" fmla="*/ 1422171 h 2323145"/>
              <a:gd name="connsiteX71" fmla="*/ 7247783 w 11269336"/>
              <a:gd name="connsiteY71" fmla="*/ 1426330 h 2323145"/>
              <a:gd name="connsiteX72" fmla="*/ 7185047 w 11269336"/>
              <a:gd name="connsiteY72" fmla="*/ 1451812 h 2323145"/>
              <a:gd name="connsiteX73" fmla="*/ 7084117 w 11269336"/>
              <a:gd name="connsiteY73" fmla="*/ 1500281 h 2323145"/>
              <a:gd name="connsiteX74" fmla="*/ 7062011 w 11269336"/>
              <a:gd name="connsiteY74" fmla="*/ 1509183 h 2323145"/>
              <a:gd name="connsiteX75" fmla="*/ 7040555 w 11269336"/>
              <a:gd name="connsiteY75" fmla="*/ 1511207 h 2323145"/>
              <a:gd name="connsiteX76" fmla="*/ 7033438 w 11269336"/>
              <a:gd name="connsiteY76" fmla="*/ 1506772 h 2323145"/>
              <a:gd name="connsiteX77" fmla="*/ 7020886 w 11269336"/>
              <a:gd name="connsiteY77" fmla="*/ 1510764 h 2323145"/>
              <a:gd name="connsiteX78" fmla="*/ 7017033 w 11269336"/>
              <a:gd name="connsiteY78" fmla="*/ 1510650 h 2323145"/>
              <a:gd name="connsiteX79" fmla="*/ 6995460 w 11269336"/>
              <a:gd name="connsiteY79" fmla="*/ 1511173 h 2323145"/>
              <a:gd name="connsiteX80" fmla="*/ 6962144 w 11269336"/>
              <a:gd name="connsiteY80" fmla="*/ 1541508 h 2323145"/>
              <a:gd name="connsiteX81" fmla="*/ 6910674 w 11269336"/>
              <a:gd name="connsiteY81" fmla="*/ 1554793 h 2323145"/>
              <a:gd name="connsiteX82" fmla="*/ 6732152 w 11269336"/>
              <a:gd name="connsiteY82" fmla="*/ 1642538 h 2323145"/>
              <a:gd name="connsiteX83" fmla="*/ 6694106 w 11269336"/>
              <a:gd name="connsiteY83" fmla="*/ 1632377 h 2323145"/>
              <a:gd name="connsiteX84" fmla="*/ 6617223 w 11269336"/>
              <a:gd name="connsiteY84" fmla="*/ 1659889 h 2323145"/>
              <a:gd name="connsiteX85" fmla="*/ 6521138 w 11269336"/>
              <a:gd name="connsiteY85" fmla="*/ 1744340 h 2323145"/>
              <a:gd name="connsiteX86" fmla="*/ 6380677 w 11269336"/>
              <a:gd name="connsiteY86" fmla="*/ 1796883 h 2323145"/>
              <a:gd name="connsiteX87" fmla="*/ 6374897 w 11269336"/>
              <a:gd name="connsiteY87" fmla="*/ 1809910 h 2323145"/>
              <a:gd name="connsiteX88" fmla="*/ 6364545 w 11269336"/>
              <a:gd name="connsiteY88" fmla="*/ 1820090 h 2323145"/>
              <a:gd name="connsiteX89" fmla="*/ 6362126 w 11269336"/>
              <a:gd name="connsiteY89" fmla="*/ 1819991 h 2323145"/>
              <a:gd name="connsiteX90" fmla="*/ 6346673 w 11269336"/>
              <a:gd name="connsiteY90" fmla="*/ 1827824 h 2323145"/>
              <a:gd name="connsiteX91" fmla="*/ 6345588 w 11269336"/>
              <a:gd name="connsiteY91" fmla="*/ 1832232 h 2323145"/>
              <a:gd name="connsiteX92" fmla="*/ 6335708 w 11269336"/>
              <a:gd name="connsiteY92" fmla="*/ 1838451 h 2323145"/>
              <a:gd name="connsiteX93" fmla="*/ 6318182 w 11269336"/>
              <a:gd name="connsiteY93" fmla="*/ 1852975 h 2323145"/>
              <a:gd name="connsiteX94" fmla="*/ 6313084 w 11269336"/>
              <a:gd name="connsiteY94" fmla="*/ 1853561 h 2323145"/>
              <a:gd name="connsiteX95" fmla="*/ 6283816 w 11269336"/>
              <a:gd name="connsiteY95" fmla="*/ 1872148 h 2323145"/>
              <a:gd name="connsiteX96" fmla="*/ 6282550 w 11269336"/>
              <a:gd name="connsiteY96" fmla="*/ 1871392 h 2323145"/>
              <a:gd name="connsiteX97" fmla="*/ 6270527 w 11269336"/>
              <a:gd name="connsiteY97" fmla="*/ 1872208 h 2323145"/>
              <a:gd name="connsiteX98" fmla="*/ 6249518 w 11269336"/>
              <a:gd name="connsiteY98" fmla="*/ 1876079 h 2323145"/>
              <a:gd name="connsiteX99" fmla="*/ 6190386 w 11269336"/>
              <a:gd name="connsiteY99" fmla="*/ 1872478 h 2323145"/>
              <a:gd name="connsiteX100" fmla="*/ 6159777 w 11269336"/>
              <a:gd name="connsiteY100" fmla="*/ 1891745 h 2323145"/>
              <a:gd name="connsiteX101" fmla="*/ 6153131 w 11269336"/>
              <a:gd name="connsiteY101" fmla="*/ 1895079 h 2323145"/>
              <a:gd name="connsiteX102" fmla="*/ 6152798 w 11269336"/>
              <a:gd name="connsiteY102" fmla="*/ 1894920 h 2323145"/>
              <a:gd name="connsiteX103" fmla="*/ 6145388 w 11269336"/>
              <a:gd name="connsiteY103" fmla="*/ 1897990 h 2323145"/>
              <a:gd name="connsiteX104" fmla="*/ 6141014 w 11269336"/>
              <a:gd name="connsiteY104" fmla="*/ 1901155 h 2323145"/>
              <a:gd name="connsiteX105" fmla="*/ 6128122 w 11269336"/>
              <a:gd name="connsiteY105" fmla="*/ 1907623 h 2323145"/>
              <a:gd name="connsiteX106" fmla="*/ 6122351 w 11269336"/>
              <a:gd name="connsiteY106" fmla="*/ 1908359 h 2323145"/>
              <a:gd name="connsiteX107" fmla="*/ 6064750 w 11269336"/>
              <a:gd name="connsiteY107" fmla="*/ 1896394 h 2323145"/>
              <a:gd name="connsiteX108" fmla="*/ 5964230 w 11269336"/>
              <a:gd name="connsiteY108" fmla="*/ 1910038 h 2323145"/>
              <a:gd name="connsiteX109" fmla="*/ 5865399 w 11269336"/>
              <a:gd name="connsiteY109" fmla="*/ 1926966 h 2323145"/>
              <a:gd name="connsiteX110" fmla="*/ 5829951 w 11269336"/>
              <a:gd name="connsiteY110" fmla="*/ 1934755 h 2323145"/>
              <a:gd name="connsiteX111" fmla="*/ 5765285 w 11269336"/>
              <a:gd name="connsiteY111" fmla="*/ 1941322 h 2323145"/>
              <a:gd name="connsiteX112" fmla="*/ 5734750 w 11269336"/>
              <a:gd name="connsiteY112" fmla="*/ 1939793 h 2323145"/>
              <a:gd name="connsiteX113" fmla="*/ 5733569 w 11269336"/>
              <a:gd name="connsiteY113" fmla="*/ 1940505 h 2323145"/>
              <a:gd name="connsiteX114" fmla="*/ 5730329 w 11269336"/>
              <a:gd name="connsiteY114" fmla="*/ 1937845 h 2323145"/>
              <a:gd name="connsiteX115" fmla="*/ 5724661 w 11269336"/>
              <a:gd name="connsiteY115" fmla="*/ 1937455 h 2323145"/>
              <a:gd name="connsiteX116" fmla="*/ 5710186 w 11269336"/>
              <a:gd name="connsiteY116" fmla="*/ 1941370 h 2323145"/>
              <a:gd name="connsiteX117" fmla="*/ 5704910 w 11269336"/>
              <a:gd name="connsiteY117" fmla="*/ 1943663 h 2323145"/>
              <a:gd name="connsiteX118" fmla="*/ 5696836 w 11269336"/>
              <a:gd name="connsiteY118" fmla="*/ 1945271 h 2323145"/>
              <a:gd name="connsiteX119" fmla="*/ 5696583 w 11269336"/>
              <a:gd name="connsiteY119" fmla="*/ 1945050 h 2323145"/>
              <a:gd name="connsiteX120" fmla="*/ 5689123 w 11269336"/>
              <a:gd name="connsiteY120" fmla="*/ 1947067 h 2323145"/>
              <a:gd name="connsiteX121" fmla="*/ 5653291 w 11269336"/>
              <a:gd name="connsiteY121" fmla="*/ 1960245 h 2323145"/>
              <a:gd name="connsiteX122" fmla="*/ 5599385 w 11269336"/>
              <a:gd name="connsiteY122" fmla="*/ 1945198 h 2323145"/>
              <a:gd name="connsiteX123" fmla="*/ 5578300 w 11269336"/>
              <a:gd name="connsiteY123" fmla="*/ 1944963 h 2323145"/>
              <a:gd name="connsiteX124" fmla="*/ 5566758 w 11269336"/>
              <a:gd name="connsiteY124" fmla="*/ 1943441 h 2323145"/>
              <a:gd name="connsiteX125" fmla="*/ 5565857 w 11269336"/>
              <a:gd name="connsiteY125" fmla="*/ 1942445 h 2323145"/>
              <a:gd name="connsiteX126" fmla="*/ 5531534 w 11269336"/>
              <a:gd name="connsiteY126" fmla="*/ 1955208 h 2323145"/>
              <a:gd name="connsiteX127" fmla="*/ 5526552 w 11269336"/>
              <a:gd name="connsiteY127" fmla="*/ 1954799 h 2323145"/>
              <a:gd name="connsiteX128" fmla="*/ 5504723 w 11269336"/>
              <a:gd name="connsiteY128" fmla="*/ 1965811 h 2323145"/>
              <a:gd name="connsiteX129" fmla="*/ 5493156 w 11269336"/>
              <a:gd name="connsiteY129" fmla="*/ 1970063 h 2323145"/>
              <a:gd name="connsiteX130" fmla="*/ 5490486 w 11269336"/>
              <a:gd name="connsiteY130" fmla="*/ 1974227 h 2323145"/>
              <a:gd name="connsiteX131" fmla="*/ 5473107 w 11269336"/>
              <a:gd name="connsiteY131" fmla="*/ 1979001 h 2323145"/>
              <a:gd name="connsiteX132" fmla="*/ 5470885 w 11269336"/>
              <a:gd name="connsiteY132" fmla="*/ 1978432 h 2323145"/>
              <a:gd name="connsiteX133" fmla="*/ 5457393 w 11269336"/>
              <a:gd name="connsiteY133" fmla="*/ 1986525 h 2323145"/>
              <a:gd name="connsiteX134" fmla="*/ 5447102 w 11269336"/>
              <a:gd name="connsiteY134" fmla="*/ 1998329 h 2323145"/>
              <a:gd name="connsiteX135" fmla="*/ 5159151 w 11269336"/>
              <a:gd name="connsiteY135" fmla="*/ 2029640 h 2323145"/>
              <a:gd name="connsiteX136" fmla="*/ 5041688 w 11269336"/>
              <a:gd name="connsiteY136" fmla="*/ 2022334 h 2323145"/>
              <a:gd name="connsiteX137" fmla="*/ 4860988 w 11269336"/>
              <a:gd name="connsiteY137" fmla="*/ 2135698 h 2323145"/>
              <a:gd name="connsiteX138" fmla="*/ 4807902 w 11269336"/>
              <a:gd name="connsiteY138" fmla="*/ 2138894 h 2323145"/>
              <a:gd name="connsiteX139" fmla="*/ 4765388 w 11269336"/>
              <a:gd name="connsiteY139" fmla="*/ 2162525 h 2323145"/>
              <a:gd name="connsiteX140" fmla="*/ 4745033 w 11269336"/>
              <a:gd name="connsiteY140" fmla="*/ 2158859 h 2323145"/>
              <a:gd name="connsiteX141" fmla="*/ 4741475 w 11269336"/>
              <a:gd name="connsiteY141" fmla="*/ 2157998 h 2323145"/>
              <a:gd name="connsiteX142" fmla="*/ 4728247 w 11269336"/>
              <a:gd name="connsiteY142" fmla="*/ 2159526 h 2323145"/>
              <a:gd name="connsiteX143" fmla="*/ 4723263 w 11269336"/>
              <a:gd name="connsiteY143" fmla="*/ 2153742 h 2323145"/>
              <a:gd name="connsiteX144" fmla="*/ 4702453 w 11269336"/>
              <a:gd name="connsiteY144" fmla="*/ 2151586 h 2323145"/>
              <a:gd name="connsiteX145" fmla="*/ 4678455 w 11269336"/>
              <a:gd name="connsiteY145" fmla="*/ 2156131 h 2323145"/>
              <a:gd name="connsiteX146" fmla="*/ 4593061 w 11269336"/>
              <a:gd name="connsiteY146" fmla="*/ 2171597 h 2323145"/>
              <a:gd name="connsiteX147" fmla="*/ 4579902 w 11269336"/>
              <a:gd name="connsiteY147" fmla="*/ 2177927 h 2323145"/>
              <a:gd name="connsiteX148" fmla="*/ 4533444 w 11269336"/>
              <a:gd name="connsiteY148" fmla="*/ 2181200 h 2323145"/>
              <a:gd name="connsiteX149" fmla="*/ 4492832 w 11269336"/>
              <a:gd name="connsiteY149" fmla="*/ 2188033 h 2323145"/>
              <a:gd name="connsiteX150" fmla="*/ 4467257 w 11269336"/>
              <a:gd name="connsiteY150" fmla="*/ 2196121 h 2323145"/>
              <a:gd name="connsiteX151" fmla="*/ 4459937 w 11269336"/>
              <a:gd name="connsiteY151" fmla="*/ 2195182 h 2323145"/>
              <a:gd name="connsiteX152" fmla="*/ 4433312 w 11269336"/>
              <a:gd name="connsiteY152" fmla="*/ 2199004 h 2323145"/>
              <a:gd name="connsiteX153" fmla="*/ 4420601 w 11269336"/>
              <a:gd name="connsiteY153" fmla="*/ 2205158 h 2323145"/>
              <a:gd name="connsiteX154" fmla="*/ 4405765 w 11269336"/>
              <a:gd name="connsiteY154" fmla="*/ 2199902 h 2323145"/>
              <a:gd name="connsiteX155" fmla="*/ 4401354 w 11269336"/>
              <a:gd name="connsiteY155" fmla="*/ 2194745 h 2323145"/>
              <a:gd name="connsiteX156" fmla="*/ 4383151 w 11269336"/>
              <a:gd name="connsiteY156" fmla="*/ 2201140 h 2323145"/>
              <a:gd name="connsiteX157" fmla="*/ 4366646 w 11269336"/>
              <a:gd name="connsiteY157" fmla="*/ 2198564 h 2323145"/>
              <a:gd name="connsiteX158" fmla="*/ 4354009 w 11269336"/>
              <a:gd name="connsiteY158" fmla="*/ 2204984 h 2323145"/>
              <a:gd name="connsiteX159" fmla="*/ 4348284 w 11269336"/>
              <a:gd name="connsiteY159" fmla="*/ 2205270 h 2323145"/>
              <a:gd name="connsiteX160" fmla="*/ 4333906 w 11269336"/>
              <a:gd name="connsiteY160" fmla="*/ 2205251 h 2323145"/>
              <a:gd name="connsiteX161" fmla="*/ 4308819 w 11269336"/>
              <a:gd name="connsiteY161" fmla="*/ 2203822 h 2323145"/>
              <a:gd name="connsiteX162" fmla="*/ 4301210 w 11269336"/>
              <a:gd name="connsiteY162" fmla="*/ 2204456 h 2323145"/>
              <a:gd name="connsiteX163" fmla="*/ 4283095 w 11269336"/>
              <a:gd name="connsiteY163" fmla="*/ 2198177 h 2323145"/>
              <a:gd name="connsiteX164" fmla="*/ 4250119 w 11269336"/>
              <a:gd name="connsiteY164" fmla="*/ 2196342 h 2323145"/>
              <a:gd name="connsiteX165" fmla="*/ 4189203 w 11269336"/>
              <a:gd name="connsiteY165" fmla="*/ 2178994 h 2323145"/>
              <a:gd name="connsiteX166" fmla="*/ 4154035 w 11269336"/>
              <a:gd name="connsiteY166" fmla="*/ 2171950 h 2323145"/>
              <a:gd name="connsiteX167" fmla="*/ 4129569 w 11269336"/>
              <a:gd name="connsiteY167" fmla="*/ 2163850 h 2323145"/>
              <a:gd name="connsiteX168" fmla="*/ 4061250 w 11269336"/>
              <a:gd name="connsiteY168" fmla="*/ 2159236 h 2323145"/>
              <a:gd name="connsiteX169" fmla="*/ 3945480 w 11269336"/>
              <a:gd name="connsiteY169" fmla="*/ 2158279 h 2323145"/>
              <a:gd name="connsiteX170" fmla="*/ 3921468 w 11269336"/>
              <a:gd name="connsiteY170" fmla="*/ 2156588 h 2323145"/>
              <a:gd name="connsiteX171" fmla="*/ 3903348 w 11269336"/>
              <a:gd name="connsiteY171" fmla="*/ 2149220 h 2323145"/>
              <a:gd name="connsiteX172" fmla="*/ 3901342 w 11269336"/>
              <a:gd name="connsiteY172" fmla="*/ 2142355 h 2323145"/>
              <a:gd name="connsiteX173" fmla="*/ 3888539 w 11269336"/>
              <a:gd name="connsiteY173" fmla="*/ 2140476 h 2323145"/>
              <a:gd name="connsiteX174" fmla="*/ 3885662 w 11269336"/>
              <a:gd name="connsiteY174" fmla="*/ 2138740 h 2323145"/>
              <a:gd name="connsiteX175" fmla="*/ 3868627 w 11269336"/>
              <a:gd name="connsiteY175" fmla="*/ 2130023 h 2323145"/>
              <a:gd name="connsiteX176" fmla="*/ 3819177 w 11269336"/>
              <a:gd name="connsiteY176" fmla="*/ 2142111 h 2323145"/>
              <a:gd name="connsiteX177" fmla="*/ 3769100 w 11269336"/>
              <a:gd name="connsiteY177" fmla="*/ 2131731 h 2323145"/>
              <a:gd name="connsiteX178" fmla="*/ 3562752 w 11269336"/>
              <a:gd name="connsiteY178" fmla="*/ 2131785 h 2323145"/>
              <a:gd name="connsiteX179" fmla="*/ 3541402 w 11269336"/>
              <a:gd name="connsiteY179" fmla="*/ 2106821 h 2323145"/>
              <a:gd name="connsiteX180" fmla="*/ 3365341 w 11269336"/>
              <a:gd name="connsiteY180" fmla="*/ 2077638 h 2323145"/>
              <a:gd name="connsiteX181" fmla="*/ 3170922 w 11269336"/>
              <a:gd name="connsiteY181" fmla="*/ 2115957 h 2323145"/>
              <a:gd name="connsiteX182" fmla="*/ 3156256 w 11269336"/>
              <a:gd name="connsiteY182" fmla="*/ 2124773 h 2323145"/>
              <a:gd name="connsiteX183" fmla="*/ 3140298 w 11269336"/>
              <a:gd name="connsiteY183" fmla="*/ 2129182 h 2323145"/>
              <a:gd name="connsiteX184" fmla="*/ 3138514 w 11269336"/>
              <a:gd name="connsiteY184" fmla="*/ 2128069 h 2323145"/>
              <a:gd name="connsiteX185" fmla="*/ 3120467 w 11269336"/>
              <a:gd name="connsiteY185" fmla="*/ 2128281 h 2323145"/>
              <a:gd name="connsiteX186" fmla="*/ 3116175 w 11269336"/>
              <a:gd name="connsiteY186" fmla="*/ 2131633 h 2323145"/>
              <a:gd name="connsiteX187" fmla="*/ 3103685 w 11269336"/>
              <a:gd name="connsiteY187" fmla="*/ 2132814 h 2323145"/>
              <a:gd name="connsiteX188" fmla="*/ 3078794 w 11269336"/>
              <a:gd name="connsiteY188" fmla="*/ 2137935 h 2323145"/>
              <a:gd name="connsiteX189" fmla="*/ 3074407 w 11269336"/>
              <a:gd name="connsiteY189" fmla="*/ 2136274 h 2323145"/>
              <a:gd name="connsiteX190" fmla="*/ 3037285 w 11269336"/>
              <a:gd name="connsiteY190" fmla="*/ 2139919 h 2323145"/>
              <a:gd name="connsiteX191" fmla="*/ 3036901 w 11269336"/>
              <a:gd name="connsiteY191" fmla="*/ 2138726 h 2323145"/>
              <a:gd name="connsiteX192" fmla="*/ 3026996 w 11269336"/>
              <a:gd name="connsiteY192" fmla="*/ 2134322 h 2323145"/>
              <a:gd name="connsiteX193" fmla="*/ 3007772 w 11269336"/>
              <a:gd name="connsiteY193" fmla="*/ 2128742 h 2323145"/>
              <a:gd name="connsiteX194" fmla="*/ 2965030 w 11269336"/>
              <a:gd name="connsiteY194" fmla="*/ 2100494 h 2323145"/>
              <a:gd name="connsiteX195" fmla="*/ 2926342 w 11269336"/>
              <a:gd name="connsiteY195" fmla="*/ 2104155 h 2323145"/>
              <a:gd name="connsiteX196" fmla="*/ 2918608 w 11269336"/>
              <a:gd name="connsiteY196" fmla="*/ 2104215 h 2323145"/>
              <a:gd name="connsiteX197" fmla="*/ 2918475 w 11269336"/>
              <a:gd name="connsiteY197" fmla="*/ 2103937 h 2323145"/>
              <a:gd name="connsiteX198" fmla="*/ 2910360 w 11269336"/>
              <a:gd name="connsiteY198" fmla="*/ 2103444 h 2323145"/>
              <a:gd name="connsiteX199" fmla="*/ 2904507 w 11269336"/>
              <a:gd name="connsiteY199" fmla="*/ 2104326 h 2323145"/>
              <a:gd name="connsiteX200" fmla="*/ 2889503 w 11269336"/>
              <a:gd name="connsiteY200" fmla="*/ 2104443 h 2323145"/>
              <a:gd name="connsiteX201" fmla="*/ 2884480 w 11269336"/>
              <a:gd name="connsiteY201" fmla="*/ 2102626 h 2323145"/>
              <a:gd name="connsiteX202" fmla="*/ 2882689 w 11269336"/>
              <a:gd name="connsiteY202" fmla="*/ 2099228 h 2323145"/>
              <a:gd name="connsiteX203" fmla="*/ 2881291 w 11269336"/>
              <a:gd name="connsiteY203" fmla="*/ 2099618 h 2323145"/>
              <a:gd name="connsiteX204" fmla="*/ 2853979 w 11269336"/>
              <a:gd name="connsiteY204" fmla="*/ 2090388 h 2323145"/>
              <a:gd name="connsiteX205" fmla="*/ 2791790 w 11269336"/>
              <a:gd name="connsiteY205" fmla="*/ 2080332 h 2323145"/>
              <a:gd name="connsiteX206" fmla="*/ 2755844 w 11269336"/>
              <a:gd name="connsiteY206" fmla="*/ 2078874 h 2323145"/>
              <a:gd name="connsiteX207" fmla="*/ 2657742 w 11269336"/>
              <a:gd name="connsiteY207" fmla="*/ 2070179 h 2323145"/>
              <a:gd name="connsiteX208" fmla="*/ 2559549 w 11269336"/>
              <a:gd name="connsiteY208" fmla="*/ 2057873 h 2323145"/>
              <a:gd name="connsiteX209" fmla="*/ 2512054 w 11269336"/>
              <a:gd name="connsiteY209" fmla="*/ 2031671 h 2323145"/>
              <a:gd name="connsiteX210" fmla="*/ 2506437 w 11269336"/>
              <a:gd name="connsiteY210" fmla="*/ 2030918 h 2323145"/>
              <a:gd name="connsiteX211" fmla="*/ 2491752 w 11269336"/>
              <a:gd name="connsiteY211" fmla="*/ 2033906 h 2323145"/>
              <a:gd name="connsiteX212" fmla="*/ 2486338 w 11269336"/>
              <a:gd name="connsiteY212" fmla="*/ 2035862 h 2323145"/>
              <a:gd name="connsiteX213" fmla="*/ 2478186 w 11269336"/>
              <a:gd name="connsiteY213" fmla="*/ 2036953 h 2323145"/>
              <a:gd name="connsiteX214" fmla="*/ 2477950 w 11269336"/>
              <a:gd name="connsiteY214" fmla="*/ 2036715 h 2323145"/>
              <a:gd name="connsiteX215" fmla="*/ 2470381 w 11269336"/>
              <a:gd name="connsiteY215" fmla="*/ 2038256 h 2323145"/>
              <a:gd name="connsiteX216" fmla="*/ 2433781 w 11269336"/>
              <a:gd name="connsiteY216" fmla="*/ 2049140 h 2323145"/>
              <a:gd name="connsiteX217" fmla="*/ 2381172 w 11269336"/>
              <a:gd name="connsiteY217" fmla="*/ 2030645 h 2323145"/>
              <a:gd name="connsiteX218" fmla="*/ 2360198 w 11269336"/>
              <a:gd name="connsiteY218" fmla="*/ 2029059 h 2323145"/>
              <a:gd name="connsiteX219" fmla="*/ 2348815 w 11269336"/>
              <a:gd name="connsiteY219" fmla="*/ 2026798 h 2323145"/>
              <a:gd name="connsiteX220" fmla="*/ 2347988 w 11269336"/>
              <a:gd name="connsiteY220" fmla="*/ 2025745 h 2323145"/>
              <a:gd name="connsiteX221" fmla="*/ 2312920 w 11269336"/>
              <a:gd name="connsiteY221" fmla="*/ 2036311 h 2323145"/>
              <a:gd name="connsiteX222" fmla="*/ 2307986 w 11269336"/>
              <a:gd name="connsiteY222" fmla="*/ 2035583 h 2323145"/>
              <a:gd name="connsiteX223" fmla="*/ 2285481 w 11269336"/>
              <a:gd name="connsiteY223" fmla="*/ 2045197 h 2323145"/>
              <a:gd name="connsiteX224" fmla="*/ 2273666 w 11269336"/>
              <a:gd name="connsiteY224" fmla="*/ 2048710 h 2323145"/>
              <a:gd name="connsiteX225" fmla="*/ 2270719 w 11269336"/>
              <a:gd name="connsiteY225" fmla="*/ 2052702 h 2323145"/>
              <a:gd name="connsiteX226" fmla="*/ 2253080 w 11269336"/>
              <a:gd name="connsiteY226" fmla="*/ 2056363 h 2323145"/>
              <a:gd name="connsiteX227" fmla="*/ 2250906 w 11269336"/>
              <a:gd name="connsiteY227" fmla="*/ 2055654 h 2323145"/>
              <a:gd name="connsiteX228" fmla="*/ 2236905 w 11269336"/>
              <a:gd name="connsiteY228" fmla="*/ 2062882 h 2323145"/>
              <a:gd name="connsiteX229" fmla="*/ 2225830 w 11269336"/>
              <a:gd name="connsiteY229" fmla="*/ 2074027 h 2323145"/>
              <a:gd name="connsiteX230" fmla="*/ 2073776 w 11269336"/>
              <a:gd name="connsiteY230" fmla="*/ 2089244 h 2323145"/>
              <a:gd name="connsiteX231" fmla="*/ 1948256 w 11269336"/>
              <a:gd name="connsiteY231" fmla="*/ 2146616 h 2323145"/>
              <a:gd name="connsiteX232" fmla="*/ 1865582 w 11269336"/>
              <a:gd name="connsiteY232" fmla="*/ 2153738 h 2323145"/>
              <a:gd name="connsiteX233" fmla="*/ 1835210 w 11269336"/>
              <a:gd name="connsiteY233" fmla="*/ 2134244 h 2323145"/>
              <a:gd name="connsiteX234" fmla="*/ 1632661 w 11269336"/>
              <a:gd name="connsiteY234" fmla="*/ 2173882 h 2323145"/>
              <a:gd name="connsiteX235" fmla="*/ 1579590 w 11269336"/>
              <a:gd name="connsiteY235" fmla="*/ 2173680 h 2323145"/>
              <a:gd name="connsiteX236" fmla="*/ 1535601 w 11269336"/>
              <a:gd name="connsiteY236" fmla="*/ 2194590 h 2323145"/>
              <a:gd name="connsiteX237" fmla="*/ 1515594 w 11269336"/>
              <a:gd name="connsiteY237" fmla="*/ 2189622 h 2323145"/>
              <a:gd name="connsiteX238" fmla="*/ 1512113 w 11269336"/>
              <a:gd name="connsiteY238" fmla="*/ 2188534 h 2323145"/>
              <a:gd name="connsiteX239" fmla="*/ 1498838 w 11269336"/>
              <a:gd name="connsiteY239" fmla="*/ 2189213 h 2323145"/>
              <a:gd name="connsiteX240" fmla="*/ 1494279 w 11269336"/>
              <a:gd name="connsiteY240" fmla="*/ 2183112 h 2323145"/>
              <a:gd name="connsiteX241" fmla="*/ 1473714 w 11269336"/>
              <a:gd name="connsiteY241" fmla="*/ 2179625 h 2323145"/>
              <a:gd name="connsiteX242" fmla="*/ 1449503 w 11269336"/>
              <a:gd name="connsiteY242" fmla="*/ 2182633 h 2323145"/>
              <a:gd name="connsiteX243" fmla="*/ 1266687 w 11269336"/>
              <a:gd name="connsiteY243" fmla="*/ 2212688 h 2323145"/>
              <a:gd name="connsiteX244" fmla="*/ 1239614 w 11269336"/>
              <a:gd name="connsiteY244" fmla="*/ 2209727 h 2323145"/>
              <a:gd name="connsiteX245" fmla="*/ 1202436 w 11269336"/>
              <a:gd name="connsiteY245" fmla="*/ 2209817 h 2323145"/>
              <a:gd name="connsiteX246" fmla="*/ 1136097 w 11269336"/>
              <a:gd name="connsiteY246" fmla="*/ 2205112 h 2323145"/>
              <a:gd name="connsiteX247" fmla="*/ 988232 w 11269336"/>
              <a:gd name="connsiteY247" fmla="*/ 2235635 h 2323145"/>
              <a:gd name="connsiteX248" fmla="*/ 981959 w 11269336"/>
              <a:gd name="connsiteY248" fmla="*/ 2231607 h 2323145"/>
              <a:gd name="connsiteX249" fmla="*/ 938600 w 11269336"/>
              <a:gd name="connsiteY249" fmla="*/ 2238113 h 2323145"/>
              <a:gd name="connsiteX250" fmla="*/ 791788 w 11269336"/>
              <a:gd name="connsiteY250" fmla="*/ 2293224 h 2323145"/>
              <a:gd name="connsiteX251" fmla="*/ 706914 w 11269336"/>
              <a:gd name="connsiteY251" fmla="*/ 2305046 h 2323145"/>
              <a:gd name="connsiteX252" fmla="*/ 675971 w 11269336"/>
              <a:gd name="connsiteY252" fmla="*/ 2304030 h 2323145"/>
              <a:gd name="connsiteX253" fmla="*/ 624180 w 11269336"/>
              <a:gd name="connsiteY253" fmla="*/ 2302650 h 2323145"/>
              <a:gd name="connsiteX254" fmla="*/ 583453 w 11269336"/>
              <a:gd name="connsiteY254" fmla="*/ 2288788 h 2323145"/>
              <a:gd name="connsiteX255" fmla="*/ 540946 w 11269336"/>
              <a:gd name="connsiteY255" fmla="*/ 2292721 h 2323145"/>
              <a:gd name="connsiteX256" fmla="*/ 533680 w 11269336"/>
              <a:gd name="connsiteY256" fmla="*/ 2310233 h 2323145"/>
              <a:gd name="connsiteX257" fmla="*/ 487366 w 11269336"/>
              <a:gd name="connsiteY257" fmla="*/ 2309053 h 2323145"/>
              <a:gd name="connsiteX258" fmla="*/ 416820 w 11269336"/>
              <a:gd name="connsiteY258" fmla="*/ 2305443 h 2323145"/>
              <a:gd name="connsiteX259" fmla="*/ 376805 w 11269336"/>
              <a:gd name="connsiteY259" fmla="*/ 2307647 h 2323145"/>
              <a:gd name="connsiteX260" fmla="*/ 266777 w 11269336"/>
              <a:gd name="connsiteY260" fmla="*/ 2309012 h 2323145"/>
              <a:gd name="connsiteX261" fmla="*/ 156013 w 11269336"/>
              <a:gd name="connsiteY261" fmla="*/ 2306832 h 2323145"/>
              <a:gd name="connsiteX262" fmla="*/ 87258 w 11269336"/>
              <a:gd name="connsiteY262" fmla="*/ 2285511 h 2323145"/>
              <a:gd name="connsiteX263" fmla="*/ 23798 w 11269336"/>
              <a:gd name="connsiteY263" fmla="*/ 2281822 h 2323145"/>
              <a:gd name="connsiteX264" fmla="*/ 0 w 11269336"/>
              <a:gd name="connsiteY264" fmla="*/ 2285369 h 2323145"/>
              <a:gd name="connsiteX265" fmla="*/ 0 w 11269336"/>
              <a:gd name="connsiteY265"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028928 w 11269336"/>
              <a:gd name="connsiteY21" fmla="*/ 745350 h 2323145"/>
              <a:gd name="connsiteX22" fmla="*/ 8977138 w 11269336"/>
              <a:gd name="connsiteY22" fmla="*/ 774970 h 2323145"/>
              <a:gd name="connsiteX23" fmla="*/ 8947030 w 11269336"/>
              <a:gd name="connsiteY23" fmla="*/ 814934 h 2323145"/>
              <a:gd name="connsiteX24" fmla="*/ 8914746 w 11269336"/>
              <a:gd name="connsiteY24" fmla="*/ 826428 h 2323145"/>
              <a:gd name="connsiteX25" fmla="*/ 8917778 w 11269336"/>
              <a:gd name="connsiteY25" fmla="*/ 835198 h 2323145"/>
              <a:gd name="connsiteX26" fmla="*/ 8905560 w 11269336"/>
              <a:gd name="connsiteY26" fmla="*/ 838358 h 2323145"/>
              <a:gd name="connsiteX27" fmla="*/ 8897564 w 11269336"/>
              <a:gd name="connsiteY27" fmla="*/ 834287 h 2323145"/>
              <a:gd name="connsiteX28" fmla="*/ 8878040 w 11269336"/>
              <a:gd name="connsiteY28" fmla="*/ 844150 h 2323145"/>
              <a:gd name="connsiteX29" fmla="*/ 8882654 w 11269336"/>
              <a:gd name="connsiteY29" fmla="*/ 892768 h 2323145"/>
              <a:gd name="connsiteX30" fmla="*/ 8795998 w 11269336"/>
              <a:gd name="connsiteY30" fmla="*/ 863337 h 2323145"/>
              <a:gd name="connsiteX31" fmla="*/ 8776970 w 11269336"/>
              <a:gd name="connsiteY31" fmla="*/ 885177 h 2323145"/>
              <a:gd name="connsiteX32" fmla="*/ 8755719 w 11269336"/>
              <a:gd name="connsiteY32" fmla="*/ 889754 h 2323145"/>
              <a:gd name="connsiteX33" fmla="*/ 8743257 w 11269336"/>
              <a:gd name="connsiteY33" fmla="*/ 904723 h 2323145"/>
              <a:gd name="connsiteX34" fmla="*/ 8721366 w 11269336"/>
              <a:gd name="connsiteY34" fmla="*/ 904711 h 2323145"/>
              <a:gd name="connsiteX35" fmla="*/ 8678353 w 11269336"/>
              <a:gd name="connsiteY35" fmla="*/ 926318 h 2323145"/>
              <a:gd name="connsiteX36" fmla="*/ 8636849 w 11269336"/>
              <a:gd name="connsiteY36" fmla="*/ 937900 h 2323145"/>
              <a:gd name="connsiteX37" fmla="*/ 8620213 w 11269336"/>
              <a:gd name="connsiteY37" fmla="*/ 943068 h 2323145"/>
              <a:gd name="connsiteX38" fmla="*/ 8612581 w 11269336"/>
              <a:gd name="connsiteY38" fmla="*/ 952695 h 2323145"/>
              <a:gd name="connsiteX39" fmla="*/ 8589038 w 11269336"/>
              <a:gd name="connsiteY39" fmla="*/ 963892 h 2323145"/>
              <a:gd name="connsiteX40" fmla="*/ 8579950 w 11269336"/>
              <a:gd name="connsiteY40" fmla="*/ 960899 h 2323145"/>
              <a:gd name="connsiteX41" fmla="*/ 8579319 w 11269336"/>
              <a:gd name="connsiteY41" fmla="*/ 965630 h 2323145"/>
              <a:gd name="connsiteX42" fmla="*/ 8547429 w 11269336"/>
              <a:gd name="connsiteY42" fmla="*/ 984506 h 2323145"/>
              <a:gd name="connsiteX43" fmla="*/ 8478704 w 11269336"/>
              <a:gd name="connsiteY43" fmla="*/ 1025490 h 2323145"/>
              <a:gd name="connsiteX44" fmla="*/ 8461421 w 11269336"/>
              <a:gd name="connsiteY44" fmla="*/ 1035512 h 2323145"/>
              <a:gd name="connsiteX45" fmla="*/ 8445003 w 11269336"/>
              <a:gd name="connsiteY45" fmla="*/ 1036851 h 2323145"/>
              <a:gd name="connsiteX46" fmla="*/ 8357350 w 11269336"/>
              <a:gd name="connsiteY46" fmla="*/ 1060213 h 2323145"/>
              <a:gd name="connsiteX47" fmla="*/ 8335565 w 11269336"/>
              <a:gd name="connsiteY47" fmla="*/ 1061151 h 2323145"/>
              <a:gd name="connsiteX48" fmla="*/ 8325267 w 11269336"/>
              <a:gd name="connsiteY48" fmla="*/ 1055919 h 2323145"/>
              <a:gd name="connsiteX49" fmla="*/ 8293586 w 11269336"/>
              <a:gd name="connsiteY49" fmla="*/ 1076144 h 2323145"/>
              <a:gd name="connsiteX50" fmla="*/ 8242405 w 11269336"/>
              <a:gd name="connsiteY50" fmla="*/ 1095960 h 2323145"/>
              <a:gd name="connsiteX51" fmla="*/ 8197391 w 11269336"/>
              <a:gd name="connsiteY51" fmla="*/ 1107746 h 2323145"/>
              <a:gd name="connsiteX52" fmla="*/ 8081474 w 11269336"/>
              <a:gd name="connsiteY52" fmla="*/ 1130125 h 2323145"/>
              <a:gd name="connsiteX53" fmla="*/ 8053585 w 11269336"/>
              <a:gd name="connsiteY53" fmla="*/ 1129169 h 2323145"/>
              <a:gd name="connsiteX54" fmla="*/ 8038422 w 11269336"/>
              <a:gd name="connsiteY54" fmla="*/ 1119092 h 2323145"/>
              <a:gd name="connsiteX55" fmla="*/ 8029450 w 11269336"/>
              <a:gd name="connsiteY55" fmla="*/ 1125592 h 2323145"/>
              <a:gd name="connsiteX56" fmla="*/ 7959552 w 11269336"/>
              <a:gd name="connsiteY56" fmla="*/ 1140188 h 2323145"/>
              <a:gd name="connsiteX57" fmla="*/ 7914188 w 11269336"/>
              <a:gd name="connsiteY57" fmla="*/ 1150862 h 2323145"/>
              <a:gd name="connsiteX58" fmla="*/ 7914918 w 11269336"/>
              <a:gd name="connsiteY58" fmla="*/ 1168758 h 2323145"/>
              <a:gd name="connsiteX59" fmla="*/ 7875510 w 11269336"/>
              <a:gd name="connsiteY59" fmla="*/ 1183153 h 2323145"/>
              <a:gd name="connsiteX60" fmla="*/ 7829932 w 11269336"/>
              <a:gd name="connsiteY60" fmla="*/ 1180782 h 2323145"/>
              <a:gd name="connsiteX61" fmla="*/ 7779182 w 11269336"/>
              <a:gd name="connsiteY61" fmla="*/ 1192665 h 2323145"/>
              <a:gd name="connsiteX62" fmla="*/ 7748774 w 11269336"/>
              <a:gd name="connsiteY62" fmla="*/ 1199586 h 2323145"/>
              <a:gd name="connsiteX63" fmla="*/ 7671846 w 11269336"/>
              <a:gd name="connsiteY63" fmla="*/ 1231966 h 2323145"/>
              <a:gd name="connsiteX64" fmla="*/ 7554146 w 11269336"/>
              <a:gd name="connsiteY64" fmla="*/ 1319748 h 2323145"/>
              <a:gd name="connsiteX65" fmla="*/ 7515052 w 11269336"/>
              <a:gd name="connsiteY65" fmla="*/ 1336718 h 2323145"/>
              <a:gd name="connsiteX66" fmla="*/ 7507193 w 11269336"/>
              <a:gd name="connsiteY66" fmla="*/ 1334617 h 2323145"/>
              <a:gd name="connsiteX67" fmla="*/ 7461694 w 11269336"/>
              <a:gd name="connsiteY67" fmla="*/ 1375866 h 2323145"/>
              <a:gd name="connsiteX68" fmla="*/ 7377571 w 11269336"/>
              <a:gd name="connsiteY68" fmla="*/ 1400128 h 2323145"/>
              <a:gd name="connsiteX69" fmla="*/ 7311261 w 11269336"/>
              <a:gd name="connsiteY69" fmla="*/ 1412652 h 2323145"/>
              <a:gd name="connsiteX70" fmla="*/ 7275307 w 11269336"/>
              <a:gd name="connsiteY70" fmla="*/ 1422171 h 2323145"/>
              <a:gd name="connsiteX71" fmla="*/ 7247783 w 11269336"/>
              <a:gd name="connsiteY71" fmla="*/ 1426330 h 2323145"/>
              <a:gd name="connsiteX72" fmla="*/ 7185047 w 11269336"/>
              <a:gd name="connsiteY72" fmla="*/ 1451812 h 2323145"/>
              <a:gd name="connsiteX73" fmla="*/ 7084117 w 11269336"/>
              <a:gd name="connsiteY73" fmla="*/ 1500281 h 2323145"/>
              <a:gd name="connsiteX74" fmla="*/ 7062011 w 11269336"/>
              <a:gd name="connsiteY74" fmla="*/ 1509183 h 2323145"/>
              <a:gd name="connsiteX75" fmla="*/ 7040555 w 11269336"/>
              <a:gd name="connsiteY75" fmla="*/ 1511207 h 2323145"/>
              <a:gd name="connsiteX76" fmla="*/ 7033438 w 11269336"/>
              <a:gd name="connsiteY76" fmla="*/ 1506772 h 2323145"/>
              <a:gd name="connsiteX77" fmla="*/ 7020886 w 11269336"/>
              <a:gd name="connsiteY77" fmla="*/ 1510764 h 2323145"/>
              <a:gd name="connsiteX78" fmla="*/ 7017033 w 11269336"/>
              <a:gd name="connsiteY78" fmla="*/ 1510650 h 2323145"/>
              <a:gd name="connsiteX79" fmla="*/ 6995460 w 11269336"/>
              <a:gd name="connsiteY79" fmla="*/ 1511173 h 2323145"/>
              <a:gd name="connsiteX80" fmla="*/ 6962144 w 11269336"/>
              <a:gd name="connsiteY80" fmla="*/ 1541508 h 2323145"/>
              <a:gd name="connsiteX81" fmla="*/ 6910674 w 11269336"/>
              <a:gd name="connsiteY81" fmla="*/ 1554793 h 2323145"/>
              <a:gd name="connsiteX82" fmla="*/ 6732152 w 11269336"/>
              <a:gd name="connsiteY82" fmla="*/ 1642538 h 2323145"/>
              <a:gd name="connsiteX83" fmla="*/ 6694106 w 11269336"/>
              <a:gd name="connsiteY83" fmla="*/ 1632377 h 2323145"/>
              <a:gd name="connsiteX84" fmla="*/ 6617223 w 11269336"/>
              <a:gd name="connsiteY84" fmla="*/ 1659889 h 2323145"/>
              <a:gd name="connsiteX85" fmla="*/ 6521138 w 11269336"/>
              <a:gd name="connsiteY85" fmla="*/ 1744340 h 2323145"/>
              <a:gd name="connsiteX86" fmla="*/ 6380677 w 11269336"/>
              <a:gd name="connsiteY86" fmla="*/ 1796883 h 2323145"/>
              <a:gd name="connsiteX87" fmla="*/ 6374897 w 11269336"/>
              <a:gd name="connsiteY87" fmla="*/ 1809910 h 2323145"/>
              <a:gd name="connsiteX88" fmla="*/ 6364545 w 11269336"/>
              <a:gd name="connsiteY88" fmla="*/ 1820090 h 2323145"/>
              <a:gd name="connsiteX89" fmla="*/ 6362126 w 11269336"/>
              <a:gd name="connsiteY89" fmla="*/ 1819991 h 2323145"/>
              <a:gd name="connsiteX90" fmla="*/ 6346673 w 11269336"/>
              <a:gd name="connsiteY90" fmla="*/ 1827824 h 2323145"/>
              <a:gd name="connsiteX91" fmla="*/ 6345588 w 11269336"/>
              <a:gd name="connsiteY91" fmla="*/ 1832232 h 2323145"/>
              <a:gd name="connsiteX92" fmla="*/ 6335708 w 11269336"/>
              <a:gd name="connsiteY92" fmla="*/ 1838451 h 2323145"/>
              <a:gd name="connsiteX93" fmla="*/ 6318182 w 11269336"/>
              <a:gd name="connsiteY93" fmla="*/ 1852975 h 2323145"/>
              <a:gd name="connsiteX94" fmla="*/ 6313084 w 11269336"/>
              <a:gd name="connsiteY94" fmla="*/ 1853561 h 2323145"/>
              <a:gd name="connsiteX95" fmla="*/ 6283816 w 11269336"/>
              <a:gd name="connsiteY95" fmla="*/ 1872148 h 2323145"/>
              <a:gd name="connsiteX96" fmla="*/ 6282550 w 11269336"/>
              <a:gd name="connsiteY96" fmla="*/ 1871392 h 2323145"/>
              <a:gd name="connsiteX97" fmla="*/ 6270527 w 11269336"/>
              <a:gd name="connsiteY97" fmla="*/ 1872208 h 2323145"/>
              <a:gd name="connsiteX98" fmla="*/ 6249518 w 11269336"/>
              <a:gd name="connsiteY98" fmla="*/ 1876079 h 2323145"/>
              <a:gd name="connsiteX99" fmla="*/ 6190386 w 11269336"/>
              <a:gd name="connsiteY99" fmla="*/ 1872478 h 2323145"/>
              <a:gd name="connsiteX100" fmla="*/ 6159777 w 11269336"/>
              <a:gd name="connsiteY100" fmla="*/ 1891745 h 2323145"/>
              <a:gd name="connsiteX101" fmla="*/ 6153131 w 11269336"/>
              <a:gd name="connsiteY101" fmla="*/ 1895079 h 2323145"/>
              <a:gd name="connsiteX102" fmla="*/ 6152798 w 11269336"/>
              <a:gd name="connsiteY102" fmla="*/ 1894920 h 2323145"/>
              <a:gd name="connsiteX103" fmla="*/ 6145388 w 11269336"/>
              <a:gd name="connsiteY103" fmla="*/ 1897990 h 2323145"/>
              <a:gd name="connsiteX104" fmla="*/ 6141014 w 11269336"/>
              <a:gd name="connsiteY104" fmla="*/ 1901155 h 2323145"/>
              <a:gd name="connsiteX105" fmla="*/ 6128122 w 11269336"/>
              <a:gd name="connsiteY105" fmla="*/ 1907623 h 2323145"/>
              <a:gd name="connsiteX106" fmla="*/ 6122351 w 11269336"/>
              <a:gd name="connsiteY106" fmla="*/ 1908359 h 2323145"/>
              <a:gd name="connsiteX107" fmla="*/ 6064750 w 11269336"/>
              <a:gd name="connsiteY107" fmla="*/ 1896394 h 2323145"/>
              <a:gd name="connsiteX108" fmla="*/ 5964230 w 11269336"/>
              <a:gd name="connsiteY108" fmla="*/ 1910038 h 2323145"/>
              <a:gd name="connsiteX109" fmla="*/ 5865399 w 11269336"/>
              <a:gd name="connsiteY109" fmla="*/ 1926966 h 2323145"/>
              <a:gd name="connsiteX110" fmla="*/ 5829951 w 11269336"/>
              <a:gd name="connsiteY110" fmla="*/ 1934755 h 2323145"/>
              <a:gd name="connsiteX111" fmla="*/ 5765285 w 11269336"/>
              <a:gd name="connsiteY111" fmla="*/ 1941322 h 2323145"/>
              <a:gd name="connsiteX112" fmla="*/ 5734750 w 11269336"/>
              <a:gd name="connsiteY112" fmla="*/ 1939793 h 2323145"/>
              <a:gd name="connsiteX113" fmla="*/ 5733569 w 11269336"/>
              <a:gd name="connsiteY113" fmla="*/ 1940505 h 2323145"/>
              <a:gd name="connsiteX114" fmla="*/ 5730329 w 11269336"/>
              <a:gd name="connsiteY114" fmla="*/ 1937845 h 2323145"/>
              <a:gd name="connsiteX115" fmla="*/ 5724661 w 11269336"/>
              <a:gd name="connsiteY115" fmla="*/ 1937455 h 2323145"/>
              <a:gd name="connsiteX116" fmla="*/ 5710186 w 11269336"/>
              <a:gd name="connsiteY116" fmla="*/ 1941370 h 2323145"/>
              <a:gd name="connsiteX117" fmla="*/ 5704910 w 11269336"/>
              <a:gd name="connsiteY117" fmla="*/ 1943663 h 2323145"/>
              <a:gd name="connsiteX118" fmla="*/ 5696836 w 11269336"/>
              <a:gd name="connsiteY118" fmla="*/ 1945271 h 2323145"/>
              <a:gd name="connsiteX119" fmla="*/ 5696583 w 11269336"/>
              <a:gd name="connsiteY119" fmla="*/ 1945050 h 2323145"/>
              <a:gd name="connsiteX120" fmla="*/ 5689123 w 11269336"/>
              <a:gd name="connsiteY120" fmla="*/ 1947067 h 2323145"/>
              <a:gd name="connsiteX121" fmla="*/ 5653291 w 11269336"/>
              <a:gd name="connsiteY121" fmla="*/ 1960245 h 2323145"/>
              <a:gd name="connsiteX122" fmla="*/ 5599385 w 11269336"/>
              <a:gd name="connsiteY122" fmla="*/ 1945198 h 2323145"/>
              <a:gd name="connsiteX123" fmla="*/ 5578300 w 11269336"/>
              <a:gd name="connsiteY123" fmla="*/ 1944963 h 2323145"/>
              <a:gd name="connsiteX124" fmla="*/ 5566758 w 11269336"/>
              <a:gd name="connsiteY124" fmla="*/ 1943441 h 2323145"/>
              <a:gd name="connsiteX125" fmla="*/ 5565857 w 11269336"/>
              <a:gd name="connsiteY125" fmla="*/ 1942445 h 2323145"/>
              <a:gd name="connsiteX126" fmla="*/ 5531534 w 11269336"/>
              <a:gd name="connsiteY126" fmla="*/ 1955208 h 2323145"/>
              <a:gd name="connsiteX127" fmla="*/ 5526552 w 11269336"/>
              <a:gd name="connsiteY127" fmla="*/ 1954799 h 2323145"/>
              <a:gd name="connsiteX128" fmla="*/ 5504723 w 11269336"/>
              <a:gd name="connsiteY128" fmla="*/ 1965811 h 2323145"/>
              <a:gd name="connsiteX129" fmla="*/ 5493156 w 11269336"/>
              <a:gd name="connsiteY129" fmla="*/ 1970063 h 2323145"/>
              <a:gd name="connsiteX130" fmla="*/ 5490486 w 11269336"/>
              <a:gd name="connsiteY130" fmla="*/ 1974227 h 2323145"/>
              <a:gd name="connsiteX131" fmla="*/ 5473107 w 11269336"/>
              <a:gd name="connsiteY131" fmla="*/ 1979001 h 2323145"/>
              <a:gd name="connsiteX132" fmla="*/ 5470885 w 11269336"/>
              <a:gd name="connsiteY132" fmla="*/ 1978432 h 2323145"/>
              <a:gd name="connsiteX133" fmla="*/ 5457393 w 11269336"/>
              <a:gd name="connsiteY133" fmla="*/ 1986525 h 2323145"/>
              <a:gd name="connsiteX134" fmla="*/ 5447102 w 11269336"/>
              <a:gd name="connsiteY134" fmla="*/ 1998329 h 2323145"/>
              <a:gd name="connsiteX135" fmla="*/ 5159151 w 11269336"/>
              <a:gd name="connsiteY135" fmla="*/ 2029640 h 2323145"/>
              <a:gd name="connsiteX136" fmla="*/ 5041688 w 11269336"/>
              <a:gd name="connsiteY136" fmla="*/ 2022334 h 2323145"/>
              <a:gd name="connsiteX137" fmla="*/ 4860988 w 11269336"/>
              <a:gd name="connsiteY137" fmla="*/ 2135698 h 2323145"/>
              <a:gd name="connsiteX138" fmla="*/ 4807902 w 11269336"/>
              <a:gd name="connsiteY138" fmla="*/ 2138894 h 2323145"/>
              <a:gd name="connsiteX139" fmla="*/ 4765388 w 11269336"/>
              <a:gd name="connsiteY139" fmla="*/ 2162525 h 2323145"/>
              <a:gd name="connsiteX140" fmla="*/ 4745033 w 11269336"/>
              <a:gd name="connsiteY140" fmla="*/ 2158859 h 2323145"/>
              <a:gd name="connsiteX141" fmla="*/ 4741475 w 11269336"/>
              <a:gd name="connsiteY141" fmla="*/ 2157998 h 2323145"/>
              <a:gd name="connsiteX142" fmla="*/ 4728247 w 11269336"/>
              <a:gd name="connsiteY142" fmla="*/ 2159526 h 2323145"/>
              <a:gd name="connsiteX143" fmla="*/ 4723263 w 11269336"/>
              <a:gd name="connsiteY143" fmla="*/ 2153742 h 2323145"/>
              <a:gd name="connsiteX144" fmla="*/ 4702453 w 11269336"/>
              <a:gd name="connsiteY144" fmla="*/ 2151586 h 2323145"/>
              <a:gd name="connsiteX145" fmla="*/ 4678455 w 11269336"/>
              <a:gd name="connsiteY145" fmla="*/ 2156131 h 2323145"/>
              <a:gd name="connsiteX146" fmla="*/ 4593061 w 11269336"/>
              <a:gd name="connsiteY146" fmla="*/ 2171597 h 2323145"/>
              <a:gd name="connsiteX147" fmla="*/ 4579902 w 11269336"/>
              <a:gd name="connsiteY147" fmla="*/ 2177927 h 2323145"/>
              <a:gd name="connsiteX148" fmla="*/ 4533444 w 11269336"/>
              <a:gd name="connsiteY148" fmla="*/ 2181200 h 2323145"/>
              <a:gd name="connsiteX149" fmla="*/ 4492832 w 11269336"/>
              <a:gd name="connsiteY149" fmla="*/ 2188033 h 2323145"/>
              <a:gd name="connsiteX150" fmla="*/ 4467257 w 11269336"/>
              <a:gd name="connsiteY150" fmla="*/ 2196121 h 2323145"/>
              <a:gd name="connsiteX151" fmla="*/ 4459937 w 11269336"/>
              <a:gd name="connsiteY151" fmla="*/ 2195182 h 2323145"/>
              <a:gd name="connsiteX152" fmla="*/ 4433312 w 11269336"/>
              <a:gd name="connsiteY152" fmla="*/ 2199004 h 2323145"/>
              <a:gd name="connsiteX153" fmla="*/ 4420601 w 11269336"/>
              <a:gd name="connsiteY153" fmla="*/ 2205158 h 2323145"/>
              <a:gd name="connsiteX154" fmla="*/ 4405765 w 11269336"/>
              <a:gd name="connsiteY154" fmla="*/ 2199902 h 2323145"/>
              <a:gd name="connsiteX155" fmla="*/ 4401354 w 11269336"/>
              <a:gd name="connsiteY155" fmla="*/ 2194745 h 2323145"/>
              <a:gd name="connsiteX156" fmla="*/ 4383151 w 11269336"/>
              <a:gd name="connsiteY156" fmla="*/ 2201140 h 2323145"/>
              <a:gd name="connsiteX157" fmla="*/ 4366646 w 11269336"/>
              <a:gd name="connsiteY157" fmla="*/ 2198564 h 2323145"/>
              <a:gd name="connsiteX158" fmla="*/ 4354009 w 11269336"/>
              <a:gd name="connsiteY158" fmla="*/ 2204984 h 2323145"/>
              <a:gd name="connsiteX159" fmla="*/ 4348284 w 11269336"/>
              <a:gd name="connsiteY159" fmla="*/ 2205270 h 2323145"/>
              <a:gd name="connsiteX160" fmla="*/ 4333906 w 11269336"/>
              <a:gd name="connsiteY160" fmla="*/ 2205251 h 2323145"/>
              <a:gd name="connsiteX161" fmla="*/ 4308819 w 11269336"/>
              <a:gd name="connsiteY161" fmla="*/ 2203822 h 2323145"/>
              <a:gd name="connsiteX162" fmla="*/ 4301210 w 11269336"/>
              <a:gd name="connsiteY162" fmla="*/ 2204456 h 2323145"/>
              <a:gd name="connsiteX163" fmla="*/ 4283095 w 11269336"/>
              <a:gd name="connsiteY163" fmla="*/ 2198177 h 2323145"/>
              <a:gd name="connsiteX164" fmla="*/ 4250119 w 11269336"/>
              <a:gd name="connsiteY164" fmla="*/ 2196342 h 2323145"/>
              <a:gd name="connsiteX165" fmla="*/ 4189203 w 11269336"/>
              <a:gd name="connsiteY165" fmla="*/ 2178994 h 2323145"/>
              <a:gd name="connsiteX166" fmla="*/ 4154035 w 11269336"/>
              <a:gd name="connsiteY166" fmla="*/ 2171950 h 2323145"/>
              <a:gd name="connsiteX167" fmla="*/ 4129569 w 11269336"/>
              <a:gd name="connsiteY167" fmla="*/ 2163850 h 2323145"/>
              <a:gd name="connsiteX168" fmla="*/ 4061250 w 11269336"/>
              <a:gd name="connsiteY168" fmla="*/ 2159236 h 2323145"/>
              <a:gd name="connsiteX169" fmla="*/ 3945480 w 11269336"/>
              <a:gd name="connsiteY169" fmla="*/ 2158279 h 2323145"/>
              <a:gd name="connsiteX170" fmla="*/ 3921468 w 11269336"/>
              <a:gd name="connsiteY170" fmla="*/ 2156588 h 2323145"/>
              <a:gd name="connsiteX171" fmla="*/ 3903348 w 11269336"/>
              <a:gd name="connsiteY171" fmla="*/ 2149220 h 2323145"/>
              <a:gd name="connsiteX172" fmla="*/ 3901342 w 11269336"/>
              <a:gd name="connsiteY172" fmla="*/ 2142355 h 2323145"/>
              <a:gd name="connsiteX173" fmla="*/ 3888539 w 11269336"/>
              <a:gd name="connsiteY173" fmla="*/ 2140476 h 2323145"/>
              <a:gd name="connsiteX174" fmla="*/ 3885662 w 11269336"/>
              <a:gd name="connsiteY174" fmla="*/ 2138740 h 2323145"/>
              <a:gd name="connsiteX175" fmla="*/ 3868627 w 11269336"/>
              <a:gd name="connsiteY175" fmla="*/ 2130023 h 2323145"/>
              <a:gd name="connsiteX176" fmla="*/ 3819177 w 11269336"/>
              <a:gd name="connsiteY176" fmla="*/ 2142111 h 2323145"/>
              <a:gd name="connsiteX177" fmla="*/ 3769100 w 11269336"/>
              <a:gd name="connsiteY177" fmla="*/ 2131731 h 2323145"/>
              <a:gd name="connsiteX178" fmla="*/ 3562752 w 11269336"/>
              <a:gd name="connsiteY178" fmla="*/ 2131785 h 2323145"/>
              <a:gd name="connsiteX179" fmla="*/ 3541402 w 11269336"/>
              <a:gd name="connsiteY179" fmla="*/ 2106821 h 2323145"/>
              <a:gd name="connsiteX180" fmla="*/ 3365341 w 11269336"/>
              <a:gd name="connsiteY180" fmla="*/ 2077638 h 2323145"/>
              <a:gd name="connsiteX181" fmla="*/ 3170922 w 11269336"/>
              <a:gd name="connsiteY181" fmla="*/ 2115957 h 2323145"/>
              <a:gd name="connsiteX182" fmla="*/ 3156256 w 11269336"/>
              <a:gd name="connsiteY182" fmla="*/ 2124773 h 2323145"/>
              <a:gd name="connsiteX183" fmla="*/ 3140298 w 11269336"/>
              <a:gd name="connsiteY183" fmla="*/ 2129182 h 2323145"/>
              <a:gd name="connsiteX184" fmla="*/ 3138514 w 11269336"/>
              <a:gd name="connsiteY184" fmla="*/ 2128069 h 2323145"/>
              <a:gd name="connsiteX185" fmla="*/ 3120467 w 11269336"/>
              <a:gd name="connsiteY185" fmla="*/ 2128281 h 2323145"/>
              <a:gd name="connsiteX186" fmla="*/ 3116175 w 11269336"/>
              <a:gd name="connsiteY186" fmla="*/ 2131633 h 2323145"/>
              <a:gd name="connsiteX187" fmla="*/ 3103685 w 11269336"/>
              <a:gd name="connsiteY187" fmla="*/ 2132814 h 2323145"/>
              <a:gd name="connsiteX188" fmla="*/ 3078794 w 11269336"/>
              <a:gd name="connsiteY188" fmla="*/ 2137935 h 2323145"/>
              <a:gd name="connsiteX189" fmla="*/ 3074407 w 11269336"/>
              <a:gd name="connsiteY189" fmla="*/ 2136274 h 2323145"/>
              <a:gd name="connsiteX190" fmla="*/ 3037285 w 11269336"/>
              <a:gd name="connsiteY190" fmla="*/ 2139919 h 2323145"/>
              <a:gd name="connsiteX191" fmla="*/ 3036901 w 11269336"/>
              <a:gd name="connsiteY191" fmla="*/ 2138726 h 2323145"/>
              <a:gd name="connsiteX192" fmla="*/ 3026996 w 11269336"/>
              <a:gd name="connsiteY192" fmla="*/ 2134322 h 2323145"/>
              <a:gd name="connsiteX193" fmla="*/ 3007772 w 11269336"/>
              <a:gd name="connsiteY193" fmla="*/ 2128742 h 2323145"/>
              <a:gd name="connsiteX194" fmla="*/ 2965030 w 11269336"/>
              <a:gd name="connsiteY194" fmla="*/ 2100494 h 2323145"/>
              <a:gd name="connsiteX195" fmla="*/ 2926342 w 11269336"/>
              <a:gd name="connsiteY195" fmla="*/ 2104155 h 2323145"/>
              <a:gd name="connsiteX196" fmla="*/ 2918608 w 11269336"/>
              <a:gd name="connsiteY196" fmla="*/ 2104215 h 2323145"/>
              <a:gd name="connsiteX197" fmla="*/ 2918475 w 11269336"/>
              <a:gd name="connsiteY197" fmla="*/ 2103937 h 2323145"/>
              <a:gd name="connsiteX198" fmla="*/ 2910360 w 11269336"/>
              <a:gd name="connsiteY198" fmla="*/ 2103444 h 2323145"/>
              <a:gd name="connsiteX199" fmla="*/ 2904507 w 11269336"/>
              <a:gd name="connsiteY199" fmla="*/ 2104326 h 2323145"/>
              <a:gd name="connsiteX200" fmla="*/ 2889503 w 11269336"/>
              <a:gd name="connsiteY200" fmla="*/ 2104443 h 2323145"/>
              <a:gd name="connsiteX201" fmla="*/ 2884480 w 11269336"/>
              <a:gd name="connsiteY201" fmla="*/ 2102626 h 2323145"/>
              <a:gd name="connsiteX202" fmla="*/ 2882689 w 11269336"/>
              <a:gd name="connsiteY202" fmla="*/ 2099228 h 2323145"/>
              <a:gd name="connsiteX203" fmla="*/ 2881291 w 11269336"/>
              <a:gd name="connsiteY203" fmla="*/ 2099618 h 2323145"/>
              <a:gd name="connsiteX204" fmla="*/ 2853979 w 11269336"/>
              <a:gd name="connsiteY204" fmla="*/ 2090388 h 2323145"/>
              <a:gd name="connsiteX205" fmla="*/ 2791790 w 11269336"/>
              <a:gd name="connsiteY205" fmla="*/ 2080332 h 2323145"/>
              <a:gd name="connsiteX206" fmla="*/ 2755844 w 11269336"/>
              <a:gd name="connsiteY206" fmla="*/ 2078874 h 2323145"/>
              <a:gd name="connsiteX207" fmla="*/ 2657742 w 11269336"/>
              <a:gd name="connsiteY207" fmla="*/ 2070179 h 2323145"/>
              <a:gd name="connsiteX208" fmla="*/ 2559549 w 11269336"/>
              <a:gd name="connsiteY208" fmla="*/ 2057873 h 2323145"/>
              <a:gd name="connsiteX209" fmla="*/ 2512054 w 11269336"/>
              <a:gd name="connsiteY209" fmla="*/ 2031671 h 2323145"/>
              <a:gd name="connsiteX210" fmla="*/ 2506437 w 11269336"/>
              <a:gd name="connsiteY210" fmla="*/ 2030918 h 2323145"/>
              <a:gd name="connsiteX211" fmla="*/ 2491752 w 11269336"/>
              <a:gd name="connsiteY211" fmla="*/ 2033906 h 2323145"/>
              <a:gd name="connsiteX212" fmla="*/ 2486338 w 11269336"/>
              <a:gd name="connsiteY212" fmla="*/ 2035862 h 2323145"/>
              <a:gd name="connsiteX213" fmla="*/ 2478186 w 11269336"/>
              <a:gd name="connsiteY213" fmla="*/ 2036953 h 2323145"/>
              <a:gd name="connsiteX214" fmla="*/ 2477950 w 11269336"/>
              <a:gd name="connsiteY214" fmla="*/ 2036715 h 2323145"/>
              <a:gd name="connsiteX215" fmla="*/ 2470381 w 11269336"/>
              <a:gd name="connsiteY215" fmla="*/ 2038256 h 2323145"/>
              <a:gd name="connsiteX216" fmla="*/ 2433781 w 11269336"/>
              <a:gd name="connsiteY216" fmla="*/ 2049140 h 2323145"/>
              <a:gd name="connsiteX217" fmla="*/ 2381172 w 11269336"/>
              <a:gd name="connsiteY217" fmla="*/ 2030645 h 2323145"/>
              <a:gd name="connsiteX218" fmla="*/ 2360198 w 11269336"/>
              <a:gd name="connsiteY218" fmla="*/ 2029059 h 2323145"/>
              <a:gd name="connsiteX219" fmla="*/ 2348815 w 11269336"/>
              <a:gd name="connsiteY219" fmla="*/ 2026798 h 2323145"/>
              <a:gd name="connsiteX220" fmla="*/ 2347988 w 11269336"/>
              <a:gd name="connsiteY220" fmla="*/ 2025745 h 2323145"/>
              <a:gd name="connsiteX221" fmla="*/ 2312920 w 11269336"/>
              <a:gd name="connsiteY221" fmla="*/ 2036311 h 2323145"/>
              <a:gd name="connsiteX222" fmla="*/ 2307986 w 11269336"/>
              <a:gd name="connsiteY222" fmla="*/ 2035583 h 2323145"/>
              <a:gd name="connsiteX223" fmla="*/ 2285481 w 11269336"/>
              <a:gd name="connsiteY223" fmla="*/ 2045197 h 2323145"/>
              <a:gd name="connsiteX224" fmla="*/ 2273666 w 11269336"/>
              <a:gd name="connsiteY224" fmla="*/ 2048710 h 2323145"/>
              <a:gd name="connsiteX225" fmla="*/ 2270719 w 11269336"/>
              <a:gd name="connsiteY225" fmla="*/ 2052702 h 2323145"/>
              <a:gd name="connsiteX226" fmla="*/ 2253080 w 11269336"/>
              <a:gd name="connsiteY226" fmla="*/ 2056363 h 2323145"/>
              <a:gd name="connsiteX227" fmla="*/ 2250906 w 11269336"/>
              <a:gd name="connsiteY227" fmla="*/ 2055654 h 2323145"/>
              <a:gd name="connsiteX228" fmla="*/ 2236905 w 11269336"/>
              <a:gd name="connsiteY228" fmla="*/ 2062882 h 2323145"/>
              <a:gd name="connsiteX229" fmla="*/ 2225830 w 11269336"/>
              <a:gd name="connsiteY229" fmla="*/ 2074027 h 2323145"/>
              <a:gd name="connsiteX230" fmla="*/ 2073776 w 11269336"/>
              <a:gd name="connsiteY230" fmla="*/ 2089244 h 2323145"/>
              <a:gd name="connsiteX231" fmla="*/ 1948256 w 11269336"/>
              <a:gd name="connsiteY231" fmla="*/ 2146616 h 2323145"/>
              <a:gd name="connsiteX232" fmla="*/ 1865582 w 11269336"/>
              <a:gd name="connsiteY232" fmla="*/ 2153738 h 2323145"/>
              <a:gd name="connsiteX233" fmla="*/ 1835210 w 11269336"/>
              <a:gd name="connsiteY233" fmla="*/ 2134244 h 2323145"/>
              <a:gd name="connsiteX234" fmla="*/ 1632661 w 11269336"/>
              <a:gd name="connsiteY234" fmla="*/ 2173882 h 2323145"/>
              <a:gd name="connsiteX235" fmla="*/ 1579590 w 11269336"/>
              <a:gd name="connsiteY235" fmla="*/ 2173680 h 2323145"/>
              <a:gd name="connsiteX236" fmla="*/ 1535601 w 11269336"/>
              <a:gd name="connsiteY236" fmla="*/ 2194590 h 2323145"/>
              <a:gd name="connsiteX237" fmla="*/ 1515594 w 11269336"/>
              <a:gd name="connsiteY237" fmla="*/ 2189622 h 2323145"/>
              <a:gd name="connsiteX238" fmla="*/ 1512113 w 11269336"/>
              <a:gd name="connsiteY238" fmla="*/ 2188534 h 2323145"/>
              <a:gd name="connsiteX239" fmla="*/ 1498838 w 11269336"/>
              <a:gd name="connsiteY239" fmla="*/ 2189213 h 2323145"/>
              <a:gd name="connsiteX240" fmla="*/ 1494279 w 11269336"/>
              <a:gd name="connsiteY240" fmla="*/ 2183112 h 2323145"/>
              <a:gd name="connsiteX241" fmla="*/ 1473714 w 11269336"/>
              <a:gd name="connsiteY241" fmla="*/ 2179625 h 2323145"/>
              <a:gd name="connsiteX242" fmla="*/ 1449503 w 11269336"/>
              <a:gd name="connsiteY242" fmla="*/ 2182633 h 2323145"/>
              <a:gd name="connsiteX243" fmla="*/ 1266687 w 11269336"/>
              <a:gd name="connsiteY243" fmla="*/ 2212688 h 2323145"/>
              <a:gd name="connsiteX244" fmla="*/ 1239614 w 11269336"/>
              <a:gd name="connsiteY244" fmla="*/ 2209727 h 2323145"/>
              <a:gd name="connsiteX245" fmla="*/ 1202436 w 11269336"/>
              <a:gd name="connsiteY245" fmla="*/ 2209817 h 2323145"/>
              <a:gd name="connsiteX246" fmla="*/ 1136097 w 11269336"/>
              <a:gd name="connsiteY246" fmla="*/ 2205112 h 2323145"/>
              <a:gd name="connsiteX247" fmla="*/ 988232 w 11269336"/>
              <a:gd name="connsiteY247" fmla="*/ 2235635 h 2323145"/>
              <a:gd name="connsiteX248" fmla="*/ 981959 w 11269336"/>
              <a:gd name="connsiteY248" fmla="*/ 2231607 h 2323145"/>
              <a:gd name="connsiteX249" fmla="*/ 938600 w 11269336"/>
              <a:gd name="connsiteY249" fmla="*/ 2238113 h 2323145"/>
              <a:gd name="connsiteX250" fmla="*/ 791788 w 11269336"/>
              <a:gd name="connsiteY250" fmla="*/ 2293224 h 2323145"/>
              <a:gd name="connsiteX251" fmla="*/ 706914 w 11269336"/>
              <a:gd name="connsiteY251" fmla="*/ 2305046 h 2323145"/>
              <a:gd name="connsiteX252" fmla="*/ 675971 w 11269336"/>
              <a:gd name="connsiteY252" fmla="*/ 2304030 h 2323145"/>
              <a:gd name="connsiteX253" fmla="*/ 624180 w 11269336"/>
              <a:gd name="connsiteY253" fmla="*/ 2302650 h 2323145"/>
              <a:gd name="connsiteX254" fmla="*/ 583453 w 11269336"/>
              <a:gd name="connsiteY254" fmla="*/ 2288788 h 2323145"/>
              <a:gd name="connsiteX255" fmla="*/ 540946 w 11269336"/>
              <a:gd name="connsiteY255" fmla="*/ 2292721 h 2323145"/>
              <a:gd name="connsiteX256" fmla="*/ 533680 w 11269336"/>
              <a:gd name="connsiteY256" fmla="*/ 2310233 h 2323145"/>
              <a:gd name="connsiteX257" fmla="*/ 487366 w 11269336"/>
              <a:gd name="connsiteY257" fmla="*/ 2309053 h 2323145"/>
              <a:gd name="connsiteX258" fmla="*/ 416820 w 11269336"/>
              <a:gd name="connsiteY258" fmla="*/ 2305443 h 2323145"/>
              <a:gd name="connsiteX259" fmla="*/ 376805 w 11269336"/>
              <a:gd name="connsiteY259" fmla="*/ 2307647 h 2323145"/>
              <a:gd name="connsiteX260" fmla="*/ 266777 w 11269336"/>
              <a:gd name="connsiteY260" fmla="*/ 2309012 h 2323145"/>
              <a:gd name="connsiteX261" fmla="*/ 156013 w 11269336"/>
              <a:gd name="connsiteY261" fmla="*/ 2306832 h 2323145"/>
              <a:gd name="connsiteX262" fmla="*/ 87258 w 11269336"/>
              <a:gd name="connsiteY262" fmla="*/ 2285511 h 2323145"/>
              <a:gd name="connsiteX263" fmla="*/ 23798 w 11269336"/>
              <a:gd name="connsiteY263" fmla="*/ 2281822 h 2323145"/>
              <a:gd name="connsiteX264" fmla="*/ 0 w 11269336"/>
              <a:gd name="connsiteY264" fmla="*/ 2285369 h 2323145"/>
              <a:gd name="connsiteX265" fmla="*/ 0 w 11269336"/>
              <a:gd name="connsiteY265"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162278 w 11269336"/>
              <a:gd name="connsiteY21" fmla="*/ 704724 h 2323145"/>
              <a:gd name="connsiteX22" fmla="*/ 8977138 w 11269336"/>
              <a:gd name="connsiteY22" fmla="*/ 774970 h 2323145"/>
              <a:gd name="connsiteX23" fmla="*/ 8947030 w 11269336"/>
              <a:gd name="connsiteY23" fmla="*/ 814934 h 2323145"/>
              <a:gd name="connsiteX24" fmla="*/ 8914746 w 11269336"/>
              <a:gd name="connsiteY24" fmla="*/ 826428 h 2323145"/>
              <a:gd name="connsiteX25" fmla="*/ 8917778 w 11269336"/>
              <a:gd name="connsiteY25" fmla="*/ 835198 h 2323145"/>
              <a:gd name="connsiteX26" fmla="*/ 8905560 w 11269336"/>
              <a:gd name="connsiteY26" fmla="*/ 838358 h 2323145"/>
              <a:gd name="connsiteX27" fmla="*/ 8897564 w 11269336"/>
              <a:gd name="connsiteY27" fmla="*/ 834287 h 2323145"/>
              <a:gd name="connsiteX28" fmla="*/ 8878040 w 11269336"/>
              <a:gd name="connsiteY28" fmla="*/ 844150 h 2323145"/>
              <a:gd name="connsiteX29" fmla="*/ 8882654 w 11269336"/>
              <a:gd name="connsiteY29" fmla="*/ 892768 h 2323145"/>
              <a:gd name="connsiteX30" fmla="*/ 8795998 w 11269336"/>
              <a:gd name="connsiteY30" fmla="*/ 863337 h 2323145"/>
              <a:gd name="connsiteX31" fmla="*/ 8776970 w 11269336"/>
              <a:gd name="connsiteY31" fmla="*/ 885177 h 2323145"/>
              <a:gd name="connsiteX32" fmla="*/ 8755719 w 11269336"/>
              <a:gd name="connsiteY32" fmla="*/ 889754 h 2323145"/>
              <a:gd name="connsiteX33" fmla="*/ 8743257 w 11269336"/>
              <a:gd name="connsiteY33" fmla="*/ 904723 h 2323145"/>
              <a:gd name="connsiteX34" fmla="*/ 8721366 w 11269336"/>
              <a:gd name="connsiteY34" fmla="*/ 904711 h 2323145"/>
              <a:gd name="connsiteX35" fmla="*/ 8678353 w 11269336"/>
              <a:gd name="connsiteY35" fmla="*/ 926318 h 2323145"/>
              <a:gd name="connsiteX36" fmla="*/ 8636849 w 11269336"/>
              <a:gd name="connsiteY36" fmla="*/ 937900 h 2323145"/>
              <a:gd name="connsiteX37" fmla="*/ 8620213 w 11269336"/>
              <a:gd name="connsiteY37" fmla="*/ 943068 h 2323145"/>
              <a:gd name="connsiteX38" fmla="*/ 8612581 w 11269336"/>
              <a:gd name="connsiteY38" fmla="*/ 952695 h 2323145"/>
              <a:gd name="connsiteX39" fmla="*/ 8589038 w 11269336"/>
              <a:gd name="connsiteY39" fmla="*/ 963892 h 2323145"/>
              <a:gd name="connsiteX40" fmla="*/ 8579950 w 11269336"/>
              <a:gd name="connsiteY40" fmla="*/ 960899 h 2323145"/>
              <a:gd name="connsiteX41" fmla="*/ 8579319 w 11269336"/>
              <a:gd name="connsiteY41" fmla="*/ 965630 h 2323145"/>
              <a:gd name="connsiteX42" fmla="*/ 8547429 w 11269336"/>
              <a:gd name="connsiteY42" fmla="*/ 984506 h 2323145"/>
              <a:gd name="connsiteX43" fmla="*/ 8478704 w 11269336"/>
              <a:gd name="connsiteY43" fmla="*/ 1025490 h 2323145"/>
              <a:gd name="connsiteX44" fmla="*/ 8461421 w 11269336"/>
              <a:gd name="connsiteY44" fmla="*/ 1035512 h 2323145"/>
              <a:gd name="connsiteX45" fmla="*/ 8445003 w 11269336"/>
              <a:gd name="connsiteY45" fmla="*/ 1036851 h 2323145"/>
              <a:gd name="connsiteX46" fmla="*/ 8357350 w 11269336"/>
              <a:gd name="connsiteY46" fmla="*/ 1060213 h 2323145"/>
              <a:gd name="connsiteX47" fmla="*/ 8335565 w 11269336"/>
              <a:gd name="connsiteY47" fmla="*/ 1061151 h 2323145"/>
              <a:gd name="connsiteX48" fmla="*/ 8325267 w 11269336"/>
              <a:gd name="connsiteY48" fmla="*/ 1055919 h 2323145"/>
              <a:gd name="connsiteX49" fmla="*/ 8293586 w 11269336"/>
              <a:gd name="connsiteY49" fmla="*/ 1076144 h 2323145"/>
              <a:gd name="connsiteX50" fmla="*/ 8242405 w 11269336"/>
              <a:gd name="connsiteY50" fmla="*/ 1095960 h 2323145"/>
              <a:gd name="connsiteX51" fmla="*/ 8197391 w 11269336"/>
              <a:gd name="connsiteY51" fmla="*/ 1107746 h 2323145"/>
              <a:gd name="connsiteX52" fmla="*/ 8081474 w 11269336"/>
              <a:gd name="connsiteY52" fmla="*/ 1130125 h 2323145"/>
              <a:gd name="connsiteX53" fmla="*/ 8053585 w 11269336"/>
              <a:gd name="connsiteY53" fmla="*/ 1129169 h 2323145"/>
              <a:gd name="connsiteX54" fmla="*/ 8038422 w 11269336"/>
              <a:gd name="connsiteY54" fmla="*/ 1119092 h 2323145"/>
              <a:gd name="connsiteX55" fmla="*/ 8029450 w 11269336"/>
              <a:gd name="connsiteY55" fmla="*/ 1125592 h 2323145"/>
              <a:gd name="connsiteX56" fmla="*/ 7959552 w 11269336"/>
              <a:gd name="connsiteY56" fmla="*/ 1140188 h 2323145"/>
              <a:gd name="connsiteX57" fmla="*/ 7914188 w 11269336"/>
              <a:gd name="connsiteY57" fmla="*/ 1150862 h 2323145"/>
              <a:gd name="connsiteX58" fmla="*/ 7914918 w 11269336"/>
              <a:gd name="connsiteY58" fmla="*/ 1168758 h 2323145"/>
              <a:gd name="connsiteX59" fmla="*/ 7875510 w 11269336"/>
              <a:gd name="connsiteY59" fmla="*/ 1183153 h 2323145"/>
              <a:gd name="connsiteX60" fmla="*/ 7829932 w 11269336"/>
              <a:gd name="connsiteY60" fmla="*/ 1180782 h 2323145"/>
              <a:gd name="connsiteX61" fmla="*/ 7779182 w 11269336"/>
              <a:gd name="connsiteY61" fmla="*/ 1192665 h 2323145"/>
              <a:gd name="connsiteX62" fmla="*/ 7748774 w 11269336"/>
              <a:gd name="connsiteY62" fmla="*/ 1199586 h 2323145"/>
              <a:gd name="connsiteX63" fmla="*/ 7671846 w 11269336"/>
              <a:gd name="connsiteY63" fmla="*/ 1231966 h 2323145"/>
              <a:gd name="connsiteX64" fmla="*/ 7554146 w 11269336"/>
              <a:gd name="connsiteY64" fmla="*/ 1319748 h 2323145"/>
              <a:gd name="connsiteX65" fmla="*/ 7515052 w 11269336"/>
              <a:gd name="connsiteY65" fmla="*/ 1336718 h 2323145"/>
              <a:gd name="connsiteX66" fmla="*/ 7507193 w 11269336"/>
              <a:gd name="connsiteY66" fmla="*/ 1334617 h 2323145"/>
              <a:gd name="connsiteX67" fmla="*/ 7461694 w 11269336"/>
              <a:gd name="connsiteY67" fmla="*/ 1375866 h 2323145"/>
              <a:gd name="connsiteX68" fmla="*/ 7377571 w 11269336"/>
              <a:gd name="connsiteY68" fmla="*/ 1400128 h 2323145"/>
              <a:gd name="connsiteX69" fmla="*/ 7311261 w 11269336"/>
              <a:gd name="connsiteY69" fmla="*/ 1412652 h 2323145"/>
              <a:gd name="connsiteX70" fmla="*/ 7275307 w 11269336"/>
              <a:gd name="connsiteY70" fmla="*/ 1422171 h 2323145"/>
              <a:gd name="connsiteX71" fmla="*/ 7247783 w 11269336"/>
              <a:gd name="connsiteY71" fmla="*/ 1426330 h 2323145"/>
              <a:gd name="connsiteX72" fmla="*/ 7185047 w 11269336"/>
              <a:gd name="connsiteY72" fmla="*/ 1451812 h 2323145"/>
              <a:gd name="connsiteX73" fmla="*/ 7084117 w 11269336"/>
              <a:gd name="connsiteY73" fmla="*/ 1500281 h 2323145"/>
              <a:gd name="connsiteX74" fmla="*/ 7062011 w 11269336"/>
              <a:gd name="connsiteY74" fmla="*/ 1509183 h 2323145"/>
              <a:gd name="connsiteX75" fmla="*/ 7040555 w 11269336"/>
              <a:gd name="connsiteY75" fmla="*/ 1511207 h 2323145"/>
              <a:gd name="connsiteX76" fmla="*/ 7033438 w 11269336"/>
              <a:gd name="connsiteY76" fmla="*/ 1506772 h 2323145"/>
              <a:gd name="connsiteX77" fmla="*/ 7020886 w 11269336"/>
              <a:gd name="connsiteY77" fmla="*/ 1510764 h 2323145"/>
              <a:gd name="connsiteX78" fmla="*/ 7017033 w 11269336"/>
              <a:gd name="connsiteY78" fmla="*/ 1510650 h 2323145"/>
              <a:gd name="connsiteX79" fmla="*/ 6995460 w 11269336"/>
              <a:gd name="connsiteY79" fmla="*/ 1511173 h 2323145"/>
              <a:gd name="connsiteX80" fmla="*/ 6962144 w 11269336"/>
              <a:gd name="connsiteY80" fmla="*/ 1541508 h 2323145"/>
              <a:gd name="connsiteX81" fmla="*/ 6910674 w 11269336"/>
              <a:gd name="connsiteY81" fmla="*/ 1554793 h 2323145"/>
              <a:gd name="connsiteX82" fmla="*/ 6732152 w 11269336"/>
              <a:gd name="connsiteY82" fmla="*/ 1642538 h 2323145"/>
              <a:gd name="connsiteX83" fmla="*/ 6694106 w 11269336"/>
              <a:gd name="connsiteY83" fmla="*/ 1632377 h 2323145"/>
              <a:gd name="connsiteX84" fmla="*/ 6617223 w 11269336"/>
              <a:gd name="connsiteY84" fmla="*/ 1659889 h 2323145"/>
              <a:gd name="connsiteX85" fmla="*/ 6521138 w 11269336"/>
              <a:gd name="connsiteY85" fmla="*/ 1744340 h 2323145"/>
              <a:gd name="connsiteX86" fmla="*/ 6380677 w 11269336"/>
              <a:gd name="connsiteY86" fmla="*/ 1796883 h 2323145"/>
              <a:gd name="connsiteX87" fmla="*/ 6374897 w 11269336"/>
              <a:gd name="connsiteY87" fmla="*/ 1809910 h 2323145"/>
              <a:gd name="connsiteX88" fmla="*/ 6364545 w 11269336"/>
              <a:gd name="connsiteY88" fmla="*/ 1820090 h 2323145"/>
              <a:gd name="connsiteX89" fmla="*/ 6362126 w 11269336"/>
              <a:gd name="connsiteY89" fmla="*/ 1819991 h 2323145"/>
              <a:gd name="connsiteX90" fmla="*/ 6346673 w 11269336"/>
              <a:gd name="connsiteY90" fmla="*/ 1827824 h 2323145"/>
              <a:gd name="connsiteX91" fmla="*/ 6345588 w 11269336"/>
              <a:gd name="connsiteY91" fmla="*/ 1832232 h 2323145"/>
              <a:gd name="connsiteX92" fmla="*/ 6335708 w 11269336"/>
              <a:gd name="connsiteY92" fmla="*/ 1838451 h 2323145"/>
              <a:gd name="connsiteX93" fmla="*/ 6318182 w 11269336"/>
              <a:gd name="connsiteY93" fmla="*/ 1852975 h 2323145"/>
              <a:gd name="connsiteX94" fmla="*/ 6313084 w 11269336"/>
              <a:gd name="connsiteY94" fmla="*/ 1853561 h 2323145"/>
              <a:gd name="connsiteX95" fmla="*/ 6283816 w 11269336"/>
              <a:gd name="connsiteY95" fmla="*/ 1872148 h 2323145"/>
              <a:gd name="connsiteX96" fmla="*/ 6282550 w 11269336"/>
              <a:gd name="connsiteY96" fmla="*/ 1871392 h 2323145"/>
              <a:gd name="connsiteX97" fmla="*/ 6270527 w 11269336"/>
              <a:gd name="connsiteY97" fmla="*/ 1872208 h 2323145"/>
              <a:gd name="connsiteX98" fmla="*/ 6249518 w 11269336"/>
              <a:gd name="connsiteY98" fmla="*/ 1876079 h 2323145"/>
              <a:gd name="connsiteX99" fmla="*/ 6190386 w 11269336"/>
              <a:gd name="connsiteY99" fmla="*/ 1872478 h 2323145"/>
              <a:gd name="connsiteX100" fmla="*/ 6159777 w 11269336"/>
              <a:gd name="connsiteY100" fmla="*/ 1891745 h 2323145"/>
              <a:gd name="connsiteX101" fmla="*/ 6153131 w 11269336"/>
              <a:gd name="connsiteY101" fmla="*/ 1895079 h 2323145"/>
              <a:gd name="connsiteX102" fmla="*/ 6152798 w 11269336"/>
              <a:gd name="connsiteY102" fmla="*/ 1894920 h 2323145"/>
              <a:gd name="connsiteX103" fmla="*/ 6145388 w 11269336"/>
              <a:gd name="connsiteY103" fmla="*/ 1897990 h 2323145"/>
              <a:gd name="connsiteX104" fmla="*/ 6141014 w 11269336"/>
              <a:gd name="connsiteY104" fmla="*/ 1901155 h 2323145"/>
              <a:gd name="connsiteX105" fmla="*/ 6128122 w 11269336"/>
              <a:gd name="connsiteY105" fmla="*/ 1907623 h 2323145"/>
              <a:gd name="connsiteX106" fmla="*/ 6122351 w 11269336"/>
              <a:gd name="connsiteY106" fmla="*/ 1908359 h 2323145"/>
              <a:gd name="connsiteX107" fmla="*/ 6064750 w 11269336"/>
              <a:gd name="connsiteY107" fmla="*/ 1896394 h 2323145"/>
              <a:gd name="connsiteX108" fmla="*/ 5964230 w 11269336"/>
              <a:gd name="connsiteY108" fmla="*/ 1910038 h 2323145"/>
              <a:gd name="connsiteX109" fmla="*/ 5865399 w 11269336"/>
              <a:gd name="connsiteY109" fmla="*/ 1926966 h 2323145"/>
              <a:gd name="connsiteX110" fmla="*/ 5829951 w 11269336"/>
              <a:gd name="connsiteY110" fmla="*/ 1934755 h 2323145"/>
              <a:gd name="connsiteX111" fmla="*/ 5765285 w 11269336"/>
              <a:gd name="connsiteY111" fmla="*/ 1941322 h 2323145"/>
              <a:gd name="connsiteX112" fmla="*/ 5734750 w 11269336"/>
              <a:gd name="connsiteY112" fmla="*/ 1939793 h 2323145"/>
              <a:gd name="connsiteX113" fmla="*/ 5733569 w 11269336"/>
              <a:gd name="connsiteY113" fmla="*/ 1940505 h 2323145"/>
              <a:gd name="connsiteX114" fmla="*/ 5730329 w 11269336"/>
              <a:gd name="connsiteY114" fmla="*/ 1937845 h 2323145"/>
              <a:gd name="connsiteX115" fmla="*/ 5724661 w 11269336"/>
              <a:gd name="connsiteY115" fmla="*/ 1937455 h 2323145"/>
              <a:gd name="connsiteX116" fmla="*/ 5710186 w 11269336"/>
              <a:gd name="connsiteY116" fmla="*/ 1941370 h 2323145"/>
              <a:gd name="connsiteX117" fmla="*/ 5704910 w 11269336"/>
              <a:gd name="connsiteY117" fmla="*/ 1943663 h 2323145"/>
              <a:gd name="connsiteX118" fmla="*/ 5696836 w 11269336"/>
              <a:gd name="connsiteY118" fmla="*/ 1945271 h 2323145"/>
              <a:gd name="connsiteX119" fmla="*/ 5696583 w 11269336"/>
              <a:gd name="connsiteY119" fmla="*/ 1945050 h 2323145"/>
              <a:gd name="connsiteX120" fmla="*/ 5689123 w 11269336"/>
              <a:gd name="connsiteY120" fmla="*/ 1947067 h 2323145"/>
              <a:gd name="connsiteX121" fmla="*/ 5653291 w 11269336"/>
              <a:gd name="connsiteY121" fmla="*/ 1960245 h 2323145"/>
              <a:gd name="connsiteX122" fmla="*/ 5599385 w 11269336"/>
              <a:gd name="connsiteY122" fmla="*/ 1945198 h 2323145"/>
              <a:gd name="connsiteX123" fmla="*/ 5578300 w 11269336"/>
              <a:gd name="connsiteY123" fmla="*/ 1944963 h 2323145"/>
              <a:gd name="connsiteX124" fmla="*/ 5566758 w 11269336"/>
              <a:gd name="connsiteY124" fmla="*/ 1943441 h 2323145"/>
              <a:gd name="connsiteX125" fmla="*/ 5565857 w 11269336"/>
              <a:gd name="connsiteY125" fmla="*/ 1942445 h 2323145"/>
              <a:gd name="connsiteX126" fmla="*/ 5531534 w 11269336"/>
              <a:gd name="connsiteY126" fmla="*/ 1955208 h 2323145"/>
              <a:gd name="connsiteX127" fmla="*/ 5526552 w 11269336"/>
              <a:gd name="connsiteY127" fmla="*/ 1954799 h 2323145"/>
              <a:gd name="connsiteX128" fmla="*/ 5504723 w 11269336"/>
              <a:gd name="connsiteY128" fmla="*/ 1965811 h 2323145"/>
              <a:gd name="connsiteX129" fmla="*/ 5493156 w 11269336"/>
              <a:gd name="connsiteY129" fmla="*/ 1970063 h 2323145"/>
              <a:gd name="connsiteX130" fmla="*/ 5490486 w 11269336"/>
              <a:gd name="connsiteY130" fmla="*/ 1974227 h 2323145"/>
              <a:gd name="connsiteX131" fmla="*/ 5473107 w 11269336"/>
              <a:gd name="connsiteY131" fmla="*/ 1979001 h 2323145"/>
              <a:gd name="connsiteX132" fmla="*/ 5470885 w 11269336"/>
              <a:gd name="connsiteY132" fmla="*/ 1978432 h 2323145"/>
              <a:gd name="connsiteX133" fmla="*/ 5457393 w 11269336"/>
              <a:gd name="connsiteY133" fmla="*/ 1986525 h 2323145"/>
              <a:gd name="connsiteX134" fmla="*/ 5447102 w 11269336"/>
              <a:gd name="connsiteY134" fmla="*/ 1998329 h 2323145"/>
              <a:gd name="connsiteX135" fmla="*/ 5159151 w 11269336"/>
              <a:gd name="connsiteY135" fmla="*/ 2029640 h 2323145"/>
              <a:gd name="connsiteX136" fmla="*/ 5041688 w 11269336"/>
              <a:gd name="connsiteY136" fmla="*/ 2022334 h 2323145"/>
              <a:gd name="connsiteX137" fmla="*/ 4860988 w 11269336"/>
              <a:gd name="connsiteY137" fmla="*/ 2135698 h 2323145"/>
              <a:gd name="connsiteX138" fmla="*/ 4807902 w 11269336"/>
              <a:gd name="connsiteY138" fmla="*/ 2138894 h 2323145"/>
              <a:gd name="connsiteX139" fmla="*/ 4765388 w 11269336"/>
              <a:gd name="connsiteY139" fmla="*/ 2162525 h 2323145"/>
              <a:gd name="connsiteX140" fmla="*/ 4745033 w 11269336"/>
              <a:gd name="connsiteY140" fmla="*/ 2158859 h 2323145"/>
              <a:gd name="connsiteX141" fmla="*/ 4741475 w 11269336"/>
              <a:gd name="connsiteY141" fmla="*/ 2157998 h 2323145"/>
              <a:gd name="connsiteX142" fmla="*/ 4728247 w 11269336"/>
              <a:gd name="connsiteY142" fmla="*/ 2159526 h 2323145"/>
              <a:gd name="connsiteX143" fmla="*/ 4723263 w 11269336"/>
              <a:gd name="connsiteY143" fmla="*/ 2153742 h 2323145"/>
              <a:gd name="connsiteX144" fmla="*/ 4702453 w 11269336"/>
              <a:gd name="connsiteY144" fmla="*/ 2151586 h 2323145"/>
              <a:gd name="connsiteX145" fmla="*/ 4678455 w 11269336"/>
              <a:gd name="connsiteY145" fmla="*/ 2156131 h 2323145"/>
              <a:gd name="connsiteX146" fmla="*/ 4593061 w 11269336"/>
              <a:gd name="connsiteY146" fmla="*/ 2171597 h 2323145"/>
              <a:gd name="connsiteX147" fmla="*/ 4579902 w 11269336"/>
              <a:gd name="connsiteY147" fmla="*/ 2177927 h 2323145"/>
              <a:gd name="connsiteX148" fmla="*/ 4533444 w 11269336"/>
              <a:gd name="connsiteY148" fmla="*/ 2181200 h 2323145"/>
              <a:gd name="connsiteX149" fmla="*/ 4492832 w 11269336"/>
              <a:gd name="connsiteY149" fmla="*/ 2188033 h 2323145"/>
              <a:gd name="connsiteX150" fmla="*/ 4467257 w 11269336"/>
              <a:gd name="connsiteY150" fmla="*/ 2196121 h 2323145"/>
              <a:gd name="connsiteX151" fmla="*/ 4459937 w 11269336"/>
              <a:gd name="connsiteY151" fmla="*/ 2195182 h 2323145"/>
              <a:gd name="connsiteX152" fmla="*/ 4433312 w 11269336"/>
              <a:gd name="connsiteY152" fmla="*/ 2199004 h 2323145"/>
              <a:gd name="connsiteX153" fmla="*/ 4420601 w 11269336"/>
              <a:gd name="connsiteY153" fmla="*/ 2205158 h 2323145"/>
              <a:gd name="connsiteX154" fmla="*/ 4405765 w 11269336"/>
              <a:gd name="connsiteY154" fmla="*/ 2199902 h 2323145"/>
              <a:gd name="connsiteX155" fmla="*/ 4401354 w 11269336"/>
              <a:gd name="connsiteY155" fmla="*/ 2194745 h 2323145"/>
              <a:gd name="connsiteX156" fmla="*/ 4383151 w 11269336"/>
              <a:gd name="connsiteY156" fmla="*/ 2201140 h 2323145"/>
              <a:gd name="connsiteX157" fmla="*/ 4366646 w 11269336"/>
              <a:gd name="connsiteY157" fmla="*/ 2198564 h 2323145"/>
              <a:gd name="connsiteX158" fmla="*/ 4354009 w 11269336"/>
              <a:gd name="connsiteY158" fmla="*/ 2204984 h 2323145"/>
              <a:gd name="connsiteX159" fmla="*/ 4348284 w 11269336"/>
              <a:gd name="connsiteY159" fmla="*/ 2205270 h 2323145"/>
              <a:gd name="connsiteX160" fmla="*/ 4333906 w 11269336"/>
              <a:gd name="connsiteY160" fmla="*/ 2205251 h 2323145"/>
              <a:gd name="connsiteX161" fmla="*/ 4308819 w 11269336"/>
              <a:gd name="connsiteY161" fmla="*/ 2203822 h 2323145"/>
              <a:gd name="connsiteX162" fmla="*/ 4301210 w 11269336"/>
              <a:gd name="connsiteY162" fmla="*/ 2204456 h 2323145"/>
              <a:gd name="connsiteX163" fmla="*/ 4283095 w 11269336"/>
              <a:gd name="connsiteY163" fmla="*/ 2198177 h 2323145"/>
              <a:gd name="connsiteX164" fmla="*/ 4250119 w 11269336"/>
              <a:gd name="connsiteY164" fmla="*/ 2196342 h 2323145"/>
              <a:gd name="connsiteX165" fmla="*/ 4189203 w 11269336"/>
              <a:gd name="connsiteY165" fmla="*/ 2178994 h 2323145"/>
              <a:gd name="connsiteX166" fmla="*/ 4154035 w 11269336"/>
              <a:gd name="connsiteY166" fmla="*/ 2171950 h 2323145"/>
              <a:gd name="connsiteX167" fmla="*/ 4129569 w 11269336"/>
              <a:gd name="connsiteY167" fmla="*/ 2163850 h 2323145"/>
              <a:gd name="connsiteX168" fmla="*/ 4061250 w 11269336"/>
              <a:gd name="connsiteY168" fmla="*/ 2159236 h 2323145"/>
              <a:gd name="connsiteX169" fmla="*/ 3945480 w 11269336"/>
              <a:gd name="connsiteY169" fmla="*/ 2158279 h 2323145"/>
              <a:gd name="connsiteX170" fmla="*/ 3921468 w 11269336"/>
              <a:gd name="connsiteY170" fmla="*/ 2156588 h 2323145"/>
              <a:gd name="connsiteX171" fmla="*/ 3903348 w 11269336"/>
              <a:gd name="connsiteY171" fmla="*/ 2149220 h 2323145"/>
              <a:gd name="connsiteX172" fmla="*/ 3901342 w 11269336"/>
              <a:gd name="connsiteY172" fmla="*/ 2142355 h 2323145"/>
              <a:gd name="connsiteX173" fmla="*/ 3888539 w 11269336"/>
              <a:gd name="connsiteY173" fmla="*/ 2140476 h 2323145"/>
              <a:gd name="connsiteX174" fmla="*/ 3885662 w 11269336"/>
              <a:gd name="connsiteY174" fmla="*/ 2138740 h 2323145"/>
              <a:gd name="connsiteX175" fmla="*/ 3868627 w 11269336"/>
              <a:gd name="connsiteY175" fmla="*/ 2130023 h 2323145"/>
              <a:gd name="connsiteX176" fmla="*/ 3819177 w 11269336"/>
              <a:gd name="connsiteY176" fmla="*/ 2142111 h 2323145"/>
              <a:gd name="connsiteX177" fmla="*/ 3769100 w 11269336"/>
              <a:gd name="connsiteY177" fmla="*/ 2131731 h 2323145"/>
              <a:gd name="connsiteX178" fmla="*/ 3562752 w 11269336"/>
              <a:gd name="connsiteY178" fmla="*/ 2131785 h 2323145"/>
              <a:gd name="connsiteX179" fmla="*/ 3541402 w 11269336"/>
              <a:gd name="connsiteY179" fmla="*/ 2106821 h 2323145"/>
              <a:gd name="connsiteX180" fmla="*/ 3365341 w 11269336"/>
              <a:gd name="connsiteY180" fmla="*/ 2077638 h 2323145"/>
              <a:gd name="connsiteX181" fmla="*/ 3170922 w 11269336"/>
              <a:gd name="connsiteY181" fmla="*/ 2115957 h 2323145"/>
              <a:gd name="connsiteX182" fmla="*/ 3156256 w 11269336"/>
              <a:gd name="connsiteY182" fmla="*/ 2124773 h 2323145"/>
              <a:gd name="connsiteX183" fmla="*/ 3140298 w 11269336"/>
              <a:gd name="connsiteY183" fmla="*/ 2129182 h 2323145"/>
              <a:gd name="connsiteX184" fmla="*/ 3138514 w 11269336"/>
              <a:gd name="connsiteY184" fmla="*/ 2128069 h 2323145"/>
              <a:gd name="connsiteX185" fmla="*/ 3120467 w 11269336"/>
              <a:gd name="connsiteY185" fmla="*/ 2128281 h 2323145"/>
              <a:gd name="connsiteX186" fmla="*/ 3116175 w 11269336"/>
              <a:gd name="connsiteY186" fmla="*/ 2131633 h 2323145"/>
              <a:gd name="connsiteX187" fmla="*/ 3103685 w 11269336"/>
              <a:gd name="connsiteY187" fmla="*/ 2132814 h 2323145"/>
              <a:gd name="connsiteX188" fmla="*/ 3078794 w 11269336"/>
              <a:gd name="connsiteY188" fmla="*/ 2137935 h 2323145"/>
              <a:gd name="connsiteX189" fmla="*/ 3074407 w 11269336"/>
              <a:gd name="connsiteY189" fmla="*/ 2136274 h 2323145"/>
              <a:gd name="connsiteX190" fmla="*/ 3037285 w 11269336"/>
              <a:gd name="connsiteY190" fmla="*/ 2139919 h 2323145"/>
              <a:gd name="connsiteX191" fmla="*/ 3036901 w 11269336"/>
              <a:gd name="connsiteY191" fmla="*/ 2138726 h 2323145"/>
              <a:gd name="connsiteX192" fmla="*/ 3026996 w 11269336"/>
              <a:gd name="connsiteY192" fmla="*/ 2134322 h 2323145"/>
              <a:gd name="connsiteX193" fmla="*/ 3007772 w 11269336"/>
              <a:gd name="connsiteY193" fmla="*/ 2128742 h 2323145"/>
              <a:gd name="connsiteX194" fmla="*/ 2965030 w 11269336"/>
              <a:gd name="connsiteY194" fmla="*/ 2100494 h 2323145"/>
              <a:gd name="connsiteX195" fmla="*/ 2926342 w 11269336"/>
              <a:gd name="connsiteY195" fmla="*/ 2104155 h 2323145"/>
              <a:gd name="connsiteX196" fmla="*/ 2918608 w 11269336"/>
              <a:gd name="connsiteY196" fmla="*/ 2104215 h 2323145"/>
              <a:gd name="connsiteX197" fmla="*/ 2918475 w 11269336"/>
              <a:gd name="connsiteY197" fmla="*/ 2103937 h 2323145"/>
              <a:gd name="connsiteX198" fmla="*/ 2910360 w 11269336"/>
              <a:gd name="connsiteY198" fmla="*/ 2103444 h 2323145"/>
              <a:gd name="connsiteX199" fmla="*/ 2904507 w 11269336"/>
              <a:gd name="connsiteY199" fmla="*/ 2104326 h 2323145"/>
              <a:gd name="connsiteX200" fmla="*/ 2889503 w 11269336"/>
              <a:gd name="connsiteY200" fmla="*/ 2104443 h 2323145"/>
              <a:gd name="connsiteX201" fmla="*/ 2884480 w 11269336"/>
              <a:gd name="connsiteY201" fmla="*/ 2102626 h 2323145"/>
              <a:gd name="connsiteX202" fmla="*/ 2882689 w 11269336"/>
              <a:gd name="connsiteY202" fmla="*/ 2099228 h 2323145"/>
              <a:gd name="connsiteX203" fmla="*/ 2881291 w 11269336"/>
              <a:gd name="connsiteY203" fmla="*/ 2099618 h 2323145"/>
              <a:gd name="connsiteX204" fmla="*/ 2853979 w 11269336"/>
              <a:gd name="connsiteY204" fmla="*/ 2090388 h 2323145"/>
              <a:gd name="connsiteX205" fmla="*/ 2791790 w 11269336"/>
              <a:gd name="connsiteY205" fmla="*/ 2080332 h 2323145"/>
              <a:gd name="connsiteX206" fmla="*/ 2755844 w 11269336"/>
              <a:gd name="connsiteY206" fmla="*/ 2078874 h 2323145"/>
              <a:gd name="connsiteX207" fmla="*/ 2657742 w 11269336"/>
              <a:gd name="connsiteY207" fmla="*/ 2070179 h 2323145"/>
              <a:gd name="connsiteX208" fmla="*/ 2559549 w 11269336"/>
              <a:gd name="connsiteY208" fmla="*/ 2057873 h 2323145"/>
              <a:gd name="connsiteX209" fmla="*/ 2512054 w 11269336"/>
              <a:gd name="connsiteY209" fmla="*/ 2031671 h 2323145"/>
              <a:gd name="connsiteX210" fmla="*/ 2506437 w 11269336"/>
              <a:gd name="connsiteY210" fmla="*/ 2030918 h 2323145"/>
              <a:gd name="connsiteX211" fmla="*/ 2491752 w 11269336"/>
              <a:gd name="connsiteY211" fmla="*/ 2033906 h 2323145"/>
              <a:gd name="connsiteX212" fmla="*/ 2486338 w 11269336"/>
              <a:gd name="connsiteY212" fmla="*/ 2035862 h 2323145"/>
              <a:gd name="connsiteX213" fmla="*/ 2478186 w 11269336"/>
              <a:gd name="connsiteY213" fmla="*/ 2036953 h 2323145"/>
              <a:gd name="connsiteX214" fmla="*/ 2477950 w 11269336"/>
              <a:gd name="connsiteY214" fmla="*/ 2036715 h 2323145"/>
              <a:gd name="connsiteX215" fmla="*/ 2470381 w 11269336"/>
              <a:gd name="connsiteY215" fmla="*/ 2038256 h 2323145"/>
              <a:gd name="connsiteX216" fmla="*/ 2433781 w 11269336"/>
              <a:gd name="connsiteY216" fmla="*/ 2049140 h 2323145"/>
              <a:gd name="connsiteX217" fmla="*/ 2381172 w 11269336"/>
              <a:gd name="connsiteY217" fmla="*/ 2030645 h 2323145"/>
              <a:gd name="connsiteX218" fmla="*/ 2360198 w 11269336"/>
              <a:gd name="connsiteY218" fmla="*/ 2029059 h 2323145"/>
              <a:gd name="connsiteX219" fmla="*/ 2348815 w 11269336"/>
              <a:gd name="connsiteY219" fmla="*/ 2026798 h 2323145"/>
              <a:gd name="connsiteX220" fmla="*/ 2347988 w 11269336"/>
              <a:gd name="connsiteY220" fmla="*/ 2025745 h 2323145"/>
              <a:gd name="connsiteX221" fmla="*/ 2312920 w 11269336"/>
              <a:gd name="connsiteY221" fmla="*/ 2036311 h 2323145"/>
              <a:gd name="connsiteX222" fmla="*/ 2307986 w 11269336"/>
              <a:gd name="connsiteY222" fmla="*/ 2035583 h 2323145"/>
              <a:gd name="connsiteX223" fmla="*/ 2285481 w 11269336"/>
              <a:gd name="connsiteY223" fmla="*/ 2045197 h 2323145"/>
              <a:gd name="connsiteX224" fmla="*/ 2273666 w 11269336"/>
              <a:gd name="connsiteY224" fmla="*/ 2048710 h 2323145"/>
              <a:gd name="connsiteX225" fmla="*/ 2270719 w 11269336"/>
              <a:gd name="connsiteY225" fmla="*/ 2052702 h 2323145"/>
              <a:gd name="connsiteX226" fmla="*/ 2253080 w 11269336"/>
              <a:gd name="connsiteY226" fmla="*/ 2056363 h 2323145"/>
              <a:gd name="connsiteX227" fmla="*/ 2250906 w 11269336"/>
              <a:gd name="connsiteY227" fmla="*/ 2055654 h 2323145"/>
              <a:gd name="connsiteX228" fmla="*/ 2236905 w 11269336"/>
              <a:gd name="connsiteY228" fmla="*/ 2062882 h 2323145"/>
              <a:gd name="connsiteX229" fmla="*/ 2225830 w 11269336"/>
              <a:gd name="connsiteY229" fmla="*/ 2074027 h 2323145"/>
              <a:gd name="connsiteX230" fmla="*/ 2073776 w 11269336"/>
              <a:gd name="connsiteY230" fmla="*/ 2089244 h 2323145"/>
              <a:gd name="connsiteX231" fmla="*/ 1948256 w 11269336"/>
              <a:gd name="connsiteY231" fmla="*/ 2146616 h 2323145"/>
              <a:gd name="connsiteX232" fmla="*/ 1865582 w 11269336"/>
              <a:gd name="connsiteY232" fmla="*/ 2153738 h 2323145"/>
              <a:gd name="connsiteX233" fmla="*/ 1835210 w 11269336"/>
              <a:gd name="connsiteY233" fmla="*/ 2134244 h 2323145"/>
              <a:gd name="connsiteX234" fmla="*/ 1632661 w 11269336"/>
              <a:gd name="connsiteY234" fmla="*/ 2173882 h 2323145"/>
              <a:gd name="connsiteX235" fmla="*/ 1579590 w 11269336"/>
              <a:gd name="connsiteY235" fmla="*/ 2173680 h 2323145"/>
              <a:gd name="connsiteX236" fmla="*/ 1535601 w 11269336"/>
              <a:gd name="connsiteY236" fmla="*/ 2194590 h 2323145"/>
              <a:gd name="connsiteX237" fmla="*/ 1515594 w 11269336"/>
              <a:gd name="connsiteY237" fmla="*/ 2189622 h 2323145"/>
              <a:gd name="connsiteX238" fmla="*/ 1512113 w 11269336"/>
              <a:gd name="connsiteY238" fmla="*/ 2188534 h 2323145"/>
              <a:gd name="connsiteX239" fmla="*/ 1498838 w 11269336"/>
              <a:gd name="connsiteY239" fmla="*/ 2189213 h 2323145"/>
              <a:gd name="connsiteX240" fmla="*/ 1494279 w 11269336"/>
              <a:gd name="connsiteY240" fmla="*/ 2183112 h 2323145"/>
              <a:gd name="connsiteX241" fmla="*/ 1473714 w 11269336"/>
              <a:gd name="connsiteY241" fmla="*/ 2179625 h 2323145"/>
              <a:gd name="connsiteX242" fmla="*/ 1449503 w 11269336"/>
              <a:gd name="connsiteY242" fmla="*/ 2182633 h 2323145"/>
              <a:gd name="connsiteX243" fmla="*/ 1266687 w 11269336"/>
              <a:gd name="connsiteY243" fmla="*/ 2212688 h 2323145"/>
              <a:gd name="connsiteX244" fmla="*/ 1239614 w 11269336"/>
              <a:gd name="connsiteY244" fmla="*/ 2209727 h 2323145"/>
              <a:gd name="connsiteX245" fmla="*/ 1202436 w 11269336"/>
              <a:gd name="connsiteY245" fmla="*/ 2209817 h 2323145"/>
              <a:gd name="connsiteX246" fmla="*/ 1136097 w 11269336"/>
              <a:gd name="connsiteY246" fmla="*/ 2205112 h 2323145"/>
              <a:gd name="connsiteX247" fmla="*/ 988232 w 11269336"/>
              <a:gd name="connsiteY247" fmla="*/ 2235635 h 2323145"/>
              <a:gd name="connsiteX248" fmla="*/ 981959 w 11269336"/>
              <a:gd name="connsiteY248" fmla="*/ 2231607 h 2323145"/>
              <a:gd name="connsiteX249" fmla="*/ 938600 w 11269336"/>
              <a:gd name="connsiteY249" fmla="*/ 2238113 h 2323145"/>
              <a:gd name="connsiteX250" fmla="*/ 791788 w 11269336"/>
              <a:gd name="connsiteY250" fmla="*/ 2293224 h 2323145"/>
              <a:gd name="connsiteX251" fmla="*/ 706914 w 11269336"/>
              <a:gd name="connsiteY251" fmla="*/ 2305046 h 2323145"/>
              <a:gd name="connsiteX252" fmla="*/ 675971 w 11269336"/>
              <a:gd name="connsiteY252" fmla="*/ 2304030 h 2323145"/>
              <a:gd name="connsiteX253" fmla="*/ 624180 w 11269336"/>
              <a:gd name="connsiteY253" fmla="*/ 2302650 h 2323145"/>
              <a:gd name="connsiteX254" fmla="*/ 583453 w 11269336"/>
              <a:gd name="connsiteY254" fmla="*/ 2288788 h 2323145"/>
              <a:gd name="connsiteX255" fmla="*/ 540946 w 11269336"/>
              <a:gd name="connsiteY255" fmla="*/ 2292721 h 2323145"/>
              <a:gd name="connsiteX256" fmla="*/ 533680 w 11269336"/>
              <a:gd name="connsiteY256" fmla="*/ 2310233 h 2323145"/>
              <a:gd name="connsiteX257" fmla="*/ 487366 w 11269336"/>
              <a:gd name="connsiteY257" fmla="*/ 2309053 h 2323145"/>
              <a:gd name="connsiteX258" fmla="*/ 416820 w 11269336"/>
              <a:gd name="connsiteY258" fmla="*/ 2305443 h 2323145"/>
              <a:gd name="connsiteX259" fmla="*/ 376805 w 11269336"/>
              <a:gd name="connsiteY259" fmla="*/ 2307647 h 2323145"/>
              <a:gd name="connsiteX260" fmla="*/ 266777 w 11269336"/>
              <a:gd name="connsiteY260" fmla="*/ 2309012 h 2323145"/>
              <a:gd name="connsiteX261" fmla="*/ 156013 w 11269336"/>
              <a:gd name="connsiteY261" fmla="*/ 2306832 h 2323145"/>
              <a:gd name="connsiteX262" fmla="*/ 87258 w 11269336"/>
              <a:gd name="connsiteY262" fmla="*/ 2285511 h 2323145"/>
              <a:gd name="connsiteX263" fmla="*/ 23798 w 11269336"/>
              <a:gd name="connsiteY263" fmla="*/ 2281822 h 2323145"/>
              <a:gd name="connsiteX264" fmla="*/ 0 w 11269336"/>
              <a:gd name="connsiteY264" fmla="*/ 2285369 h 2323145"/>
              <a:gd name="connsiteX265" fmla="*/ 0 w 11269336"/>
              <a:gd name="connsiteY265"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162278 w 11269336"/>
              <a:gd name="connsiteY21" fmla="*/ 704724 h 2323145"/>
              <a:gd name="connsiteX22" fmla="*/ 8977138 w 11269336"/>
              <a:gd name="connsiteY22" fmla="*/ 774970 h 2323145"/>
              <a:gd name="connsiteX23" fmla="*/ 9070855 w 11269336"/>
              <a:gd name="connsiteY23" fmla="*/ 794621 h 2323145"/>
              <a:gd name="connsiteX24" fmla="*/ 8914746 w 11269336"/>
              <a:gd name="connsiteY24" fmla="*/ 826428 h 2323145"/>
              <a:gd name="connsiteX25" fmla="*/ 8917778 w 11269336"/>
              <a:gd name="connsiteY25" fmla="*/ 835198 h 2323145"/>
              <a:gd name="connsiteX26" fmla="*/ 8905560 w 11269336"/>
              <a:gd name="connsiteY26" fmla="*/ 838358 h 2323145"/>
              <a:gd name="connsiteX27" fmla="*/ 8897564 w 11269336"/>
              <a:gd name="connsiteY27" fmla="*/ 834287 h 2323145"/>
              <a:gd name="connsiteX28" fmla="*/ 8878040 w 11269336"/>
              <a:gd name="connsiteY28" fmla="*/ 844150 h 2323145"/>
              <a:gd name="connsiteX29" fmla="*/ 8882654 w 11269336"/>
              <a:gd name="connsiteY29" fmla="*/ 892768 h 2323145"/>
              <a:gd name="connsiteX30" fmla="*/ 8795998 w 11269336"/>
              <a:gd name="connsiteY30" fmla="*/ 863337 h 2323145"/>
              <a:gd name="connsiteX31" fmla="*/ 8776970 w 11269336"/>
              <a:gd name="connsiteY31" fmla="*/ 885177 h 2323145"/>
              <a:gd name="connsiteX32" fmla="*/ 8755719 w 11269336"/>
              <a:gd name="connsiteY32" fmla="*/ 889754 h 2323145"/>
              <a:gd name="connsiteX33" fmla="*/ 8743257 w 11269336"/>
              <a:gd name="connsiteY33" fmla="*/ 904723 h 2323145"/>
              <a:gd name="connsiteX34" fmla="*/ 8721366 w 11269336"/>
              <a:gd name="connsiteY34" fmla="*/ 904711 h 2323145"/>
              <a:gd name="connsiteX35" fmla="*/ 8678353 w 11269336"/>
              <a:gd name="connsiteY35" fmla="*/ 926318 h 2323145"/>
              <a:gd name="connsiteX36" fmla="*/ 8636849 w 11269336"/>
              <a:gd name="connsiteY36" fmla="*/ 937900 h 2323145"/>
              <a:gd name="connsiteX37" fmla="*/ 8620213 w 11269336"/>
              <a:gd name="connsiteY37" fmla="*/ 943068 h 2323145"/>
              <a:gd name="connsiteX38" fmla="*/ 8612581 w 11269336"/>
              <a:gd name="connsiteY38" fmla="*/ 952695 h 2323145"/>
              <a:gd name="connsiteX39" fmla="*/ 8589038 w 11269336"/>
              <a:gd name="connsiteY39" fmla="*/ 963892 h 2323145"/>
              <a:gd name="connsiteX40" fmla="*/ 8579950 w 11269336"/>
              <a:gd name="connsiteY40" fmla="*/ 960899 h 2323145"/>
              <a:gd name="connsiteX41" fmla="*/ 8579319 w 11269336"/>
              <a:gd name="connsiteY41" fmla="*/ 965630 h 2323145"/>
              <a:gd name="connsiteX42" fmla="*/ 8547429 w 11269336"/>
              <a:gd name="connsiteY42" fmla="*/ 984506 h 2323145"/>
              <a:gd name="connsiteX43" fmla="*/ 8478704 w 11269336"/>
              <a:gd name="connsiteY43" fmla="*/ 1025490 h 2323145"/>
              <a:gd name="connsiteX44" fmla="*/ 8461421 w 11269336"/>
              <a:gd name="connsiteY44" fmla="*/ 1035512 h 2323145"/>
              <a:gd name="connsiteX45" fmla="*/ 8445003 w 11269336"/>
              <a:gd name="connsiteY45" fmla="*/ 1036851 h 2323145"/>
              <a:gd name="connsiteX46" fmla="*/ 8357350 w 11269336"/>
              <a:gd name="connsiteY46" fmla="*/ 1060213 h 2323145"/>
              <a:gd name="connsiteX47" fmla="*/ 8335565 w 11269336"/>
              <a:gd name="connsiteY47" fmla="*/ 1061151 h 2323145"/>
              <a:gd name="connsiteX48" fmla="*/ 8325267 w 11269336"/>
              <a:gd name="connsiteY48" fmla="*/ 1055919 h 2323145"/>
              <a:gd name="connsiteX49" fmla="*/ 8293586 w 11269336"/>
              <a:gd name="connsiteY49" fmla="*/ 1076144 h 2323145"/>
              <a:gd name="connsiteX50" fmla="*/ 8242405 w 11269336"/>
              <a:gd name="connsiteY50" fmla="*/ 1095960 h 2323145"/>
              <a:gd name="connsiteX51" fmla="*/ 8197391 w 11269336"/>
              <a:gd name="connsiteY51" fmla="*/ 1107746 h 2323145"/>
              <a:gd name="connsiteX52" fmla="*/ 8081474 w 11269336"/>
              <a:gd name="connsiteY52" fmla="*/ 1130125 h 2323145"/>
              <a:gd name="connsiteX53" fmla="*/ 8053585 w 11269336"/>
              <a:gd name="connsiteY53" fmla="*/ 1129169 h 2323145"/>
              <a:gd name="connsiteX54" fmla="*/ 8038422 w 11269336"/>
              <a:gd name="connsiteY54" fmla="*/ 1119092 h 2323145"/>
              <a:gd name="connsiteX55" fmla="*/ 8029450 w 11269336"/>
              <a:gd name="connsiteY55" fmla="*/ 1125592 h 2323145"/>
              <a:gd name="connsiteX56" fmla="*/ 7959552 w 11269336"/>
              <a:gd name="connsiteY56" fmla="*/ 1140188 h 2323145"/>
              <a:gd name="connsiteX57" fmla="*/ 7914188 w 11269336"/>
              <a:gd name="connsiteY57" fmla="*/ 1150862 h 2323145"/>
              <a:gd name="connsiteX58" fmla="*/ 7914918 w 11269336"/>
              <a:gd name="connsiteY58" fmla="*/ 1168758 h 2323145"/>
              <a:gd name="connsiteX59" fmla="*/ 7875510 w 11269336"/>
              <a:gd name="connsiteY59" fmla="*/ 1183153 h 2323145"/>
              <a:gd name="connsiteX60" fmla="*/ 7829932 w 11269336"/>
              <a:gd name="connsiteY60" fmla="*/ 1180782 h 2323145"/>
              <a:gd name="connsiteX61" fmla="*/ 7779182 w 11269336"/>
              <a:gd name="connsiteY61" fmla="*/ 1192665 h 2323145"/>
              <a:gd name="connsiteX62" fmla="*/ 7748774 w 11269336"/>
              <a:gd name="connsiteY62" fmla="*/ 1199586 h 2323145"/>
              <a:gd name="connsiteX63" fmla="*/ 7671846 w 11269336"/>
              <a:gd name="connsiteY63" fmla="*/ 1231966 h 2323145"/>
              <a:gd name="connsiteX64" fmla="*/ 7554146 w 11269336"/>
              <a:gd name="connsiteY64" fmla="*/ 1319748 h 2323145"/>
              <a:gd name="connsiteX65" fmla="*/ 7515052 w 11269336"/>
              <a:gd name="connsiteY65" fmla="*/ 1336718 h 2323145"/>
              <a:gd name="connsiteX66" fmla="*/ 7507193 w 11269336"/>
              <a:gd name="connsiteY66" fmla="*/ 1334617 h 2323145"/>
              <a:gd name="connsiteX67" fmla="*/ 7461694 w 11269336"/>
              <a:gd name="connsiteY67" fmla="*/ 1375866 h 2323145"/>
              <a:gd name="connsiteX68" fmla="*/ 7377571 w 11269336"/>
              <a:gd name="connsiteY68" fmla="*/ 1400128 h 2323145"/>
              <a:gd name="connsiteX69" fmla="*/ 7311261 w 11269336"/>
              <a:gd name="connsiteY69" fmla="*/ 1412652 h 2323145"/>
              <a:gd name="connsiteX70" fmla="*/ 7275307 w 11269336"/>
              <a:gd name="connsiteY70" fmla="*/ 1422171 h 2323145"/>
              <a:gd name="connsiteX71" fmla="*/ 7247783 w 11269336"/>
              <a:gd name="connsiteY71" fmla="*/ 1426330 h 2323145"/>
              <a:gd name="connsiteX72" fmla="*/ 7185047 w 11269336"/>
              <a:gd name="connsiteY72" fmla="*/ 1451812 h 2323145"/>
              <a:gd name="connsiteX73" fmla="*/ 7084117 w 11269336"/>
              <a:gd name="connsiteY73" fmla="*/ 1500281 h 2323145"/>
              <a:gd name="connsiteX74" fmla="*/ 7062011 w 11269336"/>
              <a:gd name="connsiteY74" fmla="*/ 1509183 h 2323145"/>
              <a:gd name="connsiteX75" fmla="*/ 7040555 w 11269336"/>
              <a:gd name="connsiteY75" fmla="*/ 1511207 h 2323145"/>
              <a:gd name="connsiteX76" fmla="*/ 7033438 w 11269336"/>
              <a:gd name="connsiteY76" fmla="*/ 1506772 h 2323145"/>
              <a:gd name="connsiteX77" fmla="*/ 7020886 w 11269336"/>
              <a:gd name="connsiteY77" fmla="*/ 1510764 h 2323145"/>
              <a:gd name="connsiteX78" fmla="*/ 7017033 w 11269336"/>
              <a:gd name="connsiteY78" fmla="*/ 1510650 h 2323145"/>
              <a:gd name="connsiteX79" fmla="*/ 6995460 w 11269336"/>
              <a:gd name="connsiteY79" fmla="*/ 1511173 h 2323145"/>
              <a:gd name="connsiteX80" fmla="*/ 6962144 w 11269336"/>
              <a:gd name="connsiteY80" fmla="*/ 1541508 h 2323145"/>
              <a:gd name="connsiteX81" fmla="*/ 6910674 w 11269336"/>
              <a:gd name="connsiteY81" fmla="*/ 1554793 h 2323145"/>
              <a:gd name="connsiteX82" fmla="*/ 6732152 w 11269336"/>
              <a:gd name="connsiteY82" fmla="*/ 1642538 h 2323145"/>
              <a:gd name="connsiteX83" fmla="*/ 6694106 w 11269336"/>
              <a:gd name="connsiteY83" fmla="*/ 1632377 h 2323145"/>
              <a:gd name="connsiteX84" fmla="*/ 6617223 w 11269336"/>
              <a:gd name="connsiteY84" fmla="*/ 1659889 h 2323145"/>
              <a:gd name="connsiteX85" fmla="*/ 6521138 w 11269336"/>
              <a:gd name="connsiteY85" fmla="*/ 1744340 h 2323145"/>
              <a:gd name="connsiteX86" fmla="*/ 6380677 w 11269336"/>
              <a:gd name="connsiteY86" fmla="*/ 1796883 h 2323145"/>
              <a:gd name="connsiteX87" fmla="*/ 6374897 w 11269336"/>
              <a:gd name="connsiteY87" fmla="*/ 1809910 h 2323145"/>
              <a:gd name="connsiteX88" fmla="*/ 6364545 w 11269336"/>
              <a:gd name="connsiteY88" fmla="*/ 1820090 h 2323145"/>
              <a:gd name="connsiteX89" fmla="*/ 6362126 w 11269336"/>
              <a:gd name="connsiteY89" fmla="*/ 1819991 h 2323145"/>
              <a:gd name="connsiteX90" fmla="*/ 6346673 w 11269336"/>
              <a:gd name="connsiteY90" fmla="*/ 1827824 h 2323145"/>
              <a:gd name="connsiteX91" fmla="*/ 6345588 w 11269336"/>
              <a:gd name="connsiteY91" fmla="*/ 1832232 h 2323145"/>
              <a:gd name="connsiteX92" fmla="*/ 6335708 w 11269336"/>
              <a:gd name="connsiteY92" fmla="*/ 1838451 h 2323145"/>
              <a:gd name="connsiteX93" fmla="*/ 6318182 w 11269336"/>
              <a:gd name="connsiteY93" fmla="*/ 1852975 h 2323145"/>
              <a:gd name="connsiteX94" fmla="*/ 6313084 w 11269336"/>
              <a:gd name="connsiteY94" fmla="*/ 1853561 h 2323145"/>
              <a:gd name="connsiteX95" fmla="*/ 6283816 w 11269336"/>
              <a:gd name="connsiteY95" fmla="*/ 1872148 h 2323145"/>
              <a:gd name="connsiteX96" fmla="*/ 6282550 w 11269336"/>
              <a:gd name="connsiteY96" fmla="*/ 1871392 h 2323145"/>
              <a:gd name="connsiteX97" fmla="*/ 6270527 w 11269336"/>
              <a:gd name="connsiteY97" fmla="*/ 1872208 h 2323145"/>
              <a:gd name="connsiteX98" fmla="*/ 6249518 w 11269336"/>
              <a:gd name="connsiteY98" fmla="*/ 1876079 h 2323145"/>
              <a:gd name="connsiteX99" fmla="*/ 6190386 w 11269336"/>
              <a:gd name="connsiteY99" fmla="*/ 1872478 h 2323145"/>
              <a:gd name="connsiteX100" fmla="*/ 6159777 w 11269336"/>
              <a:gd name="connsiteY100" fmla="*/ 1891745 h 2323145"/>
              <a:gd name="connsiteX101" fmla="*/ 6153131 w 11269336"/>
              <a:gd name="connsiteY101" fmla="*/ 1895079 h 2323145"/>
              <a:gd name="connsiteX102" fmla="*/ 6152798 w 11269336"/>
              <a:gd name="connsiteY102" fmla="*/ 1894920 h 2323145"/>
              <a:gd name="connsiteX103" fmla="*/ 6145388 w 11269336"/>
              <a:gd name="connsiteY103" fmla="*/ 1897990 h 2323145"/>
              <a:gd name="connsiteX104" fmla="*/ 6141014 w 11269336"/>
              <a:gd name="connsiteY104" fmla="*/ 1901155 h 2323145"/>
              <a:gd name="connsiteX105" fmla="*/ 6128122 w 11269336"/>
              <a:gd name="connsiteY105" fmla="*/ 1907623 h 2323145"/>
              <a:gd name="connsiteX106" fmla="*/ 6122351 w 11269336"/>
              <a:gd name="connsiteY106" fmla="*/ 1908359 h 2323145"/>
              <a:gd name="connsiteX107" fmla="*/ 6064750 w 11269336"/>
              <a:gd name="connsiteY107" fmla="*/ 1896394 h 2323145"/>
              <a:gd name="connsiteX108" fmla="*/ 5964230 w 11269336"/>
              <a:gd name="connsiteY108" fmla="*/ 1910038 h 2323145"/>
              <a:gd name="connsiteX109" fmla="*/ 5865399 w 11269336"/>
              <a:gd name="connsiteY109" fmla="*/ 1926966 h 2323145"/>
              <a:gd name="connsiteX110" fmla="*/ 5829951 w 11269336"/>
              <a:gd name="connsiteY110" fmla="*/ 1934755 h 2323145"/>
              <a:gd name="connsiteX111" fmla="*/ 5765285 w 11269336"/>
              <a:gd name="connsiteY111" fmla="*/ 1941322 h 2323145"/>
              <a:gd name="connsiteX112" fmla="*/ 5734750 w 11269336"/>
              <a:gd name="connsiteY112" fmla="*/ 1939793 h 2323145"/>
              <a:gd name="connsiteX113" fmla="*/ 5733569 w 11269336"/>
              <a:gd name="connsiteY113" fmla="*/ 1940505 h 2323145"/>
              <a:gd name="connsiteX114" fmla="*/ 5730329 w 11269336"/>
              <a:gd name="connsiteY114" fmla="*/ 1937845 h 2323145"/>
              <a:gd name="connsiteX115" fmla="*/ 5724661 w 11269336"/>
              <a:gd name="connsiteY115" fmla="*/ 1937455 h 2323145"/>
              <a:gd name="connsiteX116" fmla="*/ 5710186 w 11269336"/>
              <a:gd name="connsiteY116" fmla="*/ 1941370 h 2323145"/>
              <a:gd name="connsiteX117" fmla="*/ 5704910 w 11269336"/>
              <a:gd name="connsiteY117" fmla="*/ 1943663 h 2323145"/>
              <a:gd name="connsiteX118" fmla="*/ 5696836 w 11269336"/>
              <a:gd name="connsiteY118" fmla="*/ 1945271 h 2323145"/>
              <a:gd name="connsiteX119" fmla="*/ 5696583 w 11269336"/>
              <a:gd name="connsiteY119" fmla="*/ 1945050 h 2323145"/>
              <a:gd name="connsiteX120" fmla="*/ 5689123 w 11269336"/>
              <a:gd name="connsiteY120" fmla="*/ 1947067 h 2323145"/>
              <a:gd name="connsiteX121" fmla="*/ 5653291 w 11269336"/>
              <a:gd name="connsiteY121" fmla="*/ 1960245 h 2323145"/>
              <a:gd name="connsiteX122" fmla="*/ 5599385 w 11269336"/>
              <a:gd name="connsiteY122" fmla="*/ 1945198 h 2323145"/>
              <a:gd name="connsiteX123" fmla="*/ 5578300 w 11269336"/>
              <a:gd name="connsiteY123" fmla="*/ 1944963 h 2323145"/>
              <a:gd name="connsiteX124" fmla="*/ 5566758 w 11269336"/>
              <a:gd name="connsiteY124" fmla="*/ 1943441 h 2323145"/>
              <a:gd name="connsiteX125" fmla="*/ 5565857 w 11269336"/>
              <a:gd name="connsiteY125" fmla="*/ 1942445 h 2323145"/>
              <a:gd name="connsiteX126" fmla="*/ 5531534 w 11269336"/>
              <a:gd name="connsiteY126" fmla="*/ 1955208 h 2323145"/>
              <a:gd name="connsiteX127" fmla="*/ 5526552 w 11269336"/>
              <a:gd name="connsiteY127" fmla="*/ 1954799 h 2323145"/>
              <a:gd name="connsiteX128" fmla="*/ 5504723 w 11269336"/>
              <a:gd name="connsiteY128" fmla="*/ 1965811 h 2323145"/>
              <a:gd name="connsiteX129" fmla="*/ 5493156 w 11269336"/>
              <a:gd name="connsiteY129" fmla="*/ 1970063 h 2323145"/>
              <a:gd name="connsiteX130" fmla="*/ 5490486 w 11269336"/>
              <a:gd name="connsiteY130" fmla="*/ 1974227 h 2323145"/>
              <a:gd name="connsiteX131" fmla="*/ 5473107 w 11269336"/>
              <a:gd name="connsiteY131" fmla="*/ 1979001 h 2323145"/>
              <a:gd name="connsiteX132" fmla="*/ 5470885 w 11269336"/>
              <a:gd name="connsiteY132" fmla="*/ 1978432 h 2323145"/>
              <a:gd name="connsiteX133" fmla="*/ 5457393 w 11269336"/>
              <a:gd name="connsiteY133" fmla="*/ 1986525 h 2323145"/>
              <a:gd name="connsiteX134" fmla="*/ 5447102 w 11269336"/>
              <a:gd name="connsiteY134" fmla="*/ 1998329 h 2323145"/>
              <a:gd name="connsiteX135" fmla="*/ 5159151 w 11269336"/>
              <a:gd name="connsiteY135" fmla="*/ 2029640 h 2323145"/>
              <a:gd name="connsiteX136" fmla="*/ 5041688 w 11269336"/>
              <a:gd name="connsiteY136" fmla="*/ 2022334 h 2323145"/>
              <a:gd name="connsiteX137" fmla="*/ 4860988 w 11269336"/>
              <a:gd name="connsiteY137" fmla="*/ 2135698 h 2323145"/>
              <a:gd name="connsiteX138" fmla="*/ 4807902 w 11269336"/>
              <a:gd name="connsiteY138" fmla="*/ 2138894 h 2323145"/>
              <a:gd name="connsiteX139" fmla="*/ 4765388 w 11269336"/>
              <a:gd name="connsiteY139" fmla="*/ 2162525 h 2323145"/>
              <a:gd name="connsiteX140" fmla="*/ 4745033 w 11269336"/>
              <a:gd name="connsiteY140" fmla="*/ 2158859 h 2323145"/>
              <a:gd name="connsiteX141" fmla="*/ 4741475 w 11269336"/>
              <a:gd name="connsiteY141" fmla="*/ 2157998 h 2323145"/>
              <a:gd name="connsiteX142" fmla="*/ 4728247 w 11269336"/>
              <a:gd name="connsiteY142" fmla="*/ 2159526 h 2323145"/>
              <a:gd name="connsiteX143" fmla="*/ 4723263 w 11269336"/>
              <a:gd name="connsiteY143" fmla="*/ 2153742 h 2323145"/>
              <a:gd name="connsiteX144" fmla="*/ 4702453 w 11269336"/>
              <a:gd name="connsiteY144" fmla="*/ 2151586 h 2323145"/>
              <a:gd name="connsiteX145" fmla="*/ 4678455 w 11269336"/>
              <a:gd name="connsiteY145" fmla="*/ 2156131 h 2323145"/>
              <a:gd name="connsiteX146" fmla="*/ 4593061 w 11269336"/>
              <a:gd name="connsiteY146" fmla="*/ 2171597 h 2323145"/>
              <a:gd name="connsiteX147" fmla="*/ 4579902 w 11269336"/>
              <a:gd name="connsiteY147" fmla="*/ 2177927 h 2323145"/>
              <a:gd name="connsiteX148" fmla="*/ 4533444 w 11269336"/>
              <a:gd name="connsiteY148" fmla="*/ 2181200 h 2323145"/>
              <a:gd name="connsiteX149" fmla="*/ 4492832 w 11269336"/>
              <a:gd name="connsiteY149" fmla="*/ 2188033 h 2323145"/>
              <a:gd name="connsiteX150" fmla="*/ 4467257 w 11269336"/>
              <a:gd name="connsiteY150" fmla="*/ 2196121 h 2323145"/>
              <a:gd name="connsiteX151" fmla="*/ 4459937 w 11269336"/>
              <a:gd name="connsiteY151" fmla="*/ 2195182 h 2323145"/>
              <a:gd name="connsiteX152" fmla="*/ 4433312 w 11269336"/>
              <a:gd name="connsiteY152" fmla="*/ 2199004 h 2323145"/>
              <a:gd name="connsiteX153" fmla="*/ 4420601 w 11269336"/>
              <a:gd name="connsiteY153" fmla="*/ 2205158 h 2323145"/>
              <a:gd name="connsiteX154" fmla="*/ 4405765 w 11269336"/>
              <a:gd name="connsiteY154" fmla="*/ 2199902 h 2323145"/>
              <a:gd name="connsiteX155" fmla="*/ 4401354 w 11269336"/>
              <a:gd name="connsiteY155" fmla="*/ 2194745 h 2323145"/>
              <a:gd name="connsiteX156" fmla="*/ 4383151 w 11269336"/>
              <a:gd name="connsiteY156" fmla="*/ 2201140 h 2323145"/>
              <a:gd name="connsiteX157" fmla="*/ 4366646 w 11269336"/>
              <a:gd name="connsiteY157" fmla="*/ 2198564 h 2323145"/>
              <a:gd name="connsiteX158" fmla="*/ 4354009 w 11269336"/>
              <a:gd name="connsiteY158" fmla="*/ 2204984 h 2323145"/>
              <a:gd name="connsiteX159" fmla="*/ 4348284 w 11269336"/>
              <a:gd name="connsiteY159" fmla="*/ 2205270 h 2323145"/>
              <a:gd name="connsiteX160" fmla="*/ 4333906 w 11269336"/>
              <a:gd name="connsiteY160" fmla="*/ 2205251 h 2323145"/>
              <a:gd name="connsiteX161" fmla="*/ 4308819 w 11269336"/>
              <a:gd name="connsiteY161" fmla="*/ 2203822 h 2323145"/>
              <a:gd name="connsiteX162" fmla="*/ 4301210 w 11269336"/>
              <a:gd name="connsiteY162" fmla="*/ 2204456 h 2323145"/>
              <a:gd name="connsiteX163" fmla="*/ 4283095 w 11269336"/>
              <a:gd name="connsiteY163" fmla="*/ 2198177 h 2323145"/>
              <a:gd name="connsiteX164" fmla="*/ 4250119 w 11269336"/>
              <a:gd name="connsiteY164" fmla="*/ 2196342 h 2323145"/>
              <a:gd name="connsiteX165" fmla="*/ 4189203 w 11269336"/>
              <a:gd name="connsiteY165" fmla="*/ 2178994 h 2323145"/>
              <a:gd name="connsiteX166" fmla="*/ 4154035 w 11269336"/>
              <a:gd name="connsiteY166" fmla="*/ 2171950 h 2323145"/>
              <a:gd name="connsiteX167" fmla="*/ 4129569 w 11269336"/>
              <a:gd name="connsiteY167" fmla="*/ 2163850 h 2323145"/>
              <a:gd name="connsiteX168" fmla="*/ 4061250 w 11269336"/>
              <a:gd name="connsiteY168" fmla="*/ 2159236 h 2323145"/>
              <a:gd name="connsiteX169" fmla="*/ 3945480 w 11269336"/>
              <a:gd name="connsiteY169" fmla="*/ 2158279 h 2323145"/>
              <a:gd name="connsiteX170" fmla="*/ 3921468 w 11269336"/>
              <a:gd name="connsiteY170" fmla="*/ 2156588 h 2323145"/>
              <a:gd name="connsiteX171" fmla="*/ 3903348 w 11269336"/>
              <a:gd name="connsiteY171" fmla="*/ 2149220 h 2323145"/>
              <a:gd name="connsiteX172" fmla="*/ 3901342 w 11269336"/>
              <a:gd name="connsiteY172" fmla="*/ 2142355 h 2323145"/>
              <a:gd name="connsiteX173" fmla="*/ 3888539 w 11269336"/>
              <a:gd name="connsiteY173" fmla="*/ 2140476 h 2323145"/>
              <a:gd name="connsiteX174" fmla="*/ 3885662 w 11269336"/>
              <a:gd name="connsiteY174" fmla="*/ 2138740 h 2323145"/>
              <a:gd name="connsiteX175" fmla="*/ 3868627 w 11269336"/>
              <a:gd name="connsiteY175" fmla="*/ 2130023 h 2323145"/>
              <a:gd name="connsiteX176" fmla="*/ 3819177 w 11269336"/>
              <a:gd name="connsiteY176" fmla="*/ 2142111 h 2323145"/>
              <a:gd name="connsiteX177" fmla="*/ 3769100 w 11269336"/>
              <a:gd name="connsiteY177" fmla="*/ 2131731 h 2323145"/>
              <a:gd name="connsiteX178" fmla="*/ 3562752 w 11269336"/>
              <a:gd name="connsiteY178" fmla="*/ 2131785 h 2323145"/>
              <a:gd name="connsiteX179" fmla="*/ 3541402 w 11269336"/>
              <a:gd name="connsiteY179" fmla="*/ 2106821 h 2323145"/>
              <a:gd name="connsiteX180" fmla="*/ 3365341 w 11269336"/>
              <a:gd name="connsiteY180" fmla="*/ 2077638 h 2323145"/>
              <a:gd name="connsiteX181" fmla="*/ 3170922 w 11269336"/>
              <a:gd name="connsiteY181" fmla="*/ 2115957 h 2323145"/>
              <a:gd name="connsiteX182" fmla="*/ 3156256 w 11269336"/>
              <a:gd name="connsiteY182" fmla="*/ 2124773 h 2323145"/>
              <a:gd name="connsiteX183" fmla="*/ 3140298 w 11269336"/>
              <a:gd name="connsiteY183" fmla="*/ 2129182 h 2323145"/>
              <a:gd name="connsiteX184" fmla="*/ 3138514 w 11269336"/>
              <a:gd name="connsiteY184" fmla="*/ 2128069 h 2323145"/>
              <a:gd name="connsiteX185" fmla="*/ 3120467 w 11269336"/>
              <a:gd name="connsiteY185" fmla="*/ 2128281 h 2323145"/>
              <a:gd name="connsiteX186" fmla="*/ 3116175 w 11269336"/>
              <a:gd name="connsiteY186" fmla="*/ 2131633 h 2323145"/>
              <a:gd name="connsiteX187" fmla="*/ 3103685 w 11269336"/>
              <a:gd name="connsiteY187" fmla="*/ 2132814 h 2323145"/>
              <a:gd name="connsiteX188" fmla="*/ 3078794 w 11269336"/>
              <a:gd name="connsiteY188" fmla="*/ 2137935 h 2323145"/>
              <a:gd name="connsiteX189" fmla="*/ 3074407 w 11269336"/>
              <a:gd name="connsiteY189" fmla="*/ 2136274 h 2323145"/>
              <a:gd name="connsiteX190" fmla="*/ 3037285 w 11269336"/>
              <a:gd name="connsiteY190" fmla="*/ 2139919 h 2323145"/>
              <a:gd name="connsiteX191" fmla="*/ 3036901 w 11269336"/>
              <a:gd name="connsiteY191" fmla="*/ 2138726 h 2323145"/>
              <a:gd name="connsiteX192" fmla="*/ 3026996 w 11269336"/>
              <a:gd name="connsiteY192" fmla="*/ 2134322 h 2323145"/>
              <a:gd name="connsiteX193" fmla="*/ 3007772 w 11269336"/>
              <a:gd name="connsiteY193" fmla="*/ 2128742 h 2323145"/>
              <a:gd name="connsiteX194" fmla="*/ 2965030 w 11269336"/>
              <a:gd name="connsiteY194" fmla="*/ 2100494 h 2323145"/>
              <a:gd name="connsiteX195" fmla="*/ 2926342 w 11269336"/>
              <a:gd name="connsiteY195" fmla="*/ 2104155 h 2323145"/>
              <a:gd name="connsiteX196" fmla="*/ 2918608 w 11269336"/>
              <a:gd name="connsiteY196" fmla="*/ 2104215 h 2323145"/>
              <a:gd name="connsiteX197" fmla="*/ 2918475 w 11269336"/>
              <a:gd name="connsiteY197" fmla="*/ 2103937 h 2323145"/>
              <a:gd name="connsiteX198" fmla="*/ 2910360 w 11269336"/>
              <a:gd name="connsiteY198" fmla="*/ 2103444 h 2323145"/>
              <a:gd name="connsiteX199" fmla="*/ 2904507 w 11269336"/>
              <a:gd name="connsiteY199" fmla="*/ 2104326 h 2323145"/>
              <a:gd name="connsiteX200" fmla="*/ 2889503 w 11269336"/>
              <a:gd name="connsiteY200" fmla="*/ 2104443 h 2323145"/>
              <a:gd name="connsiteX201" fmla="*/ 2884480 w 11269336"/>
              <a:gd name="connsiteY201" fmla="*/ 2102626 h 2323145"/>
              <a:gd name="connsiteX202" fmla="*/ 2882689 w 11269336"/>
              <a:gd name="connsiteY202" fmla="*/ 2099228 h 2323145"/>
              <a:gd name="connsiteX203" fmla="*/ 2881291 w 11269336"/>
              <a:gd name="connsiteY203" fmla="*/ 2099618 h 2323145"/>
              <a:gd name="connsiteX204" fmla="*/ 2853979 w 11269336"/>
              <a:gd name="connsiteY204" fmla="*/ 2090388 h 2323145"/>
              <a:gd name="connsiteX205" fmla="*/ 2791790 w 11269336"/>
              <a:gd name="connsiteY205" fmla="*/ 2080332 h 2323145"/>
              <a:gd name="connsiteX206" fmla="*/ 2755844 w 11269336"/>
              <a:gd name="connsiteY206" fmla="*/ 2078874 h 2323145"/>
              <a:gd name="connsiteX207" fmla="*/ 2657742 w 11269336"/>
              <a:gd name="connsiteY207" fmla="*/ 2070179 h 2323145"/>
              <a:gd name="connsiteX208" fmla="*/ 2559549 w 11269336"/>
              <a:gd name="connsiteY208" fmla="*/ 2057873 h 2323145"/>
              <a:gd name="connsiteX209" fmla="*/ 2512054 w 11269336"/>
              <a:gd name="connsiteY209" fmla="*/ 2031671 h 2323145"/>
              <a:gd name="connsiteX210" fmla="*/ 2506437 w 11269336"/>
              <a:gd name="connsiteY210" fmla="*/ 2030918 h 2323145"/>
              <a:gd name="connsiteX211" fmla="*/ 2491752 w 11269336"/>
              <a:gd name="connsiteY211" fmla="*/ 2033906 h 2323145"/>
              <a:gd name="connsiteX212" fmla="*/ 2486338 w 11269336"/>
              <a:gd name="connsiteY212" fmla="*/ 2035862 h 2323145"/>
              <a:gd name="connsiteX213" fmla="*/ 2478186 w 11269336"/>
              <a:gd name="connsiteY213" fmla="*/ 2036953 h 2323145"/>
              <a:gd name="connsiteX214" fmla="*/ 2477950 w 11269336"/>
              <a:gd name="connsiteY214" fmla="*/ 2036715 h 2323145"/>
              <a:gd name="connsiteX215" fmla="*/ 2470381 w 11269336"/>
              <a:gd name="connsiteY215" fmla="*/ 2038256 h 2323145"/>
              <a:gd name="connsiteX216" fmla="*/ 2433781 w 11269336"/>
              <a:gd name="connsiteY216" fmla="*/ 2049140 h 2323145"/>
              <a:gd name="connsiteX217" fmla="*/ 2381172 w 11269336"/>
              <a:gd name="connsiteY217" fmla="*/ 2030645 h 2323145"/>
              <a:gd name="connsiteX218" fmla="*/ 2360198 w 11269336"/>
              <a:gd name="connsiteY218" fmla="*/ 2029059 h 2323145"/>
              <a:gd name="connsiteX219" fmla="*/ 2348815 w 11269336"/>
              <a:gd name="connsiteY219" fmla="*/ 2026798 h 2323145"/>
              <a:gd name="connsiteX220" fmla="*/ 2347988 w 11269336"/>
              <a:gd name="connsiteY220" fmla="*/ 2025745 h 2323145"/>
              <a:gd name="connsiteX221" fmla="*/ 2312920 w 11269336"/>
              <a:gd name="connsiteY221" fmla="*/ 2036311 h 2323145"/>
              <a:gd name="connsiteX222" fmla="*/ 2307986 w 11269336"/>
              <a:gd name="connsiteY222" fmla="*/ 2035583 h 2323145"/>
              <a:gd name="connsiteX223" fmla="*/ 2285481 w 11269336"/>
              <a:gd name="connsiteY223" fmla="*/ 2045197 h 2323145"/>
              <a:gd name="connsiteX224" fmla="*/ 2273666 w 11269336"/>
              <a:gd name="connsiteY224" fmla="*/ 2048710 h 2323145"/>
              <a:gd name="connsiteX225" fmla="*/ 2270719 w 11269336"/>
              <a:gd name="connsiteY225" fmla="*/ 2052702 h 2323145"/>
              <a:gd name="connsiteX226" fmla="*/ 2253080 w 11269336"/>
              <a:gd name="connsiteY226" fmla="*/ 2056363 h 2323145"/>
              <a:gd name="connsiteX227" fmla="*/ 2250906 w 11269336"/>
              <a:gd name="connsiteY227" fmla="*/ 2055654 h 2323145"/>
              <a:gd name="connsiteX228" fmla="*/ 2236905 w 11269336"/>
              <a:gd name="connsiteY228" fmla="*/ 2062882 h 2323145"/>
              <a:gd name="connsiteX229" fmla="*/ 2225830 w 11269336"/>
              <a:gd name="connsiteY229" fmla="*/ 2074027 h 2323145"/>
              <a:gd name="connsiteX230" fmla="*/ 2073776 w 11269336"/>
              <a:gd name="connsiteY230" fmla="*/ 2089244 h 2323145"/>
              <a:gd name="connsiteX231" fmla="*/ 1948256 w 11269336"/>
              <a:gd name="connsiteY231" fmla="*/ 2146616 h 2323145"/>
              <a:gd name="connsiteX232" fmla="*/ 1865582 w 11269336"/>
              <a:gd name="connsiteY232" fmla="*/ 2153738 h 2323145"/>
              <a:gd name="connsiteX233" fmla="*/ 1835210 w 11269336"/>
              <a:gd name="connsiteY233" fmla="*/ 2134244 h 2323145"/>
              <a:gd name="connsiteX234" fmla="*/ 1632661 w 11269336"/>
              <a:gd name="connsiteY234" fmla="*/ 2173882 h 2323145"/>
              <a:gd name="connsiteX235" fmla="*/ 1579590 w 11269336"/>
              <a:gd name="connsiteY235" fmla="*/ 2173680 h 2323145"/>
              <a:gd name="connsiteX236" fmla="*/ 1535601 w 11269336"/>
              <a:gd name="connsiteY236" fmla="*/ 2194590 h 2323145"/>
              <a:gd name="connsiteX237" fmla="*/ 1515594 w 11269336"/>
              <a:gd name="connsiteY237" fmla="*/ 2189622 h 2323145"/>
              <a:gd name="connsiteX238" fmla="*/ 1512113 w 11269336"/>
              <a:gd name="connsiteY238" fmla="*/ 2188534 h 2323145"/>
              <a:gd name="connsiteX239" fmla="*/ 1498838 w 11269336"/>
              <a:gd name="connsiteY239" fmla="*/ 2189213 h 2323145"/>
              <a:gd name="connsiteX240" fmla="*/ 1494279 w 11269336"/>
              <a:gd name="connsiteY240" fmla="*/ 2183112 h 2323145"/>
              <a:gd name="connsiteX241" fmla="*/ 1473714 w 11269336"/>
              <a:gd name="connsiteY241" fmla="*/ 2179625 h 2323145"/>
              <a:gd name="connsiteX242" fmla="*/ 1449503 w 11269336"/>
              <a:gd name="connsiteY242" fmla="*/ 2182633 h 2323145"/>
              <a:gd name="connsiteX243" fmla="*/ 1266687 w 11269336"/>
              <a:gd name="connsiteY243" fmla="*/ 2212688 h 2323145"/>
              <a:gd name="connsiteX244" fmla="*/ 1239614 w 11269336"/>
              <a:gd name="connsiteY244" fmla="*/ 2209727 h 2323145"/>
              <a:gd name="connsiteX245" fmla="*/ 1202436 w 11269336"/>
              <a:gd name="connsiteY245" fmla="*/ 2209817 h 2323145"/>
              <a:gd name="connsiteX246" fmla="*/ 1136097 w 11269336"/>
              <a:gd name="connsiteY246" fmla="*/ 2205112 h 2323145"/>
              <a:gd name="connsiteX247" fmla="*/ 988232 w 11269336"/>
              <a:gd name="connsiteY247" fmla="*/ 2235635 h 2323145"/>
              <a:gd name="connsiteX248" fmla="*/ 981959 w 11269336"/>
              <a:gd name="connsiteY248" fmla="*/ 2231607 h 2323145"/>
              <a:gd name="connsiteX249" fmla="*/ 938600 w 11269336"/>
              <a:gd name="connsiteY249" fmla="*/ 2238113 h 2323145"/>
              <a:gd name="connsiteX250" fmla="*/ 791788 w 11269336"/>
              <a:gd name="connsiteY250" fmla="*/ 2293224 h 2323145"/>
              <a:gd name="connsiteX251" fmla="*/ 706914 w 11269336"/>
              <a:gd name="connsiteY251" fmla="*/ 2305046 h 2323145"/>
              <a:gd name="connsiteX252" fmla="*/ 675971 w 11269336"/>
              <a:gd name="connsiteY252" fmla="*/ 2304030 h 2323145"/>
              <a:gd name="connsiteX253" fmla="*/ 624180 w 11269336"/>
              <a:gd name="connsiteY253" fmla="*/ 2302650 h 2323145"/>
              <a:gd name="connsiteX254" fmla="*/ 583453 w 11269336"/>
              <a:gd name="connsiteY254" fmla="*/ 2288788 h 2323145"/>
              <a:gd name="connsiteX255" fmla="*/ 540946 w 11269336"/>
              <a:gd name="connsiteY255" fmla="*/ 2292721 h 2323145"/>
              <a:gd name="connsiteX256" fmla="*/ 533680 w 11269336"/>
              <a:gd name="connsiteY256" fmla="*/ 2310233 h 2323145"/>
              <a:gd name="connsiteX257" fmla="*/ 487366 w 11269336"/>
              <a:gd name="connsiteY257" fmla="*/ 2309053 h 2323145"/>
              <a:gd name="connsiteX258" fmla="*/ 416820 w 11269336"/>
              <a:gd name="connsiteY258" fmla="*/ 2305443 h 2323145"/>
              <a:gd name="connsiteX259" fmla="*/ 376805 w 11269336"/>
              <a:gd name="connsiteY259" fmla="*/ 2307647 h 2323145"/>
              <a:gd name="connsiteX260" fmla="*/ 266777 w 11269336"/>
              <a:gd name="connsiteY260" fmla="*/ 2309012 h 2323145"/>
              <a:gd name="connsiteX261" fmla="*/ 156013 w 11269336"/>
              <a:gd name="connsiteY261" fmla="*/ 2306832 h 2323145"/>
              <a:gd name="connsiteX262" fmla="*/ 87258 w 11269336"/>
              <a:gd name="connsiteY262" fmla="*/ 2285511 h 2323145"/>
              <a:gd name="connsiteX263" fmla="*/ 23798 w 11269336"/>
              <a:gd name="connsiteY263" fmla="*/ 2281822 h 2323145"/>
              <a:gd name="connsiteX264" fmla="*/ 0 w 11269336"/>
              <a:gd name="connsiteY264" fmla="*/ 2285369 h 2323145"/>
              <a:gd name="connsiteX265" fmla="*/ 0 w 11269336"/>
              <a:gd name="connsiteY265"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162278 w 11269336"/>
              <a:gd name="connsiteY21" fmla="*/ 704724 h 2323145"/>
              <a:gd name="connsiteX22" fmla="*/ 8977138 w 11269336"/>
              <a:gd name="connsiteY22" fmla="*/ 774970 h 2323145"/>
              <a:gd name="connsiteX23" fmla="*/ 9070855 w 11269336"/>
              <a:gd name="connsiteY23" fmla="*/ 794621 h 2323145"/>
              <a:gd name="connsiteX24" fmla="*/ 8914746 w 11269336"/>
              <a:gd name="connsiteY24" fmla="*/ 826428 h 2323145"/>
              <a:gd name="connsiteX25" fmla="*/ 8917778 w 11269336"/>
              <a:gd name="connsiteY25" fmla="*/ 835198 h 2323145"/>
              <a:gd name="connsiteX26" fmla="*/ 8905560 w 11269336"/>
              <a:gd name="connsiteY26" fmla="*/ 838358 h 2323145"/>
              <a:gd name="connsiteX27" fmla="*/ 8897564 w 11269336"/>
              <a:gd name="connsiteY27" fmla="*/ 834287 h 2323145"/>
              <a:gd name="connsiteX28" fmla="*/ 8878040 w 11269336"/>
              <a:gd name="connsiteY28" fmla="*/ 844150 h 2323145"/>
              <a:gd name="connsiteX29" fmla="*/ 8795998 w 11269336"/>
              <a:gd name="connsiteY29" fmla="*/ 863337 h 2323145"/>
              <a:gd name="connsiteX30" fmla="*/ 8776970 w 11269336"/>
              <a:gd name="connsiteY30" fmla="*/ 885177 h 2323145"/>
              <a:gd name="connsiteX31" fmla="*/ 8755719 w 11269336"/>
              <a:gd name="connsiteY31" fmla="*/ 889754 h 2323145"/>
              <a:gd name="connsiteX32" fmla="*/ 8743257 w 11269336"/>
              <a:gd name="connsiteY32" fmla="*/ 904723 h 2323145"/>
              <a:gd name="connsiteX33" fmla="*/ 8721366 w 11269336"/>
              <a:gd name="connsiteY33" fmla="*/ 904711 h 2323145"/>
              <a:gd name="connsiteX34" fmla="*/ 8678353 w 11269336"/>
              <a:gd name="connsiteY34" fmla="*/ 926318 h 2323145"/>
              <a:gd name="connsiteX35" fmla="*/ 8636849 w 11269336"/>
              <a:gd name="connsiteY35" fmla="*/ 937900 h 2323145"/>
              <a:gd name="connsiteX36" fmla="*/ 8620213 w 11269336"/>
              <a:gd name="connsiteY36" fmla="*/ 943068 h 2323145"/>
              <a:gd name="connsiteX37" fmla="*/ 8612581 w 11269336"/>
              <a:gd name="connsiteY37" fmla="*/ 952695 h 2323145"/>
              <a:gd name="connsiteX38" fmla="*/ 8589038 w 11269336"/>
              <a:gd name="connsiteY38" fmla="*/ 963892 h 2323145"/>
              <a:gd name="connsiteX39" fmla="*/ 8579950 w 11269336"/>
              <a:gd name="connsiteY39" fmla="*/ 960899 h 2323145"/>
              <a:gd name="connsiteX40" fmla="*/ 8579319 w 11269336"/>
              <a:gd name="connsiteY40" fmla="*/ 965630 h 2323145"/>
              <a:gd name="connsiteX41" fmla="*/ 8547429 w 11269336"/>
              <a:gd name="connsiteY41" fmla="*/ 984506 h 2323145"/>
              <a:gd name="connsiteX42" fmla="*/ 8478704 w 11269336"/>
              <a:gd name="connsiteY42" fmla="*/ 1025490 h 2323145"/>
              <a:gd name="connsiteX43" fmla="*/ 8461421 w 11269336"/>
              <a:gd name="connsiteY43" fmla="*/ 1035512 h 2323145"/>
              <a:gd name="connsiteX44" fmla="*/ 8445003 w 11269336"/>
              <a:gd name="connsiteY44" fmla="*/ 1036851 h 2323145"/>
              <a:gd name="connsiteX45" fmla="*/ 8357350 w 11269336"/>
              <a:gd name="connsiteY45" fmla="*/ 1060213 h 2323145"/>
              <a:gd name="connsiteX46" fmla="*/ 8335565 w 11269336"/>
              <a:gd name="connsiteY46" fmla="*/ 1061151 h 2323145"/>
              <a:gd name="connsiteX47" fmla="*/ 8325267 w 11269336"/>
              <a:gd name="connsiteY47" fmla="*/ 1055919 h 2323145"/>
              <a:gd name="connsiteX48" fmla="*/ 8293586 w 11269336"/>
              <a:gd name="connsiteY48" fmla="*/ 1076144 h 2323145"/>
              <a:gd name="connsiteX49" fmla="*/ 8242405 w 11269336"/>
              <a:gd name="connsiteY49" fmla="*/ 1095960 h 2323145"/>
              <a:gd name="connsiteX50" fmla="*/ 8197391 w 11269336"/>
              <a:gd name="connsiteY50" fmla="*/ 1107746 h 2323145"/>
              <a:gd name="connsiteX51" fmla="*/ 8081474 w 11269336"/>
              <a:gd name="connsiteY51" fmla="*/ 1130125 h 2323145"/>
              <a:gd name="connsiteX52" fmla="*/ 8053585 w 11269336"/>
              <a:gd name="connsiteY52" fmla="*/ 1129169 h 2323145"/>
              <a:gd name="connsiteX53" fmla="*/ 8038422 w 11269336"/>
              <a:gd name="connsiteY53" fmla="*/ 1119092 h 2323145"/>
              <a:gd name="connsiteX54" fmla="*/ 8029450 w 11269336"/>
              <a:gd name="connsiteY54" fmla="*/ 1125592 h 2323145"/>
              <a:gd name="connsiteX55" fmla="*/ 7959552 w 11269336"/>
              <a:gd name="connsiteY55" fmla="*/ 1140188 h 2323145"/>
              <a:gd name="connsiteX56" fmla="*/ 7914188 w 11269336"/>
              <a:gd name="connsiteY56" fmla="*/ 1150862 h 2323145"/>
              <a:gd name="connsiteX57" fmla="*/ 7914918 w 11269336"/>
              <a:gd name="connsiteY57" fmla="*/ 1168758 h 2323145"/>
              <a:gd name="connsiteX58" fmla="*/ 7875510 w 11269336"/>
              <a:gd name="connsiteY58" fmla="*/ 1183153 h 2323145"/>
              <a:gd name="connsiteX59" fmla="*/ 7829932 w 11269336"/>
              <a:gd name="connsiteY59" fmla="*/ 1180782 h 2323145"/>
              <a:gd name="connsiteX60" fmla="*/ 7779182 w 11269336"/>
              <a:gd name="connsiteY60" fmla="*/ 1192665 h 2323145"/>
              <a:gd name="connsiteX61" fmla="*/ 7748774 w 11269336"/>
              <a:gd name="connsiteY61" fmla="*/ 1199586 h 2323145"/>
              <a:gd name="connsiteX62" fmla="*/ 7671846 w 11269336"/>
              <a:gd name="connsiteY62" fmla="*/ 1231966 h 2323145"/>
              <a:gd name="connsiteX63" fmla="*/ 7554146 w 11269336"/>
              <a:gd name="connsiteY63" fmla="*/ 1319748 h 2323145"/>
              <a:gd name="connsiteX64" fmla="*/ 7515052 w 11269336"/>
              <a:gd name="connsiteY64" fmla="*/ 1336718 h 2323145"/>
              <a:gd name="connsiteX65" fmla="*/ 7507193 w 11269336"/>
              <a:gd name="connsiteY65" fmla="*/ 1334617 h 2323145"/>
              <a:gd name="connsiteX66" fmla="*/ 7461694 w 11269336"/>
              <a:gd name="connsiteY66" fmla="*/ 1375866 h 2323145"/>
              <a:gd name="connsiteX67" fmla="*/ 7377571 w 11269336"/>
              <a:gd name="connsiteY67" fmla="*/ 1400128 h 2323145"/>
              <a:gd name="connsiteX68" fmla="*/ 7311261 w 11269336"/>
              <a:gd name="connsiteY68" fmla="*/ 1412652 h 2323145"/>
              <a:gd name="connsiteX69" fmla="*/ 7275307 w 11269336"/>
              <a:gd name="connsiteY69" fmla="*/ 1422171 h 2323145"/>
              <a:gd name="connsiteX70" fmla="*/ 7247783 w 11269336"/>
              <a:gd name="connsiteY70" fmla="*/ 1426330 h 2323145"/>
              <a:gd name="connsiteX71" fmla="*/ 7185047 w 11269336"/>
              <a:gd name="connsiteY71" fmla="*/ 1451812 h 2323145"/>
              <a:gd name="connsiteX72" fmla="*/ 7084117 w 11269336"/>
              <a:gd name="connsiteY72" fmla="*/ 1500281 h 2323145"/>
              <a:gd name="connsiteX73" fmla="*/ 7062011 w 11269336"/>
              <a:gd name="connsiteY73" fmla="*/ 1509183 h 2323145"/>
              <a:gd name="connsiteX74" fmla="*/ 7040555 w 11269336"/>
              <a:gd name="connsiteY74" fmla="*/ 1511207 h 2323145"/>
              <a:gd name="connsiteX75" fmla="*/ 7033438 w 11269336"/>
              <a:gd name="connsiteY75" fmla="*/ 1506772 h 2323145"/>
              <a:gd name="connsiteX76" fmla="*/ 7020886 w 11269336"/>
              <a:gd name="connsiteY76" fmla="*/ 1510764 h 2323145"/>
              <a:gd name="connsiteX77" fmla="*/ 7017033 w 11269336"/>
              <a:gd name="connsiteY77" fmla="*/ 1510650 h 2323145"/>
              <a:gd name="connsiteX78" fmla="*/ 6995460 w 11269336"/>
              <a:gd name="connsiteY78" fmla="*/ 1511173 h 2323145"/>
              <a:gd name="connsiteX79" fmla="*/ 6962144 w 11269336"/>
              <a:gd name="connsiteY79" fmla="*/ 1541508 h 2323145"/>
              <a:gd name="connsiteX80" fmla="*/ 6910674 w 11269336"/>
              <a:gd name="connsiteY80" fmla="*/ 1554793 h 2323145"/>
              <a:gd name="connsiteX81" fmla="*/ 6732152 w 11269336"/>
              <a:gd name="connsiteY81" fmla="*/ 1642538 h 2323145"/>
              <a:gd name="connsiteX82" fmla="*/ 6694106 w 11269336"/>
              <a:gd name="connsiteY82" fmla="*/ 1632377 h 2323145"/>
              <a:gd name="connsiteX83" fmla="*/ 6617223 w 11269336"/>
              <a:gd name="connsiteY83" fmla="*/ 1659889 h 2323145"/>
              <a:gd name="connsiteX84" fmla="*/ 6521138 w 11269336"/>
              <a:gd name="connsiteY84" fmla="*/ 1744340 h 2323145"/>
              <a:gd name="connsiteX85" fmla="*/ 6380677 w 11269336"/>
              <a:gd name="connsiteY85" fmla="*/ 1796883 h 2323145"/>
              <a:gd name="connsiteX86" fmla="*/ 6374897 w 11269336"/>
              <a:gd name="connsiteY86" fmla="*/ 1809910 h 2323145"/>
              <a:gd name="connsiteX87" fmla="*/ 6364545 w 11269336"/>
              <a:gd name="connsiteY87" fmla="*/ 1820090 h 2323145"/>
              <a:gd name="connsiteX88" fmla="*/ 6362126 w 11269336"/>
              <a:gd name="connsiteY88" fmla="*/ 1819991 h 2323145"/>
              <a:gd name="connsiteX89" fmla="*/ 6346673 w 11269336"/>
              <a:gd name="connsiteY89" fmla="*/ 1827824 h 2323145"/>
              <a:gd name="connsiteX90" fmla="*/ 6345588 w 11269336"/>
              <a:gd name="connsiteY90" fmla="*/ 1832232 h 2323145"/>
              <a:gd name="connsiteX91" fmla="*/ 6335708 w 11269336"/>
              <a:gd name="connsiteY91" fmla="*/ 1838451 h 2323145"/>
              <a:gd name="connsiteX92" fmla="*/ 6318182 w 11269336"/>
              <a:gd name="connsiteY92" fmla="*/ 1852975 h 2323145"/>
              <a:gd name="connsiteX93" fmla="*/ 6313084 w 11269336"/>
              <a:gd name="connsiteY93" fmla="*/ 1853561 h 2323145"/>
              <a:gd name="connsiteX94" fmla="*/ 6283816 w 11269336"/>
              <a:gd name="connsiteY94" fmla="*/ 1872148 h 2323145"/>
              <a:gd name="connsiteX95" fmla="*/ 6282550 w 11269336"/>
              <a:gd name="connsiteY95" fmla="*/ 1871392 h 2323145"/>
              <a:gd name="connsiteX96" fmla="*/ 6270527 w 11269336"/>
              <a:gd name="connsiteY96" fmla="*/ 1872208 h 2323145"/>
              <a:gd name="connsiteX97" fmla="*/ 6249518 w 11269336"/>
              <a:gd name="connsiteY97" fmla="*/ 1876079 h 2323145"/>
              <a:gd name="connsiteX98" fmla="*/ 6190386 w 11269336"/>
              <a:gd name="connsiteY98" fmla="*/ 1872478 h 2323145"/>
              <a:gd name="connsiteX99" fmla="*/ 6159777 w 11269336"/>
              <a:gd name="connsiteY99" fmla="*/ 1891745 h 2323145"/>
              <a:gd name="connsiteX100" fmla="*/ 6153131 w 11269336"/>
              <a:gd name="connsiteY100" fmla="*/ 1895079 h 2323145"/>
              <a:gd name="connsiteX101" fmla="*/ 6152798 w 11269336"/>
              <a:gd name="connsiteY101" fmla="*/ 1894920 h 2323145"/>
              <a:gd name="connsiteX102" fmla="*/ 6145388 w 11269336"/>
              <a:gd name="connsiteY102" fmla="*/ 1897990 h 2323145"/>
              <a:gd name="connsiteX103" fmla="*/ 6141014 w 11269336"/>
              <a:gd name="connsiteY103" fmla="*/ 1901155 h 2323145"/>
              <a:gd name="connsiteX104" fmla="*/ 6128122 w 11269336"/>
              <a:gd name="connsiteY104" fmla="*/ 1907623 h 2323145"/>
              <a:gd name="connsiteX105" fmla="*/ 6122351 w 11269336"/>
              <a:gd name="connsiteY105" fmla="*/ 1908359 h 2323145"/>
              <a:gd name="connsiteX106" fmla="*/ 6064750 w 11269336"/>
              <a:gd name="connsiteY106" fmla="*/ 1896394 h 2323145"/>
              <a:gd name="connsiteX107" fmla="*/ 5964230 w 11269336"/>
              <a:gd name="connsiteY107" fmla="*/ 1910038 h 2323145"/>
              <a:gd name="connsiteX108" fmla="*/ 5865399 w 11269336"/>
              <a:gd name="connsiteY108" fmla="*/ 1926966 h 2323145"/>
              <a:gd name="connsiteX109" fmla="*/ 5829951 w 11269336"/>
              <a:gd name="connsiteY109" fmla="*/ 1934755 h 2323145"/>
              <a:gd name="connsiteX110" fmla="*/ 5765285 w 11269336"/>
              <a:gd name="connsiteY110" fmla="*/ 1941322 h 2323145"/>
              <a:gd name="connsiteX111" fmla="*/ 5734750 w 11269336"/>
              <a:gd name="connsiteY111" fmla="*/ 1939793 h 2323145"/>
              <a:gd name="connsiteX112" fmla="*/ 5733569 w 11269336"/>
              <a:gd name="connsiteY112" fmla="*/ 1940505 h 2323145"/>
              <a:gd name="connsiteX113" fmla="*/ 5730329 w 11269336"/>
              <a:gd name="connsiteY113" fmla="*/ 1937845 h 2323145"/>
              <a:gd name="connsiteX114" fmla="*/ 5724661 w 11269336"/>
              <a:gd name="connsiteY114" fmla="*/ 1937455 h 2323145"/>
              <a:gd name="connsiteX115" fmla="*/ 5710186 w 11269336"/>
              <a:gd name="connsiteY115" fmla="*/ 1941370 h 2323145"/>
              <a:gd name="connsiteX116" fmla="*/ 5704910 w 11269336"/>
              <a:gd name="connsiteY116" fmla="*/ 1943663 h 2323145"/>
              <a:gd name="connsiteX117" fmla="*/ 5696836 w 11269336"/>
              <a:gd name="connsiteY117" fmla="*/ 1945271 h 2323145"/>
              <a:gd name="connsiteX118" fmla="*/ 5696583 w 11269336"/>
              <a:gd name="connsiteY118" fmla="*/ 1945050 h 2323145"/>
              <a:gd name="connsiteX119" fmla="*/ 5689123 w 11269336"/>
              <a:gd name="connsiteY119" fmla="*/ 1947067 h 2323145"/>
              <a:gd name="connsiteX120" fmla="*/ 5653291 w 11269336"/>
              <a:gd name="connsiteY120" fmla="*/ 1960245 h 2323145"/>
              <a:gd name="connsiteX121" fmla="*/ 5599385 w 11269336"/>
              <a:gd name="connsiteY121" fmla="*/ 1945198 h 2323145"/>
              <a:gd name="connsiteX122" fmla="*/ 5578300 w 11269336"/>
              <a:gd name="connsiteY122" fmla="*/ 1944963 h 2323145"/>
              <a:gd name="connsiteX123" fmla="*/ 5566758 w 11269336"/>
              <a:gd name="connsiteY123" fmla="*/ 1943441 h 2323145"/>
              <a:gd name="connsiteX124" fmla="*/ 5565857 w 11269336"/>
              <a:gd name="connsiteY124" fmla="*/ 1942445 h 2323145"/>
              <a:gd name="connsiteX125" fmla="*/ 5531534 w 11269336"/>
              <a:gd name="connsiteY125" fmla="*/ 1955208 h 2323145"/>
              <a:gd name="connsiteX126" fmla="*/ 5526552 w 11269336"/>
              <a:gd name="connsiteY126" fmla="*/ 1954799 h 2323145"/>
              <a:gd name="connsiteX127" fmla="*/ 5504723 w 11269336"/>
              <a:gd name="connsiteY127" fmla="*/ 1965811 h 2323145"/>
              <a:gd name="connsiteX128" fmla="*/ 5493156 w 11269336"/>
              <a:gd name="connsiteY128" fmla="*/ 1970063 h 2323145"/>
              <a:gd name="connsiteX129" fmla="*/ 5490486 w 11269336"/>
              <a:gd name="connsiteY129" fmla="*/ 1974227 h 2323145"/>
              <a:gd name="connsiteX130" fmla="*/ 5473107 w 11269336"/>
              <a:gd name="connsiteY130" fmla="*/ 1979001 h 2323145"/>
              <a:gd name="connsiteX131" fmla="*/ 5470885 w 11269336"/>
              <a:gd name="connsiteY131" fmla="*/ 1978432 h 2323145"/>
              <a:gd name="connsiteX132" fmla="*/ 5457393 w 11269336"/>
              <a:gd name="connsiteY132" fmla="*/ 1986525 h 2323145"/>
              <a:gd name="connsiteX133" fmla="*/ 5447102 w 11269336"/>
              <a:gd name="connsiteY133" fmla="*/ 1998329 h 2323145"/>
              <a:gd name="connsiteX134" fmla="*/ 5159151 w 11269336"/>
              <a:gd name="connsiteY134" fmla="*/ 2029640 h 2323145"/>
              <a:gd name="connsiteX135" fmla="*/ 5041688 w 11269336"/>
              <a:gd name="connsiteY135" fmla="*/ 2022334 h 2323145"/>
              <a:gd name="connsiteX136" fmla="*/ 4860988 w 11269336"/>
              <a:gd name="connsiteY136" fmla="*/ 2135698 h 2323145"/>
              <a:gd name="connsiteX137" fmla="*/ 4807902 w 11269336"/>
              <a:gd name="connsiteY137" fmla="*/ 2138894 h 2323145"/>
              <a:gd name="connsiteX138" fmla="*/ 4765388 w 11269336"/>
              <a:gd name="connsiteY138" fmla="*/ 2162525 h 2323145"/>
              <a:gd name="connsiteX139" fmla="*/ 4745033 w 11269336"/>
              <a:gd name="connsiteY139" fmla="*/ 2158859 h 2323145"/>
              <a:gd name="connsiteX140" fmla="*/ 4741475 w 11269336"/>
              <a:gd name="connsiteY140" fmla="*/ 2157998 h 2323145"/>
              <a:gd name="connsiteX141" fmla="*/ 4728247 w 11269336"/>
              <a:gd name="connsiteY141" fmla="*/ 2159526 h 2323145"/>
              <a:gd name="connsiteX142" fmla="*/ 4723263 w 11269336"/>
              <a:gd name="connsiteY142" fmla="*/ 2153742 h 2323145"/>
              <a:gd name="connsiteX143" fmla="*/ 4702453 w 11269336"/>
              <a:gd name="connsiteY143" fmla="*/ 2151586 h 2323145"/>
              <a:gd name="connsiteX144" fmla="*/ 4678455 w 11269336"/>
              <a:gd name="connsiteY144" fmla="*/ 2156131 h 2323145"/>
              <a:gd name="connsiteX145" fmla="*/ 4593061 w 11269336"/>
              <a:gd name="connsiteY145" fmla="*/ 2171597 h 2323145"/>
              <a:gd name="connsiteX146" fmla="*/ 4579902 w 11269336"/>
              <a:gd name="connsiteY146" fmla="*/ 2177927 h 2323145"/>
              <a:gd name="connsiteX147" fmla="*/ 4533444 w 11269336"/>
              <a:gd name="connsiteY147" fmla="*/ 2181200 h 2323145"/>
              <a:gd name="connsiteX148" fmla="*/ 4492832 w 11269336"/>
              <a:gd name="connsiteY148" fmla="*/ 2188033 h 2323145"/>
              <a:gd name="connsiteX149" fmla="*/ 4467257 w 11269336"/>
              <a:gd name="connsiteY149" fmla="*/ 2196121 h 2323145"/>
              <a:gd name="connsiteX150" fmla="*/ 4459937 w 11269336"/>
              <a:gd name="connsiteY150" fmla="*/ 2195182 h 2323145"/>
              <a:gd name="connsiteX151" fmla="*/ 4433312 w 11269336"/>
              <a:gd name="connsiteY151" fmla="*/ 2199004 h 2323145"/>
              <a:gd name="connsiteX152" fmla="*/ 4420601 w 11269336"/>
              <a:gd name="connsiteY152" fmla="*/ 2205158 h 2323145"/>
              <a:gd name="connsiteX153" fmla="*/ 4405765 w 11269336"/>
              <a:gd name="connsiteY153" fmla="*/ 2199902 h 2323145"/>
              <a:gd name="connsiteX154" fmla="*/ 4401354 w 11269336"/>
              <a:gd name="connsiteY154" fmla="*/ 2194745 h 2323145"/>
              <a:gd name="connsiteX155" fmla="*/ 4383151 w 11269336"/>
              <a:gd name="connsiteY155" fmla="*/ 2201140 h 2323145"/>
              <a:gd name="connsiteX156" fmla="*/ 4366646 w 11269336"/>
              <a:gd name="connsiteY156" fmla="*/ 2198564 h 2323145"/>
              <a:gd name="connsiteX157" fmla="*/ 4354009 w 11269336"/>
              <a:gd name="connsiteY157" fmla="*/ 2204984 h 2323145"/>
              <a:gd name="connsiteX158" fmla="*/ 4348284 w 11269336"/>
              <a:gd name="connsiteY158" fmla="*/ 2205270 h 2323145"/>
              <a:gd name="connsiteX159" fmla="*/ 4333906 w 11269336"/>
              <a:gd name="connsiteY159" fmla="*/ 2205251 h 2323145"/>
              <a:gd name="connsiteX160" fmla="*/ 4308819 w 11269336"/>
              <a:gd name="connsiteY160" fmla="*/ 2203822 h 2323145"/>
              <a:gd name="connsiteX161" fmla="*/ 4301210 w 11269336"/>
              <a:gd name="connsiteY161" fmla="*/ 2204456 h 2323145"/>
              <a:gd name="connsiteX162" fmla="*/ 4283095 w 11269336"/>
              <a:gd name="connsiteY162" fmla="*/ 2198177 h 2323145"/>
              <a:gd name="connsiteX163" fmla="*/ 4250119 w 11269336"/>
              <a:gd name="connsiteY163" fmla="*/ 2196342 h 2323145"/>
              <a:gd name="connsiteX164" fmla="*/ 4189203 w 11269336"/>
              <a:gd name="connsiteY164" fmla="*/ 2178994 h 2323145"/>
              <a:gd name="connsiteX165" fmla="*/ 4154035 w 11269336"/>
              <a:gd name="connsiteY165" fmla="*/ 2171950 h 2323145"/>
              <a:gd name="connsiteX166" fmla="*/ 4129569 w 11269336"/>
              <a:gd name="connsiteY166" fmla="*/ 2163850 h 2323145"/>
              <a:gd name="connsiteX167" fmla="*/ 4061250 w 11269336"/>
              <a:gd name="connsiteY167" fmla="*/ 2159236 h 2323145"/>
              <a:gd name="connsiteX168" fmla="*/ 3945480 w 11269336"/>
              <a:gd name="connsiteY168" fmla="*/ 2158279 h 2323145"/>
              <a:gd name="connsiteX169" fmla="*/ 3921468 w 11269336"/>
              <a:gd name="connsiteY169" fmla="*/ 2156588 h 2323145"/>
              <a:gd name="connsiteX170" fmla="*/ 3903348 w 11269336"/>
              <a:gd name="connsiteY170" fmla="*/ 2149220 h 2323145"/>
              <a:gd name="connsiteX171" fmla="*/ 3901342 w 11269336"/>
              <a:gd name="connsiteY171" fmla="*/ 2142355 h 2323145"/>
              <a:gd name="connsiteX172" fmla="*/ 3888539 w 11269336"/>
              <a:gd name="connsiteY172" fmla="*/ 2140476 h 2323145"/>
              <a:gd name="connsiteX173" fmla="*/ 3885662 w 11269336"/>
              <a:gd name="connsiteY173" fmla="*/ 2138740 h 2323145"/>
              <a:gd name="connsiteX174" fmla="*/ 3868627 w 11269336"/>
              <a:gd name="connsiteY174" fmla="*/ 2130023 h 2323145"/>
              <a:gd name="connsiteX175" fmla="*/ 3819177 w 11269336"/>
              <a:gd name="connsiteY175" fmla="*/ 2142111 h 2323145"/>
              <a:gd name="connsiteX176" fmla="*/ 3769100 w 11269336"/>
              <a:gd name="connsiteY176" fmla="*/ 2131731 h 2323145"/>
              <a:gd name="connsiteX177" fmla="*/ 3562752 w 11269336"/>
              <a:gd name="connsiteY177" fmla="*/ 2131785 h 2323145"/>
              <a:gd name="connsiteX178" fmla="*/ 3541402 w 11269336"/>
              <a:gd name="connsiteY178" fmla="*/ 2106821 h 2323145"/>
              <a:gd name="connsiteX179" fmla="*/ 3365341 w 11269336"/>
              <a:gd name="connsiteY179" fmla="*/ 2077638 h 2323145"/>
              <a:gd name="connsiteX180" fmla="*/ 3170922 w 11269336"/>
              <a:gd name="connsiteY180" fmla="*/ 2115957 h 2323145"/>
              <a:gd name="connsiteX181" fmla="*/ 3156256 w 11269336"/>
              <a:gd name="connsiteY181" fmla="*/ 2124773 h 2323145"/>
              <a:gd name="connsiteX182" fmla="*/ 3140298 w 11269336"/>
              <a:gd name="connsiteY182" fmla="*/ 2129182 h 2323145"/>
              <a:gd name="connsiteX183" fmla="*/ 3138514 w 11269336"/>
              <a:gd name="connsiteY183" fmla="*/ 2128069 h 2323145"/>
              <a:gd name="connsiteX184" fmla="*/ 3120467 w 11269336"/>
              <a:gd name="connsiteY184" fmla="*/ 2128281 h 2323145"/>
              <a:gd name="connsiteX185" fmla="*/ 3116175 w 11269336"/>
              <a:gd name="connsiteY185" fmla="*/ 2131633 h 2323145"/>
              <a:gd name="connsiteX186" fmla="*/ 3103685 w 11269336"/>
              <a:gd name="connsiteY186" fmla="*/ 2132814 h 2323145"/>
              <a:gd name="connsiteX187" fmla="*/ 3078794 w 11269336"/>
              <a:gd name="connsiteY187" fmla="*/ 2137935 h 2323145"/>
              <a:gd name="connsiteX188" fmla="*/ 3074407 w 11269336"/>
              <a:gd name="connsiteY188" fmla="*/ 2136274 h 2323145"/>
              <a:gd name="connsiteX189" fmla="*/ 3037285 w 11269336"/>
              <a:gd name="connsiteY189" fmla="*/ 2139919 h 2323145"/>
              <a:gd name="connsiteX190" fmla="*/ 3036901 w 11269336"/>
              <a:gd name="connsiteY190" fmla="*/ 2138726 h 2323145"/>
              <a:gd name="connsiteX191" fmla="*/ 3026996 w 11269336"/>
              <a:gd name="connsiteY191" fmla="*/ 2134322 h 2323145"/>
              <a:gd name="connsiteX192" fmla="*/ 3007772 w 11269336"/>
              <a:gd name="connsiteY192" fmla="*/ 2128742 h 2323145"/>
              <a:gd name="connsiteX193" fmla="*/ 2965030 w 11269336"/>
              <a:gd name="connsiteY193" fmla="*/ 2100494 h 2323145"/>
              <a:gd name="connsiteX194" fmla="*/ 2926342 w 11269336"/>
              <a:gd name="connsiteY194" fmla="*/ 2104155 h 2323145"/>
              <a:gd name="connsiteX195" fmla="*/ 2918608 w 11269336"/>
              <a:gd name="connsiteY195" fmla="*/ 2104215 h 2323145"/>
              <a:gd name="connsiteX196" fmla="*/ 2918475 w 11269336"/>
              <a:gd name="connsiteY196" fmla="*/ 2103937 h 2323145"/>
              <a:gd name="connsiteX197" fmla="*/ 2910360 w 11269336"/>
              <a:gd name="connsiteY197" fmla="*/ 2103444 h 2323145"/>
              <a:gd name="connsiteX198" fmla="*/ 2904507 w 11269336"/>
              <a:gd name="connsiteY198" fmla="*/ 2104326 h 2323145"/>
              <a:gd name="connsiteX199" fmla="*/ 2889503 w 11269336"/>
              <a:gd name="connsiteY199" fmla="*/ 2104443 h 2323145"/>
              <a:gd name="connsiteX200" fmla="*/ 2884480 w 11269336"/>
              <a:gd name="connsiteY200" fmla="*/ 2102626 h 2323145"/>
              <a:gd name="connsiteX201" fmla="*/ 2882689 w 11269336"/>
              <a:gd name="connsiteY201" fmla="*/ 2099228 h 2323145"/>
              <a:gd name="connsiteX202" fmla="*/ 2881291 w 11269336"/>
              <a:gd name="connsiteY202" fmla="*/ 2099618 h 2323145"/>
              <a:gd name="connsiteX203" fmla="*/ 2853979 w 11269336"/>
              <a:gd name="connsiteY203" fmla="*/ 2090388 h 2323145"/>
              <a:gd name="connsiteX204" fmla="*/ 2791790 w 11269336"/>
              <a:gd name="connsiteY204" fmla="*/ 2080332 h 2323145"/>
              <a:gd name="connsiteX205" fmla="*/ 2755844 w 11269336"/>
              <a:gd name="connsiteY205" fmla="*/ 2078874 h 2323145"/>
              <a:gd name="connsiteX206" fmla="*/ 2657742 w 11269336"/>
              <a:gd name="connsiteY206" fmla="*/ 2070179 h 2323145"/>
              <a:gd name="connsiteX207" fmla="*/ 2559549 w 11269336"/>
              <a:gd name="connsiteY207" fmla="*/ 2057873 h 2323145"/>
              <a:gd name="connsiteX208" fmla="*/ 2512054 w 11269336"/>
              <a:gd name="connsiteY208" fmla="*/ 2031671 h 2323145"/>
              <a:gd name="connsiteX209" fmla="*/ 2506437 w 11269336"/>
              <a:gd name="connsiteY209" fmla="*/ 2030918 h 2323145"/>
              <a:gd name="connsiteX210" fmla="*/ 2491752 w 11269336"/>
              <a:gd name="connsiteY210" fmla="*/ 2033906 h 2323145"/>
              <a:gd name="connsiteX211" fmla="*/ 2486338 w 11269336"/>
              <a:gd name="connsiteY211" fmla="*/ 2035862 h 2323145"/>
              <a:gd name="connsiteX212" fmla="*/ 2478186 w 11269336"/>
              <a:gd name="connsiteY212" fmla="*/ 2036953 h 2323145"/>
              <a:gd name="connsiteX213" fmla="*/ 2477950 w 11269336"/>
              <a:gd name="connsiteY213" fmla="*/ 2036715 h 2323145"/>
              <a:gd name="connsiteX214" fmla="*/ 2470381 w 11269336"/>
              <a:gd name="connsiteY214" fmla="*/ 2038256 h 2323145"/>
              <a:gd name="connsiteX215" fmla="*/ 2433781 w 11269336"/>
              <a:gd name="connsiteY215" fmla="*/ 2049140 h 2323145"/>
              <a:gd name="connsiteX216" fmla="*/ 2381172 w 11269336"/>
              <a:gd name="connsiteY216" fmla="*/ 2030645 h 2323145"/>
              <a:gd name="connsiteX217" fmla="*/ 2360198 w 11269336"/>
              <a:gd name="connsiteY217" fmla="*/ 2029059 h 2323145"/>
              <a:gd name="connsiteX218" fmla="*/ 2348815 w 11269336"/>
              <a:gd name="connsiteY218" fmla="*/ 2026798 h 2323145"/>
              <a:gd name="connsiteX219" fmla="*/ 2347988 w 11269336"/>
              <a:gd name="connsiteY219" fmla="*/ 2025745 h 2323145"/>
              <a:gd name="connsiteX220" fmla="*/ 2312920 w 11269336"/>
              <a:gd name="connsiteY220" fmla="*/ 2036311 h 2323145"/>
              <a:gd name="connsiteX221" fmla="*/ 2307986 w 11269336"/>
              <a:gd name="connsiteY221" fmla="*/ 2035583 h 2323145"/>
              <a:gd name="connsiteX222" fmla="*/ 2285481 w 11269336"/>
              <a:gd name="connsiteY222" fmla="*/ 2045197 h 2323145"/>
              <a:gd name="connsiteX223" fmla="*/ 2273666 w 11269336"/>
              <a:gd name="connsiteY223" fmla="*/ 2048710 h 2323145"/>
              <a:gd name="connsiteX224" fmla="*/ 2270719 w 11269336"/>
              <a:gd name="connsiteY224" fmla="*/ 2052702 h 2323145"/>
              <a:gd name="connsiteX225" fmla="*/ 2253080 w 11269336"/>
              <a:gd name="connsiteY225" fmla="*/ 2056363 h 2323145"/>
              <a:gd name="connsiteX226" fmla="*/ 2250906 w 11269336"/>
              <a:gd name="connsiteY226" fmla="*/ 2055654 h 2323145"/>
              <a:gd name="connsiteX227" fmla="*/ 2236905 w 11269336"/>
              <a:gd name="connsiteY227" fmla="*/ 2062882 h 2323145"/>
              <a:gd name="connsiteX228" fmla="*/ 2225830 w 11269336"/>
              <a:gd name="connsiteY228" fmla="*/ 2074027 h 2323145"/>
              <a:gd name="connsiteX229" fmla="*/ 2073776 w 11269336"/>
              <a:gd name="connsiteY229" fmla="*/ 2089244 h 2323145"/>
              <a:gd name="connsiteX230" fmla="*/ 1948256 w 11269336"/>
              <a:gd name="connsiteY230" fmla="*/ 2146616 h 2323145"/>
              <a:gd name="connsiteX231" fmla="*/ 1865582 w 11269336"/>
              <a:gd name="connsiteY231" fmla="*/ 2153738 h 2323145"/>
              <a:gd name="connsiteX232" fmla="*/ 1835210 w 11269336"/>
              <a:gd name="connsiteY232" fmla="*/ 2134244 h 2323145"/>
              <a:gd name="connsiteX233" fmla="*/ 1632661 w 11269336"/>
              <a:gd name="connsiteY233" fmla="*/ 2173882 h 2323145"/>
              <a:gd name="connsiteX234" fmla="*/ 1579590 w 11269336"/>
              <a:gd name="connsiteY234" fmla="*/ 2173680 h 2323145"/>
              <a:gd name="connsiteX235" fmla="*/ 1535601 w 11269336"/>
              <a:gd name="connsiteY235" fmla="*/ 2194590 h 2323145"/>
              <a:gd name="connsiteX236" fmla="*/ 1515594 w 11269336"/>
              <a:gd name="connsiteY236" fmla="*/ 2189622 h 2323145"/>
              <a:gd name="connsiteX237" fmla="*/ 1512113 w 11269336"/>
              <a:gd name="connsiteY237" fmla="*/ 2188534 h 2323145"/>
              <a:gd name="connsiteX238" fmla="*/ 1498838 w 11269336"/>
              <a:gd name="connsiteY238" fmla="*/ 2189213 h 2323145"/>
              <a:gd name="connsiteX239" fmla="*/ 1494279 w 11269336"/>
              <a:gd name="connsiteY239" fmla="*/ 2183112 h 2323145"/>
              <a:gd name="connsiteX240" fmla="*/ 1473714 w 11269336"/>
              <a:gd name="connsiteY240" fmla="*/ 2179625 h 2323145"/>
              <a:gd name="connsiteX241" fmla="*/ 1449503 w 11269336"/>
              <a:gd name="connsiteY241" fmla="*/ 2182633 h 2323145"/>
              <a:gd name="connsiteX242" fmla="*/ 1266687 w 11269336"/>
              <a:gd name="connsiteY242" fmla="*/ 2212688 h 2323145"/>
              <a:gd name="connsiteX243" fmla="*/ 1239614 w 11269336"/>
              <a:gd name="connsiteY243" fmla="*/ 2209727 h 2323145"/>
              <a:gd name="connsiteX244" fmla="*/ 1202436 w 11269336"/>
              <a:gd name="connsiteY244" fmla="*/ 2209817 h 2323145"/>
              <a:gd name="connsiteX245" fmla="*/ 1136097 w 11269336"/>
              <a:gd name="connsiteY245" fmla="*/ 2205112 h 2323145"/>
              <a:gd name="connsiteX246" fmla="*/ 988232 w 11269336"/>
              <a:gd name="connsiteY246" fmla="*/ 2235635 h 2323145"/>
              <a:gd name="connsiteX247" fmla="*/ 981959 w 11269336"/>
              <a:gd name="connsiteY247" fmla="*/ 2231607 h 2323145"/>
              <a:gd name="connsiteX248" fmla="*/ 938600 w 11269336"/>
              <a:gd name="connsiteY248" fmla="*/ 2238113 h 2323145"/>
              <a:gd name="connsiteX249" fmla="*/ 791788 w 11269336"/>
              <a:gd name="connsiteY249" fmla="*/ 2293224 h 2323145"/>
              <a:gd name="connsiteX250" fmla="*/ 706914 w 11269336"/>
              <a:gd name="connsiteY250" fmla="*/ 2305046 h 2323145"/>
              <a:gd name="connsiteX251" fmla="*/ 675971 w 11269336"/>
              <a:gd name="connsiteY251" fmla="*/ 2304030 h 2323145"/>
              <a:gd name="connsiteX252" fmla="*/ 624180 w 11269336"/>
              <a:gd name="connsiteY252" fmla="*/ 2302650 h 2323145"/>
              <a:gd name="connsiteX253" fmla="*/ 583453 w 11269336"/>
              <a:gd name="connsiteY253" fmla="*/ 2288788 h 2323145"/>
              <a:gd name="connsiteX254" fmla="*/ 540946 w 11269336"/>
              <a:gd name="connsiteY254" fmla="*/ 2292721 h 2323145"/>
              <a:gd name="connsiteX255" fmla="*/ 533680 w 11269336"/>
              <a:gd name="connsiteY255" fmla="*/ 2310233 h 2323145"/>
              <a:gd name="connsiteX256" fmla="*/ 487366 w 11269336"/>
              <a:gd name="connsiteY256" fmla="*/ 2309053 h 2323145"/>
              <a:gd name="connsiteX257" fmla="*/ 416820 w 11269336"/>
              <a:gd name="connsiteY257" fmla="*/ 2305443 h 2323145"/>
              <a:gd name="connsiteX258" fmla="*/ 376805 w 11269336"/>
              <a:gd name="connsiteY258" fmla="*/ 2307647 h 2323145"/>
              <a:gd name="connsiteX259" fmla="*/ 266777 w 11269336"/>
              <a:gd name="connsiteY259" fmla="*/ 2309012 h 2323145"/>
              <a:gd name="connsiteX260" fmla="*/ 156013 w 11269336"/>
              <a:gd name="connsiteY260" fmla="*/ 2306832 h 2323145"/>
              <a:gd name="connsiteX261" fmla="*/ 87258 w 11269336"/>
              <a:gd name="connsiteY261" fmla="*/ 2285511 h 2323145"/>
              <a:gd name="connsiteX262" fmla="*/ 23798 w 11269336"/>
              <a:gd name="connsiteY262" fmla="*/ 2281822 h 2323145"/>
              <a:gd name="connsiteX263" fmla="*/ 0 w 11269336"/>
              <a:gd name="connsiteY263" fmla="*/ 2285369 h 2323145"/>
              <a:gd name="connsiteX264" fmla="*/ 0 w 11269336"/>
              <a:gd name="connsiteY264"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162278 w 11269336"/>
              <a:gd name="connsiteY21" fmla="*/ 704724 h 2323145"/>
              <a:gd name="connsiteX22" fmla="*/ 8977138 w 11269336"/>
              <a:gd name="connsiteY22" fmla="*/ 774970 h 2323145"/>
              <a:gd name="connsiteX23" fmla="*/ 8914746 w 11269336"/>
              <a:gd name="connsiteY23" fmla="*/ 826428 h 2323145"/>
              <a:gd name="connsiteX24" fmla="*/ 8917778 w 11269336"/>
              <a:gd name="connsiteY24" fmla="*/ 835198 h 2323145"/>
              <a:gd name="connsiteX25" fmla="*/ 8905560 w 11269336"/>
              <a:gd name="connsiteY25" fmla="*/ 838358 h 2323145"/>
              <a:gd name="connsiteX26" fmla="*/ 8897564 w 11269336"/>
              <a:gd name="connsiteY26" fmla="*/ 834287 h 2323145"/>
              <a:gd name="connsiteX27" fmla="*/ 8878040 w 11269336"/>
              <a:gd name="connsiteY27" fmla="*/ 844150 h 2323145"/>
              <a:gd name="connsiteX28" fmla="*/ 8795998 w 11269336"/>
              <a:gd name="connsiteY28" fmla="*/ 863337 h 2323145"/>
              <a:gd name="connsiteX29" fmla="*/ 8776970 w 11269336"/>
              <a:gd name="connsiteY29" fmla="*/ 885177 h 2323145"/>
              <a:gd name="connsiteX30" fmla="*/ 8755719 w 11269336"/>
              <a:gd name="connsiteY30" fmla="*/ 889754 h 2323145"/>
              <a:gd name="connsiteX31" fmla="*/ 8743257 w 11269336"/>
              <a:gd name="connsiteY31" fmla="*/ 904723 h 2323145"/>
              <a:gd name="connsiteX32" fmla="*/ 8721366 w 11269336"/>
              <a:gd name="connsiteY32" fmla="*/ 904711 h 2323145"/>
              <a:gd name="connsiteX33" fmla="*/ 8678353 w 11269336"/>
              <a:gd name="connsiteY33" fmla="*/ 926318 h 2323145"/>
              <a:gd name="connsiteX34" fmla="*/ 8636849 w 11269336"/>
              <a:gd name="connsiteY34" fmla="*/ 937900 h 2323145"/>
              <a:gd name="connsiteX35" fmla="*/ 8620213 w 11269336"/>
              <a:gd name="connsiteY35" fmla="*/ 943068 h 2323145"/>
              <a:gd name="connsiteX36" fmla="*/ 8612581 w 11269336"/>
              <a:gd name="connsiteY36" fmla="*/ 952695 h 2323145"/>
              <a:gd name="connsiteX37" fmla="*/ 8589038 w 11269336"/>
              <a:gd name="connsiteY37" fmla="*/ 963892 h 2323145"/>
              <a:gd name="connsiteX38" fmla="*/ 8579950 w 11269336"/>
              <a:gd name="connsiteY38" fmla="*/ 960899 h 2323145"/>
              <a:gd name="connsiteX39" fmla="*/ 8579319 w 11269336"/>
              <a:gd name="connsiteY39" fmla="*/ 965630 h 2323145"/>
              <a:gd name="connsiteX40" fmla="*/ 8547429 w 11269336"/>
              <a:gd name="connsiteY40" fmla="*/ 984506 h 2323145"/>
              <a:gd name="connsiteX41" fmla="*/ 8478704 w 11269336"/>
              <a:gd name="connsiteY41" fmla="*/ 1025490 h 2323145"/>
              <a:gd name="connsiteX42" fmla="*/ 8461421 w 11269336"/>
              <a:gd name="connsiteY42" fmla="*/ 1035512 h 2323145"/>
              <a:gd name="connsiteX43" fmla="*/ 8445003 w 11269336"/>
              <a:gd name="connsiteY43" fmla="*/ 1036851 h 2323145"/>
              <a:gd name="connsiteX44" fmla="*/ 8357350 w 11269336"/>
              <a:gd name="connsiteY44" fmla="*/ 1060213 h 2323145"/>
              <a:gd name="connsiteX45" fmla="*/ 8335565 w 11269336"/>
              <a:gd name="connsiteY45" fmla="*/ 1061151 h 2323145"/>
              <a:gd name="connsiteX46" fmla="*/ 8325267 w 11269336"/>
              <a:gd name="connsiteY46" fmla="*/ 1055919 h 2323145"/>
              <a:gd name="connsiteX47" fmla="*/ 8293586 w 11269336"/>
              <a:gd name="connsiteY47" fmla="*/ 1076144 h 2323145"/>
              <a:gd name="connsiteX48" fmla="*/ 8242405 w 11269336"/>
              <a:gd name="connsiteY48" fmla="*/ 1095960 h 2323145"/>
              <a:gd name="connsiteX49" fmla="*/ 8197391 w 11269336"/>
              <a:gd name="connsiteY49" fmla="*/ 1107746 h 2323145"/>
              <a:gd name="connsiteX50" fmla="*/ 8081474 w 11269336"/>
              <a:gd name="connsiteY50" fmla="*/ 1130125 h 2323145"/>
              <a:gd name="connsiteX51" fmla="*/ 8053585 w 11269336"/>
              <a:gd name="connsiteY51" fmla="*/ 1129169 h 2323145"/>
              <a:gd name="connsiteX52" fmla="*/ 8038422 w 11269336"/>
              <a:gd name="connsiteY52" fmla="*/ 1119092 h 2323145"/>
              <a:gd name="connsiteX53" fmla="*/ 8029450 w 11269336"/>
              <a:gd name="connsiteY53" fmla="*/ 1125592 h 2323145"/>
              <a:gd name="connsiteX54" fmla="*/ 7959552 w 11269336"/>
              <a:gd name="connsiteY54" fmla="*/ 1140188 h 2323145"/>
              <a:gd name="connsiteX55" fmla="*/ 7914188 w 11269336"/>
              <a:gd name="connsiteY55" fmla="*/ 1150862 h 2323145"/>
              <a:gd name="connsiteX56" fmla="*/ 7914918 w 11269336"/>
              <a:gd name="connsiteY56" fmla="*/ 1168758 h 2323145"/>
              <a:gd name="connsiteX57" fmla="*/ 7875510 w 11269336"/>
              <a:gd name="connsiteY57" fmla="*/ 1183153 h 2323145"/>
              <a:gd name="connsiteX58" fmla="*/ 7829932 w 11269336"/>
              <a:gd name="connsiteY58" fmla="*/ 1180782 h 2323145"/>
              <a:gd name="connsiteX59" fmla="*/ 7779182 w 11269336"/>
              <a:gd name="connsiteY59" fmla="*/ 1192665 h 2323145"/>
              <a:gd name="connsiteX60" fmla="*/ 7748774 w 11269336"/>
              <a:gd name="connsiteY60" fmla="*/ 1199586 h 2323145"/>
              <a:gd name="connsiteX61" fmla="*/ 7671846 w 11269336"/>
              <a:gd name="connsiteY61" fmla="*/ 1231966 h 2323145"/>
              <a:gd name="connsiteX62" fmla="*/ 7554146 w 11269336"/>
              <a:gd name="connsiteY62" fmla="*/ 1319748 h 2323145"/>
              <a:gd name="connsiteX63" fmla="*/ 7515052 w 11269336"/>
              <a:gd name="connsiteY63" fmla="*/ 1336718 h 2323145"/>
              <a:gd name="connsiteX64" fmla="*/ 7507193 w 11269336"/>
              <a:gd name="connsiteY64" fmla="*/ 1334617 h 2323145"/>
              <a:gd name="connsiteX65" fmla="*/ 7461694 w 11269336"/>
              <a:gd name="connsiteY65" fmla="*/ 1375866 h 2323145"/>
              <a:gd name="connsiteX66" fmla="*/ 7377571 w 11269336"/>
              <a:gd name="connsiteY66" fmla="*/ 1400128 h 2323145"/>
              <a:gd name="connsiteX67" fmla="*/ 7311261 w 11269336"/>
              <a:gd name="connsiteY67" fmla="*/ 1412652 h 2323145"/>
              <a:gd name="connsiteX68" fmla="*/ 7275307 w 11269336"/>
              <a:gd name="connsiteY68" fmla="*/ 1422171 h 2323145"/>
              <a:gd name="connsiteX69" fmla="*/ 7247783 w 11269336"/>
              <a:gd name="connsiteY69" fmla="*/ 1426330 h 2323145"/>
              <a:gd name="connsiteX70" fmla="*/ 7185047 w 11269336"/>
              <a:gd name="connsiteY70" fmla="*/ 1451812 h 2323145"/>
              <a:gd name="connsiteX71" fmla="*/ 7084117 w 11269336"/>
              <a:gd name="connsiteY71" fmla="*/ 1500281 h 2323145"/>
              <a:gd name="connsiteX72" fmla="*/ 7062011 w 11269336"/>
              <a:gd name="connsiteY72" fmla="*/ 1509183 h 2323145"/>
              <a:gd name="connsiteX73" fmla="*/ 7040555 w 11269336"/>
              <a:gd name="connsiteY73" fmla="*/ 1511207 h 2323145"/>
              <a:gd name="connsiteX74" fmla="*/ 7033438 w 11269336"/>
              <a:gd name="connsiteY74" fmla="*/ 1506772 h 2323145"/>
              <a:gd name="connsiteX75" fmla="*/ 7020886 w 11269336"/>
              <a:gd name="connsiteY75" fmla="*/ 1510764 h 2323145"/>
              <a:gd name="connsiteX76" fmla="*/ 7017033 w 11269336"/>
              <a:gd name="connsiteY76" fmla="*/ 1510650 h 2323145"/>
              <a:gd name="connsiteX77" fmla="*/ 6995460 w 11269336"/>
              <a:gd name="connsiteY77" fmla="*/ 1511173 h 2323145"/>
              <a:gd name="connsiteX78" fmla="*/ 6962144 w 11269336"/>
              <a:gd name="connsiteY78" fmla="*/ 1541508 h 2323145"/>
              <a:gd name="connsiteX79" fmla="*/ 6910674 w 11269336"/>
              <a:gd name="connsiteY79" fmla="*/ 1554793 h 2323145"/>
              <a:gd name="connsiteX80" fmla="*/ 6732152 w 11269336"/>
              <a:gd name="connsiteY80" fmla="*/ 1642538 h 2323145"/>
              <a:gd name="connsiteX81" fmla="*/ 6694106 w 11269336"/>
              <a:gd name="connsiteY81" fmla="*/ 1632377 h 2323145"/>
              <a:gd name="connsiteX82" fmla="*/ 6617223 w 11269336"/>
              <a:gd name="connsiteY82" fmla="*/ 1659889 h 2323145"/>
              <a:gd name="connsiteX83" fmla="*/ 6521138 w 11269336"/>
              <a:gd name="connsiteY83" fmla="*/ 1744340 h 2323145"/>
              <a:gd name="connsiteX84" fmla="*/ 6380677 w 11269336"/>
              <a:gd name="connsiteY84" fmla="*/ 1796883 h 2323145"/>
              <a:gd name="connsiteX85" fmla="*/ 6374897 w 11269336"/>
              <a:gd name="connsiteY85" fmla="*/ 1809910 h 2323145"/>
              <a:gd name="connsiteX86" fmla="*/ 6364545 w 11269336"/>
              <a:gd name="connsiteY86" fmla="*/ 1820090 h 2323145"/>
              <a:gd name="connsiteX87" fmla="*/ 6362126 w 11269336"/>
              <a:gd name="connsiteY87" fmla="*/ 1819991 h 2323145"/>
              <a:gd name="connsiteX88" fmla="*/ 6346673 w 11269336"/>
              <a:gd name="connsiteY88" fmla="*/ 1827824 h 2323145"/>
              <a:gd name="connsiteX89" fmla="*/ 6345588 w 11269336"/>
              <a:gd name="connsiteY89" fmla="*/ 1832232 h 2323145"/>
              <a:gd name="connsiteX90" fmla="*/ 6335708 w 11269336"/>
              <a:gd name="connsiteY90" fmla="*/ 1838451 h 2323145"/>
              <a:gd name="connsiteX91" fmla="*/ 6318182 w 11269336"/>
              <a:gd name="connsiteY91" fmla="*/ 1852975 h 2323145"/>
              <a:gd name="connsiteX92" fmla="*/ 6313084 w 11269336"/>
              <a:gd name="connsiteY92" fmla="*/ 1853561 h 2323145"/>
              <a:gd name="connsiteX93" fmla="*/ 6283816 w 11269336"/>
              <a:gd name="connsiteY93" fmla="*/ 1872148 h 2323145"/>
              <a:gd name="connsiteX94" fmla="*/ 6282550 w 11269336"/>
              <a:gd name="connsiteY94" fmla="*/ 1871392 h 2323145"/>
              <a:gd name="connsiteX95" fmla="*/ 6270527 w 11269336"/>
              <a:gd name="connsiteY95" fmla="*/ 1872208 h 2323145"/>
              <a:gd name="connsiteX96" fmla="*/ 6249518 w 11269336"/>
              <a:gd name="connsiteY96" fmla="*/ 1876079 h 2323145"/>
              <a:gd name="connsiteX97" fmla="*/ 6190386 w 11269336"/>
              <a:gd name="connsiteY97" fmla="*/ 1872478 h 2323145"/>
              <a:gd name="connsiteX98" fmla="*/ 6159777 w 11269336"/>
              <a:gd name="connsiteY98" fmla="*/ 1891745 h 2323145"/>
              <a:gd name="connsiteX99" fmla="*/ 6153131 w 11269336"/>
              <a:gd name="connsiteY99" fmla="*/ 1895079 h 2323145"/>
              <a:gd name="connsiteX100" fmla="*/ 6152798 w 11269336"/>
              <a:gd name="connsiteY100" fmla="*/ 1894920 h 2323145"/>
              <a:gd name="connsiteX101" fmla="*/ 6145388 w 11269336"/>
              <a:gd name="connsiteY101" fmla="*/ 1897990 h 2323145"/>
              <a:gd name="connsiteX102" fmla="*/ 6141014 w 11269336"/>
              <a:gd name="connsiteY102" fmla="*/ 1901155 h 2323145"/>
              <a:gd name="connsiteX103" fmla="*/ 6128122 w 11269336"/>
              <a:gd name="connsiteY103" fmla="*/ 1907623 h 2323145"/>
              <a:gd name="connsiteX104" fmla="*/ 6122351 w 11269336"/>
              <a:gd name="connsiteY104" fmla="*/ 1908359 h 2323145"/>
              <a:gd name="connsiteX105" fmla="*/ 6064750 w 11269336"/>
              <a:gd name="connsiteY105" fmla="*/ 1896394 h 2323145"/>
              <a:gd name="connsiteX106" fmla="*/ 5964230 w 11269336"/>
              <a:gd name="connsiteY106" fmla="*/ 1910038 h 2323145"/>
              <a:gd name="connsiteX107" fmla="*/ 5865399 w 11269336"/>
              <a:gd name="connsiteY107" fmla="*/ 1926966 h 2323145"/>
              <a:gd name="connsiteX108" fmla="*/ 5829951 w 11269336"/>
              <a:gd name="connsiteY108" fmla="*/ 1934755 h 2323145"/>
              <a:gd name="connsiteX109" fmla="*/ 5765285 w 11269336"/>
              <a:gd name="connsiteY109" fmla="*/ 1941322 h 2323145"/>
              <a:gd name="connsiteX110" fmla="*/ 5734750 w 11269336"/>
              <a:gd name="connsiteY110" fmla="*/ 1939793 h 2323145"/>
              <a:gd name="connsiteX111" fmla="*/ 5733569 w 11269336"/>
              <a:gd name="connsiteY111" fmla="*/ 1940505 h 2323145"/>
              <a:gd name="connsiteX112" fmla="*/ 5730329 w 11269336"/>
              <a:gd name="connsiteY112" fmla="*/ 1937845 h 2323145"/>
              <a:gd name="connsiteX113" fmla="*/ 5724661 w 11269336"/>
              <a:gd name="connsiteY113" fmla="*/ 1937455 h 2323145"/>
              <a:gd name="connsiteX114" fmla="*/ 5710186 w 11269336"/>
              <a:gd name="connsiteY114" fmla="*/ 1941370 h 2323145"/>
              <a:gd name="connsiteX115" fmla="*/ 5704910 w 11269336"/>
              <a:gd name="connsiteY115" fmla="*/ 1943663 h 2323145"/>
              <a:gd name="connsiteX116" fmla="*/ 5696836 w 11269336"/>
              <a:gd name="connsiteY116" fmla="*/ 1945271 h 2323145"/>
              <a:gd name="connsiteX117" fmla="*/ 5696583 w 11269336"/>
              <a:gd name="connsiteY117" fmla="*/ 1945050 h 2323145"/>
              <a:gd name="connsiteX118" fmla="*/ 5689123 w 11269336"/>
              <a:gd name="connsiteY118" fmla="*/ 1947067 h 2323145"/>
              <a:gd name="connsiteX119" fmla="*/ 5653291 w 11269336"/>
              <a:gd name="connsiteY119" fmla="*/ 1960245 h 2323145"/>
              <a:gd name="connsiteX120" fmla="*/ 5599385 w 11269336"/>
              <a:gd name="connsiteY120" fmla="*/ 1945198 h 2323145"/>
              <a:gd name="connsiteX121" fmla="*/ 5578300 w 11269336"/>
              <a:gd name="connsiteY121" fmla="*/ 1944963 h 2323145"/>
              <a:gd name="connsiteX122" fmla="*/ 5566758 w 11269336"/>
              <a:gd name="connsiteY122" fmla="*/ 1943441 h 2323145"/>
              <a:gd name="connsiteX123" fmla="*/ 5565857 w 11269336"/>
              <a:gd name="connsiteY123" fmla="*/ 1942445 h 2323145"/>
              <a:gd name="connsiteX124" fmla="*/ 5531534 w 11269336"/>
              <a:gd name="connsiteY124" fmla="*/ 1955208 h 2323145"/>
              <a:gd name="connsiteX125" fmla="*/ 5526552 w 11269336"/>
              <a:gd name="connsiteY125" fmla="*/ 1954799 h 2323145"/>
              <a:gd name="connsiteX126" fmla="*/ 5504723 w 11269336"/>
              <a:gd name="connsiteY126" fmla="*/ 1965811 h 2323145"/>
              <a:gd name="connsiteX127" fmla="*/ 5493156 w 11269336"/>
              <a:gd name="connsiteY127" fmla="*/ 1970063 h 2323145"/>
              <a:gd name="connsiteX128" fmla="*/ 5490486 w 11269336"/>
              <a:gd name="connsiteY128" fmla="*/ 1974227 h 2323145"/>
              <a:gd name="connsiteX129" fmla="*/ 5473107 w 11269336"/>
              <a:gd name="connsiteY129" fmla="*/ 1979001 h 2323145"/>
              <a:gd name="connsiteX130" fmla="*/ 5470885 w 11269336"/>
              <a:gd name="connsiteY130" fmla="*/ 1978432 h 2323145"/>
              <a:gd name="connsiteX131" fmla="*/ 5457393 w 11269336"/>
              <a:gd name="connsiteY131" fmla="*/ 1986525 h 2323145"/>
              <a:gd name="connsiteX132" fmla="*/ 5447102 w 11269336"/>
              <a:gd name="connsiteY132" fmla="*/ 1998329 h 2323145"/>
              <a:gd name="connsiteX133" fmla="*/ 5159151 w 11269336"/>
              <a:gd name="connsiteY133" fmla="*/ 2029640 h 2323145"/>
              <a:gd name="connsiteX134" fmla="*/ 5041688 w 11269336"/>
              <a:gd name="connsiteY134" fmla="*/ 2022334 h 2323145"/>
              <a:gd name="connsiteX135" fmla="*/ 4860988 w 11269336"/>
              <a:gd name="connsiteY135" fmla="*/ 2135698 h 2323145"/>
              <a:gd name="connsiteX136" fmla="*/ 4807902 w 11269336"/>
              <a:gd name="connsiteY136" fmla="*/ 2138894 h 2323145"/>
              <a:gd name="connsiteX137" fmla="*/ 4765388 w 11269336"/>
              <a:gd name="connsiteY137" fmla="*/ 2162525 h 2323145"/>
              <a:gd name="connsiteX138" fmla="*/ 4745033 w 11269336"/>
              <a:gd name="connsiteY138" fmla="*/ 2158859 h 2323145"/>
              <a:gd name="connsiteX139" fmla="*/ 4741475 w 11269336"/>
              <a:gd name="connsiteY139" fmla="*/ 2157998 h 2323145"/>
              <a:gd name="connsiteX140" fmla="*/ 4728247 w 11269336"/>
              <a:gd name="connsiteY140" fmla="*/ 2159526 h 2323145"/>
              <a:gd name="connsiteX141" fmla="*/ 4723263 w 11269336"/>
              <a:gd name="connsiteY141" fmla="*/ 2153742 h 2323145"/>
              <a:gd name="connsiteX142" fmla="*/ 4702453 w 11269336"/>
              <a:gd name="connsiteY142" fmla="*/ 2151586 h 2323145"/>
              <a:gd name="connsiteX143" fmla="*/ 4678455 w 11269336"/>
              <a:gd name="connsiteY143" fmla="*/ 2156131 h 2323145"/>
              <a:gd name="connsiteX144" fmla="*/ 4593061 w 11269336"/>
              <a:gd name="connsiteY144" fmla="*/ 2171597 h 2323145"/>
              <a:gd name="connsiteX145" fmla="*/ 4579902 w 11269336"/>
              <a:gd name="connsiteY145" fmla="*/ 2177927 h 2323145"/>
              <a:gd name="connsiteX146" fmla="*/ 4533444 w 11269336"/>
              <a:gd name="connsiteY146" fmla="*/ 2181200 h 2323145"/>
              <a:gd name="connsiteX147" fmla="*/ 4492832 w 11269336"/>
              <a:gd name="connsiteY147" fmla="*/ 2188033 h 2323145"/>
              <a:gd name="connsiteX148" fmla="*/ 4467257 w 11269336"/>
              <a:gd name="connsiteY148" fmla="*/ 2196121 h 2323145"/>
              <a:gd name="connsiteX149" fmla="*/ 4459937 w 11269336"/>
              <a:gd name="connsiteY149" fmla="*/ 2195182 h 2323145"/>
              <a:gd name="connsiteX150" fmla="*/ 4433312 w 11269336"/>
              <a:gd name="connsiteY150" fmla="*/ 2199004 h 2323145"/>
              <a:gd name="connsiteX151" fmla="*/ 4420601 w 11269336"/>
              <a:gd name="connsiteY151" fmla="*/ 2205158 h 2323145"/>
              <a:gd name="connsiteX152" fmla="*/ 4405765 w 11269336"/>
              <a:gd name="connsiteY152" fmla="*/ 2199902 h 2323145"/>
              <a:gd name="connsiteX153" fmla="*/ 4401354 w 11269336"/>
              <a:gd name="connsiteY153" fmla="*/ 2194745 h 2323145"/>
              <a:gd name="connsiteX154" fmla="*/ 4383151 w 11269336"/>
              <a:gd name="connsiteY154" fmla="*/ 2201140 h 2323145"/>
              <a:gd name="connsiteX155" fmla="*/ 4366646 w 11269336"/>
              <a:gd name="connsiteY155" fmla="*/ 2198564 h 2323145"/>
              <a:gd name="connsiteX156" fmla="*/ 4354009 w 11269336"/>
              <a:gd name="connsiteY156" fmla="*/ 2204984 h 2323145"/>
              <a:gd name="connsiteX157" fmla="*/ 4348284 w 11269336"/>
              <a:gd name="connsiteY157" fmla="*/ 2205270 h 2323145"/>
              <a:gd name="connsiteX158" fmla="*/ 4333906 w 11269336"/>
              <a:gd name="connsiteY158" fmla="*/ 2205251 h 2323145"/>
              <a:gd name="connsiteX159" fmla="*/ 4308819 w 11269336"/>
              <a:gd name="connsiteY159" fmla="*/ 2203822 h 2323145"/>
              <a:gd name="connsiteX160" fmla="*/ 4301210 w 11269336"/>
              <a:gd name="connsiteY160" fmla="*/ 2204456 h 2323145"/>
              <a:gd name="connsiteX161" fmla="*/ 4283095 w 11269336"/>
              <a:gd name="connsiteY161" fmla="*/ 2198177 h 2323145"/>
              <a:gd name="connsiteX162" fmla="*/ 4250119 w 11269336"/>
              <a:gd name="connsiteY162" fmla="*/ 2196342 h 2323145"/>
              <a:gd name="connsiteX163" fmla="*/ 4189203 w 11269336"/>
              <a:gd name="connsiteY163" fmla="*/ 2178994 h 2323145"/>
              <a:gd name="connsiteX164" fmla="*/ 4154035 w 11269336"/>
              <a:gd name="connsiteY164" fmla="*/ 2171950 h 2323145"/>
              <a:gd name="connsiteX165" fmla="*/ 4129569 w 11269336"/>
              <a:gd name="connsiteY165" fmla="*/ 2163850 h 2323145"/>
              <a:gd name="connsiteX166" fmla="*/ 4061250 w 11269336"/>
              <a:gd name="connsiteY166" fmla="*/ 2159236 h 2323145"/>
              <a:gd name="connsiteX167" fmla="*/ 3945480 w 11269336"/>
              <a:gd name="connsiteY167" fmla="*/ 2158279 h 2323145"/>
              <a:gd name="connsiteX168" fmla="*/ 3921468 w 11269336"/>
              <a:gd name="connsiteY168" fmla="*/ 2156588 h 2323145"/>
              <a:gd name="connsiteX169" fmla="*/ 3903348 w 11269336"/>
              <a:gd name="connsiteY169" fmla="*/ 2149220 h 2323145"/>
              <a:gd name="connsiteX170" fmla="*/ 3901342 w 11269336"/>
              <a:gd name="connsiteY170" fmla="*/ 2142355 h 2323145"/>
              <a:gd name="connsiteX171" fmla="*/ 3888539 w 11269336"/>
              <a:gd name="connsiteY171" fmla="*/ 2140476 h 2323145"/>
              <a:gd name="connsiteX172" fmla="*/ 3885662 w 11269336"/>
              <a:gd name="connsiteY172" fmla="*/ 2138740 h 2323145"/>
              <a:gd name="connsiteX173" fmla="*/ 3868627 w 11269336"/>
              <a:gd name="connsiteY173" fmla="*/ 2130023 h 2323145"/>
              <a:gd name="connsiteX174" fmla="*/ 3819177 w 11269336"/>
              <a:gd name="connsiteY174" fmla="*/ 2142111 h 2323145"/>
              <a:gd name="connsiteX175" fmla="*/ 3769100 w 11269336"/>
              <a:gd name="connsiteY175" fmla="*/ 2131731 h 2323145"/>
              <a:gd name="connsiteX176" fmla="*/ 3562752 w 11269336"/>
              <a:gd name="connsiteY176" fmla="*/ 2131785 h 2323145"/>
              <a:gd name="connsiteX177" fmla="*/ 3541402 w 11269336"/>
              <a:gd name="connsiteY177" fmla="*/ 2106821 h 2323145"/>
              <a:gd name="connsiteX178" fmla="*/ 3365341 w 11269336"/>
              <a:gd name="connsiteY178" fmla="*/ 2077638 h 2323145"/>
              <a:gd name="connsiteX179" fmla="*/ 3170922 w 11269336"/>
              <a:gd name="connsiteY179" fmla="*/ 2115957 h 2323145"/>
              <a:gd name="connsiteX180" fmla="*/ 3156256 w 11269336"/>
              <a:gd name="connsiteY180" fmla="*/ 2124773 h 2323145"/>
              <a:gd name="connsiteX181" fmla="*/ 3140298 w 11269336"/>
              <a:gd name="connsiteY181" fmla="*/ 2129182 h 2323145"/>
              <a:gd name="connsiteX182" fmla="*/ 3138514 w 11269336"/>
              <a:gd name="connsiteY182" fmla="*/ 2128069 h 2323145"/>
              <a:gd name="connsiteX183" fmla="*/ 3120467 w 11269336"/>
              <a:gd name="connsiteY183" fmla="*/ 2128281 h 2323145"/>
              <a:gd name="connsiteX184" fmla="*/ 3116175 w 11269336"/>
              <a:gd name="connsiteY184" fmla="*/ 2131633 h 2323145"/>
              <a:gd name="connsiteX185" fmla="*/ 3103685 w 11269336"/>
              <a:gd name="connsiteY185" fmla="*/ 2132814 h 2323145"/>
              <a:gd name="connsiteX186" fmla="*/ 3078794 w 11269336"/>
              <a:gd name="connsiteY186" fmla="*/ 2137935 h 2323145"/>
              <a:gd name="connsiteX187" fmla="*/ 3074407 w 11269336"/>
              <a:gd name="connsiteY187" fmla="*/ 2136274 h 2323145"/>
              <a:gd name="connsiteX188" fmla="*/ 3037285 w 11269336"/>
              <a:gd name="connsiteY188" fmla="*/ 2139919 h 2323145"/>
              <a:gd name="connsiteX189" fmla="*/ 3036901 w 11269336"/>
              <a:gd name="connsiteY189" fmla="*/ 2138726 h 2323145"/>
              <a:gd name="connsiteX190" fmla="*/ 3026996 w 11269336"/>
              <a:gd name="connsiteY190" fmla="*/ 2134322 h 2323145"/>
              <a:gd name="connsiteX191" fmla="*/ 3007772 w 11269336"/>
              <a:gd name="connsiteY191" fmla="*/ 2128742 h 2323145"/>
              <a:gd name="connsiteX192" fmla="*/ 2965030 w 11269336"/>
              <a:gd name="connsiteY192" fmla="*/ 2100494 h 2323145"/>
              <a:gd name="connsiteX193" fmla="*/ 2926342 w 11269336"/>
              <a:gd name="connsiteY193" fmla="*/ 2104155 h 2323145"/>
              <a:gd name="connsiteX194" fmla="*/ 2918608 w 11269336"/>
              <a:gd name="connsiteY194" fmla="*/ 2104215 h 2323145"/>
              <a:gd name="connsiteX195" fmla="*/ 2918475 w 11269336"/>
              <a:gd name="connsiteY195" fmla="*/ 2103937 h 2323145"/>
              <a:gd name="connsiteX196" fmla="*/ 2910360 w 11269336"/>
              <a:gd name="connsiteY196" fmla="*/ 2103444 h 2323145"/>
              <a:gd name="connsiteX197" fmla="*/ 2904507 w 11269336"/>
              <a:gd name="connsiteY197" fmla="*/ 2104326 h 2323145"/>
              <a:gd name="connsiteX198" fmla="*/ 2889503 w 11269336"/>
              <a:gd name="connsiteY198" fmla="*/ 2104443 h 2323145"/>
              <a:gd name="connsiteX199" fmla="*/ 2884480 w 11269336"/>
              <a:gd name="connsiteY199" fmla="*/ 2102626 h 2323145"/>
              <a:gd name="connsiteX200" fmla="*/ 2882689 w 11269336"/>
              <a:gd name="connsiteY200" fmla="*/ 2099228 h 2323145"/>
              <a:gd name="connsiteX201" fmla="*/ 2881291 w 11269336"/>
              <a:gd name="connsiteY201" fmla="*/ 2099618 h 2323145"/>
              <a:gd name="connsiteX202" fmla="*/ 2853979 w 11269336"/>
              <a:gd name="connsiteY202" fmla="*/ 2090388 h 2323145"/>
              <a:gd name="connsiteX203" fmla="*/ 2791790 w 11269336"/>
              <a:gd name="connsiteY203" fmla="*/ 2080332 h 2323145"/>
              <a:gd name="connsiteX204" fmla="*/ 2755844 w 11269336"/>
              <a:gd name="connsiteY204" fmla="*/ 2078874 h 2323145"/>
              <a:gd name="connsiteX205" fmla="*/ 2657742 w 11269336"/>
              <a:gd name="connsiteY205" fmla="*/ 2070179 h 2323145"/>
              <a:gd name="connsiteX206" fmla="*/ 2559549 w 11269336"/>
              <a:gd name="connsiteY206" fmla="*/ 2057873 h 2323145"/>
              <a:gd name="connsiteX207" fmla="*/ 2512054 w 11269336"/>
              <a:gd name="connsiteY207" fmla="*/ 2031671 h 2323145"/>
              <a:gd name="connsiteX208" fmla="*/ 2506437 w 11269336"/>
              <a:gd name="connsiteY208" fmla="*/ 2030918 h 2323145"/>
              <a:gd name="connsiteX209" fmla="*/ 2491752 w 11269336"/>
              <a:gd name="connsiteY209" fmla="*/ 2033906 h 2323145"/>
              <a:gd name="connsiteX210" fmla="*/ 2486338 w 11269336"/>
              <a:gd name="connsiteY210" fmla="*/ 2035862 h 2323145"/>
              <a:gd name="connsiteX211" fmla="*/ 2478186 w 11269336"/>
              <a:gd name="connsiteY211" fmla="*/ 2036953 h 2323145"/>
              <a:gd name="connsiteX212" fmla="*/ 2477950 w 11269336"/>
              <a:gd name="connsiteY212" fmla="*/ 2036715 h 2323145"/>
              <a:gd name="connsiteX213" fmla="*/ 2470381 w 11269336"/>
              <a:gd name="connsiteY213" fmla="*/ 2038256 h 2323145"/>
              <a:gd name="connsiteX214" fmla="*/ 2433781 w 11269336"/>
              <a:gd name="connsiteY214" fmla="*/ 2049140 h 2323145"/>
              <a:gd name="connsiteX215" fmla="*/ 2381172 w 11269336"/>
              <a:gd name="connsiteY215" fmla="*/ 2030645 h 2323145"/>
              <a:gd name="connsiteX216" fmla="*/ 2360198 w 11269336"/>
              <a:gd name="connsiteY216" fmla="*/ 2029059 h 2323145"/>
              <a:gd name="connsiteX217" fmla="*/ 2348815 w 11269336"/>
              <a:gd name="connsiteY217" fmla="*/ 2026798 h 2323145"/>
              <a:gd name="connsiteX218" fmla="*/ 2347988 w 11269336"/>
              <a:gd name="connsiteY218" fmla="*/ 2025745 h 2323145"/>
              <a:gd name="connsiteX219" fmla="*/ 2312920 w 11269336"/>
              <a:gd name="connsiteY219" fmla="*/ 2036311 h 2323145"/>
              <a:gd name="connsiteX220" fmla="*/ 2307986 w 11269336"/>
              <a:gd name="connsiteY220" fmla="*/ 2035583 h 2323145"/>
              <a:gd name="connsiteX221" fmla="*/ 2285481 w 11269336"/>
              <a:gd name="connsiteY221" fmla="*/ 2045197 h 2323145"/>
              <a:gd name="connsiteX222" fmla="*/ 2273666 w 11269336"/>
              <a:gd name="connsiteY222" fmla="*/ 2048710 h 2323145"/>
              <a:gd name="connsiteX223" fmla="*/ 2270719 w 11269336"/>
              <a:gd name="connsiteY223" fmla="*/ 2052702 h 2323145"/>
              <a:gd name="connsiteX224" fmla="*/ 2253080 w 11269336"/>
              <a:gd name="connsiteY224" fmla="*/ 2056363 h 2323145"/>
              <a:gd name="connsiteX225" fmla="*/ 2250906 w 11269336"/>
              <a:gd name="connsiteY225" fmla="*/ 2055654 h 2323145"/>
              <a:gd name="connsiteX226" fmla="*/ 2236905 w 11269336"/>
              <a:gd name="connsiteY226" fmla="*/ 2062882 h 2323145"/>
              <a:gd name="connsiteX227" fmla="*/ 2225830 w 11269336"/>
              <a:gd name="connsiteY227" fmla="*/ 2074027 h 2323145"/>
              <a:gd name="connsiteX228" fmla="*/ 2073776 w 11269336"/>
              <a:gd name="connsiteY228" fmla="*/ 2089244 h 2323145"/>
              <a:gd name="connsiteX229" fmla="*/ 1948256 w 11269336"/>
              <a:gd name="connsiteY229" fmla="*/ 2146616 h 2323145"/>
              <a:gd name="connsiteX230" fmla="*/ 1865582 w 11269336"/>
              <a:gd name="connsiteY230" fmla="*/ 2153738 h 2323145"/>
              <a:gd name="connsiteX231" fmla="*/ 1835210 w 11269336"/>
              <a:gd name="connsiteY231" fmla="*/ 2134244 h 2323145"/>
              <a:gd name="connsiteX232" fmla="*/ 1632661 w 11269336"/>
              <a:gd name="connsiteY232" fmla="*/ 2173882 h 2323145"/>
              <a:gd name="connsiteX233" fmla="*/ 1579590 w 11269336"/>
              <a:gd name="connsiteY233" fmla="*/ 2173680 h 2323145"/>
              <a:gd name="connsiteX234" fmla="*/ 1535601 w 11269336"/>
              <a:gd name="connsiteY234" fmla="*/ 2194590 h 2323145"/>
              <a:gd name="connsiteX235" fmla="*/ 1515594 w 11269336"/>
              <a:gd name="connsiteY235" fmla="*/ 2189622 h 2323145"/>
              <a:gd name="connsiteX236" fmla="*/ 1512113 w 11269336"/>
              <a:gd name="connsiteY236" fmla="*/ 2188534 h 2323145"/>
              <a:gd name="connsiteX237" fmla="*/ 1498838 w 11269336"/>
              <a:gd name="connsiteY237" fmla="*/ 2189213 h 2323145"/>
              <a:gd name="connsiteX238" fmla="*/ 1494279 w 11269336"/>
              <a:gd name="connsiteY238" fmla="*/ 2183112 h 2323145"/>
              <a:gd name="connsiteX239" fmla="*/ 1473714 w 11269336"/>
              <a:gd name="connsiteY239" fmla="*/ 2179625 h 2323145"/>
              <a:gd name="connsiteX240" fmla="*/ 1449503 w 11269336"/>
              <a:gd name="connsiteY240" fmla="*/ 2182633 h 2323145"/>
              <a:gd name="connsiteX241" fmla="*/ 1266687 w 11269336"/>
              <a:gd name="connsiteY241" fmla="*/ 2212688 h 2323145"/>
              <a:gd name="connsiteX242" fmla="*/ 1239614 w 11269336"/>
              <a:gd name="connsiteY242" fmla="*/ 2209727 h 2323145"/>
              <a:gd name="connsiteX243" fmla="*/ 1202436 w 11269336"/>
              <a:gd name="connsiteY243" fmla="*/ 2209817 h 2323145"/>
              <a:gd name="connsiteX244" fmla="*/ 1136097 w 11269336"/>
              <a:gd name="connsiteY244" fmla="*/ 2205112 h 2323145"/>
              <a:gd name="connsiteX245" fmla="*/ 988232 w 11269336"/>
              <a:gd name="connsiteY245" fmla="*/ 2235635 h 2323145"/>
              <a:gd name="connsiteX246" fmla="*/ 981959 w 11269336"/>
              <a:gd name="connsiteY246" fmla="*/ 2231607 h 2323145"/>
              <a:gd name="connsiteX247" fmla="*/ 938600 w 11269336"/>
              <a:gd name="connsiteY247" fmla="*/ 2238113 h 2323145"/>
              <a:gd name="connsiteX248" fmla="*/ 791788 w 11269336"/>
              <a:gd name="connsiteY248" fmla="*/ 2293224 h 2323145"/>
              <a:gd name="connsiteX249" fmla="*/ 706914 w 11269336"/>
              <a:gd name="connsiteY249" fmla="*/ 2305046 h 2323145"/>
              <a:gd name="connsiteX250" fmla="*/ 675971 w 11269336"/>
              <a:gd name="connsiteY250" fmla="*/ 2304030 h 2323145"/>
              <a:gd name="connsiteX251" fmla="*/ 624180 w 11269336"/>
              <a:gd name="connsiteY251" fmla="*/ 2302650 h 2323145"/>
              <a:gd name="connsiteX252" fmla="*/ 583453 w 11269336"/>
              <a:gd name="connsiteY252" fmla="*/ 2288788 h 2323145"/>
              <a:gd name="connsiteX253" fmla="*/ 540946 w 11269336"/>
              <a:gd name="connsiteY253" fmla="*/ 2292721 h 2323145"/>
              <a:gd name="connsiteX254" fmla="*/ 533680 w 11269336"/>
              <a:gd name="connsiteY254" fmla="*/ 2310233 h 2323145"/>
              <a:gd name="connsiteX255" fmla="*/ 487366 w 11269336"/>
              <a:gd name="connsiteY255" fmla="*/ 2309053 h 2323145"/>
              <a:gd name="connsiteX256" fmla="*/ 416820 w 11269336"/>
              <a:gd name="connsiteY256" fmla="*/ 2305443 h 2323145"/>
              <a:gd name="connsiteX257" fmla="*/ 376805 w 11269336"/>
              <a:gd name="connsiteY257" fmla="*/ 2307647 h 2323145"/>
              <a:gd name="connsiteX258" fmla="*/ 266777 w 11269336"/>
              <a:gd name="connsiteY258" fmla="*/ 2309012 h 2323145"/>
              <a:gd name="connsiteX259" fmla="*/ 156013 w 11269336"/>
              <a:gd name="connsiteY259" fmla="*/ 2306832 h 2323145"/>
              <a:gd name="connsiteX260" fmla="*/ 87258 w 11269336"/>
              <a:gd name="connsiteY260" fmla="*/ 2285511 h 2323145"/>
              <a:gd name="connsiteX261" fmla="*/ 23798 w 11269336"/>
              <a:gd name="connsiteY261" fmla="*/ 2281822 h 2323145"/>
              <a:gd name="connsiteX262" fmla="*/ 0 w 11269336"/>
              <a:gd name="connsiteY262" fmla="*/ 2285369 h 2323145"/>
              <a:gd name="connsiteX263" fmla="*/ 0 w 11269336"/>
              <a:gd name="connsiteY263"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162278 w 11269336"/>
              <a:gd name="connsiteY21" fmla="*/ 704724 h 2323145"/>
              <a:gd name="connsiteX22" fmla="*/ 9062863 w 11269336"/>
              <a:gd name="connsiteY22" fmla="*/ 754656 h 2323145"/>
              <a:gd name="connsiteX23" fmla="*/ 8914746 w 11269336"/>
              <a:gd name="connsiteY23" fmla="*/ 826428 h 2323145"/>
              <a:gd name="connsiteX24" fmla="*/ 8917778 w 11269336"/>
              <a:gd name="connsiteY24" fmla="*/ 835198 h 2323145"/>
              <a:gd name="connsiteX25" fmla="*/ 8905560 w 11269336"/>
              <a:gd name="connsiteY25" fmla="*/ 838358 h 2323145"/>
              <a:gd name="connsiteX26" fmla="*/ 8897564 w 11269336"/>
              <a:gd name="connsiteY26" fmla="*/ 834287 h 2323145"/>
              <a:gd name="connsiteX27" fmla="*/ 8878040 w 11269336"/>
              <a:gd name="connsiteY27" fmla="*/ 844150 h 2323145"/>
              <a:gd name="connsiteX28" fmla="*/ 8795998 w 11269336"/>
              <a:gd name="connsiteY28" fmla="*/ 863337 h 2323145"/>
              <a:gd name="connsiteX29" fmla="*/ 8776970 w 11269336"/>
              <a:gd name="connsiteY29" fmla="*/ 885177 h 2323145"/>
              <a:gd name="connsiteX30" fmla="*/ 8755719 w 11269336"/>
              <a:gd name="connsiteY30" fmla="*/ 889754 h 2323145"/>
              <a:gd name="connsiteX31" fmla="*/ 8743257 w 11269336"/>
              <a:gd name="connsiteY31" fmla="*/ 904723 h 2323145"/>
              <a:gd name="connsiteX32" fmla="*/ 8721366 w 11269336"/>
              <a:gd name="connsiteY32" fmla="*/ 904711 h 2323145"/>
              <a:gd name="connsiteX33" fmla="*/ 8678353 w 11269336"/>
              <a:gd name="connsiteY33" fmla="*/ 926318 h 2323145"/>
              <a:gd name="connsiteX34" fmla="*/ 8636849 w 11269336"/>
              <a:gd name="connsiteY34" fmla="*/ 937900 h 2323145"/>
              <a:gd name="connsiteX35" fmla="*/ 8620213 w 11269336"/>
              <a:gd name="connsiteY35" fmla="*/ 943068 h 2323145"/>
              <a:gd name="connsiteX36" fmla="*/ 8612581 w 11269336"/>
              <a:gd name="connsiteY36" fmla="*/ 952695 h 2323145"/>
              <a:gd name="connsiteX37" fmla="*/ 8589038 w 11269336"/>
              <a:gd name="connsiteY37" fmla="*/ 963892 h 2323145"/>
              <a:gd name="connsiteX38" fmla="*/ 8579950 w 11269336"/>
              <a:gd name="connsiteY38" fmla="*/ 960899 h 2323145"/>
              <a:gd name="connsiteX39" fmla="*/ 8579319 w 11269336"/>
              <a:gd name="connsiteY39" fmla="*/ 965630 h 2323145"/>
              <a:gd name="connsiteX40" fmla="*/ 8547429 w 11269336"/>
              <a:gd name="connsiteY40" fmla="*/ 984506 h 2323145"/>
              <a:gd name="connsiteX41" fmla="*/ 8478704 w 11269336"/>
              <a:gd name="connsiteY41" fmla="*/ 1025490 h 2323145"/>
              <a:gd name="connsiteX42" fmla="*/ 8461421 w 11269336"/>
              <a:gd name="connsiteY42" fmla="*/ 1035512 h 2323145"/>
              <a:gd name="connsiteX43" fmla="*/ 8445003 w 11269336"/>
              <a:gd name="connsiteY43" fmla="*/ 1036851 h 2323145"/>
              <a:gd name="connsiteX44" fmla="*/ 8357350 w 11269336"/>
              <a:gd name="connsiteY44" fmla="*/ 1060213 h 2323145"/>
              <a:gd name="connsiteX45" fmla="*/ 8335565 w 11269336"/>
              <a:gd name="connsiteY45" fmla="*/ 1061151 h 2323145"/>
              <a:gd name="connsiteX46" fmla="*/ 8325267 w 11269336"/>
              <a:gd name="connsiteY46" fmla="*/ 1055919 h 2323145"/>
              <a:gd name="connsiteX47" fmla="*/ 8293586 w 11269336"/>
              <a:gd name="connsiteY47" fmla="*/ 1076144 h 2323145"/>
              <a:gd name="connsiteX48" fmla="*/ 8242405 w 11269336"/>
              <a:gd name="connsiteY48" fmla="*/ 1095960 h 2323145"/>
              <a:gd name="connsiteX49" fmla="*/ 8197391 w 11269336"/>
              <a:gd name="connsiteY49" fmla="*/ 1107746 h 2323145"/>
              <a:gd name="connsiteX50" fmla="*/ 8081474 w 11269336"/>
              <a:gd name="connsiteY50" fmla="*/ 1130125 h 2323145"/>
              <a:gd name="connsiteX51" fmla="*/ 8053585 w 11269336"/>
              <a:gd name="connsiteY51" fmla="*/ 1129169 h 2323145"/>
              <a:gd name="connsiteX52" fmla="*/ 8038422 w 11269336"/>
              <a:gd name="connsiteY52" fmla="*/ 1119092 h 2323145"/>
              <a:gd name="connsiteX53" fmla="*/ 8029450 w 11269336"/>
              <a:gd name="connsiteY53" fmla="*/ 1125592 h 2323145"/>
              <a:gd name="connsiteX54" fmla="*/ 7959552 w 11269336"/>
              <a:gd name="connsiteY54" fmla="*/ 1140188 h 2323145"/>
              <a:gd name="connsiteX55" fmla="*/ 7914188 w 11269336"/>
              <a:gd name="connsiteY55" fmla="*/ 1150862 h 2323145"/>
              <a:gd name="connsiteX56" fmla="*/ 7914918 w 11269336"/>
              <a:gd name="connsiteY56" fmla="*/ 1168758 h 2323145"/>
              <a:gd name="connsiteX57" fmla="*/ 7875510 w 11269336"/>
              <a:gd name="connsiteY57" fmla="*/ 1183153 h 2323145"/>
              <a:gd name="connsiteX58" fmla="*/ 7829932 w 11269336"/>
              <a:gd name="connsiteY58" fmla="*/ 1180782 h 2323145"/>
              <a:gd name="connsiteX59" fmla="*/ 7779182 w 11269336"/>
              <a:gd name="connsiteY59" fmla="*/ 1192665 h 2323145"/>
              <a:gd name="connsiteX60" fmla="*/ 7748774 w 11269336"/>
              <a:gd name="connsiteY60" fmla="*/ 1199586 h 2323145"/>
              <a:gd name="connsiteX61" fmla="*/ 7671846 w 11269336"/>
              <a:gd name="connsiteY61" fmla="*/ 1231966 h 2323145"/>
              <a:gd name="connsiteX62" fmla="*/ 7554146 w 11269336"/>
              <a:gd name="connsiteY62" fmla="*/ 1319748 h 2323145"/>
              <a:gd name="connsiteX63" fmla="*/ 7515052 w 11269336"/>
              <a:gd name="connsiteY63" fmla="*/ 1336718 h 2323145"/>
              <a:gd name="connsiteX64" fmla="*/ 7507193 w 11269336"/>
              <a:gd name="connsiteY64" fmla="*/ 1334617 h 2323145"/>
              <a:gd name="connsiteX65" fmla="*/ 7461694 w 11269336"/>
              <a:gd name="connsiteY65" fmla="*/ 1375866 h 2323145"/>
              <a:gd name="connsiteX66" fmla="*/ 7377571 w 11269336"/>
              <a:gd name="connsiteY66" fmla="*/ 1400128 h 2323145"/>
              <a:gd name="connsiteX67" fmla="*/ 7311261 w 11269336"/>
              <a:gd name="connsiteY67" fmla="*/ 1412652 h 2323145"/>
              <a:gd name="connsiteX68" fmla="*/ 7275307 w 11269336"/>
              <a:gd name="connsiteY68" fmla="*/ 1422171 h 2323145"/>
              <a:gd name="connsiteX69" fmla="*/ 7247783 w 11269336"/>
              <a:gd name="connsiteY69" fmla="*/ 1426330 h 2323145"/>
              <a:gd name="connsiteX70" fmla="*/ 7185047 w 11269336"/>
              <a:gd name="connsiteY70" fmla="*/ 1451812 h 2323145"/>
              <a:gd name="connsiteX71" fmla="*/ 7084117 w 11269336"/>
              <a:gd name="connsiteY71" fmla="*/ 1500281 h 2323145"/>
              <a:gd name="connsiteX72" fmla="*/ 7062011 w 11269336"/>
              <a:gd name="connsiteY72" fmla="*/ 1509183 h 2323145"/>
              <a:gd name="connsiteX73" fmla="*/ 7040555 w 11269336"/>
              <a:gd name="connsiteY73" fmla="*/ 1511207 h 2323145"/>
              <a:gd name="connsiteX74" fmla="*/ 7033438 w 11269336"/>
              <a:gd name="connsiteY74" fmla="*/ 1506772 h 2323145"/>
              <a:gd name="connsiteX75" fmla="*/ 7020886 w 11269336"/>
              <a:gd name="connsiteY75" fmla="*/ 1510764 h 2323145"/>
              <a:gd name="connsiteX76" fmla="*/ 7017033 w 11269336"/>
              <a:gd name="connsiteY76" fmla="*/ 1510650 h 2323145"/>
              <a:gd name="connsiteX77" fmla="*/ 6995460 w 11269336"/>
              <a:gd name="connsiteY77" fmla="*/ 1511173 h 2323145"/>
              <a:gd name="connsiteX78" fmla="*/ 6962144 w 11269336"/>
              <a:gd name="connsiteY78" fmla="*/ 1541508 h 2323145"/>
              <a:gd name="connsiteX79" fmla="*/ 6910674 w 11269336"/>
              <a:gd name="connsiteY79" fmla="*/ 1554793 h 2323145"/>
              <a:gd name="connsiteX80" fmla="*/ 6732152 w 11269336"/>
              <a:gd name="connsiteY80" fmla="*/ 1642538 h 2323145"/>
              <a:gd name="connsiteX81" fmla="*/ 6694106 w 11269336"/>
              <a:gd name="connsiteY81" fmla="*/ 1632377 h 2323145"/>
              <a:gd name="connsiteX82" fmla="*/ 6617223 w 11269336"/>
              <a:gd name="connsiteY82" fmla="*/ 1659889 h 2323145"/>
              <a:gd name="connsiteX83" fmla="*/ 6521138 w 11269336"/>
              <a:gd name="connsiteY83" fmla="*/ 1744340 h 2323145"/>
              <a:gd name="connsiteX84" fmla="*/ 6380677 w 11269336"/>
              <a:gd name="connsiteY84" fmla="*/ 1796883 h 2323145"/>
              <a:gd name="connsiteX85" fmla="*/ 6374897 w 11269336"/>
              <a:gd name="connsiteY85" fmla="*/ 1809910 h 2323145"/>
              <a:gd name="connsiteX86" fmla="*/ 6364545 w 11269336"/>
              <a:gd name="connsiteY86" fmla="*/ 1820090 h 2323145"/>
              <a:gd name="connsiteX87" fmla="*/ 6362126 w 11269336"/>
              <a:gd name="connsiteY87" fmla="*/ 1819991 h 2323145"/>
              <a:gd name="connsiteX88" fmla="*/ 6346673 w 11269336"/>
              <a:gd name="connsiteY88" fmla="*/ 1827824 h 2323145"/>
              <a:gd name="connsiteX89" fmla="*/ 6345588 w 11269336"/>
              <a:gd name="connsiteY89" fmla="*/ 1832232 h 2323145"/>
              <a:gd name="connsiteX90" fmla="*/ 6335708 w 11269336"/>
              <a:gd name="connsiteY90" fmla="*/ 1838451 h 2323145"/>
              <a:gd name="connsiteX91" fmla="*/ 6318182 w 11269336"/>
              <a:gd name="connsiteY91" fmla="*/ 1852975 h 2323145"/>
              <a:gd name="connsiteX92" fmla="*/ 6313084 w 11269336"/>
              <a:gd name="connsiteY92" fmla="*/ 1853561 h 2323145"/>
              <a:gd name="connsiteX93" fmla="*/ 6283816 w 11269336"/>
              <a:gd name="connsiteY93" fmla="*/ 1872148 h 2323145"/>
              <a:gd name="connsiteX94" fmla="*/ 6282550 w 11269336"/>
              <a:gd name="connsiteY94" fmla="*/ 1871392 h 2323145"/>
              <a:gd name="connsiteX95" fmla="*/ 6270527 w 11269336"/>
              <a:gd name="connsiteY95" fmla="*/ 1872208 h 2323145"/>
              <a:gd name="connsiteX96" fmla="*/ 6249518 w 11269336"/>
              <a:gd name="connsiteY96" fmla="*/ 1876079 h 2323145"/>
              <a:gd name="connsiteX97" fmla="*/ 6190386 w 11269336"/>
              <a:gd name="connsiteY97" fmla="*/ 1872478 h 2323145"/>
              <a:gd name="connsiteX98" fmla="*/ 6159777 w 11269336"/>
              <a:gd name="connsiteY98" fmla="*/ 1891745 h 2323145"/>
              <a:gd name="connsiteX99" fmla="*/ 6153131 w 11269336"/>
              <a:gd name="connsiteY99" fmla="*/ 1895079 h 2323145"/>
              <a:gd name="connsiteX100" fmla="*/ 6152798 w 11269336"/>
              <a:gd name="connsiteY100" fmla="*/ 1894920 h 2323145"/>
              <a:gd name="connsiteX101" fmla="*/ 6145388 w 11269336"/>
              <a:gd name="connsiteY101" fmla="*/ 1897990 h 2323145"/>
              <a:gd name="connsiteX102" fmla="*/ 6141014 w 11269336"/>
              <a:gd name="connsiteY102" fmla="*/ 1901155 h 2323145"/>
              <a:gd name="connsiteX103" fmla="*/ 6128122 w 11269336"/>
              <a:gd name="connsiteY103" fmla="*/ 1907623 h 2323145"/>
              <a:gd name="connsiteX104" fmla="*/ 6122351 w 11269336"/>
              <a:gd name="connsiteY104" fmla="*/ 1908359 h 2323145"/>
              <a:gd name="connsiteX105" fmla="*/ 6064750 w 11269336"/>
              <a:gd name="connsiteY105" fmla="*/ 1896394 h 2323145"/>
              <a:gd name="connsiteX106" fmla="*/ 5964230 w 11269336"/>
              <a:gd name="connsiteY106" fmla="*/ 1910038 h 2323145"/>
              <a:gd name="connsiteX107" fmla="*/ 5865399 w 11269336"/>
              <a:gd name="connsiteY107" fmla="*/ 1926966 h 2323145"/>
              <a:gd name="connsiteX108" fmla="*/ 5829951 w 11269336"/>
              <a:gd name="connsiteY108" fmla="*/ 1934755 h 2323145"/>
              <a:gd name="connsiteX109" fmla="*/ 5765285 w 11269336"/>
              <a:gd name="connsiteY109" fmla="*/ 1941322 h 2323145"/>
              <a:gd name="connsiteX110" fmla="*/ 5734750 w 11269336"/>
              <a:gd name="connsiteY110" fmla="*/ 1939793 h 2323145"/>
              <a:gd name="connsiteX111" fmla="*/ 5733569 w 11269336"/>
              <a:gd name="connsiteY111" fmla="*/ 1940505 h 2323145"/>
              <a:gd name="connsiteX112" fmla="*/ 5730329 w 11269336"/>
              <a:gd name="connsiteY112" fmla="*/ 1937845 h 2323145"/>
              <a:gd name="connsiteX113" fmla="*/ 5724661 w 11269336"/>
              <a:gd name="connsiteY113" fmla="*/ 1937455 h 2323145"/>
              <a:gd name="connsiteX114" fmla="*/ 5710186 w 11269336"/>
              <a:gd name="connsiteY114" fmla="*/ 1941370 h 2323145"/>
              <a:gd name="connsiteX115" fmla="*/ 5704910 w 11269336"/>
              <a:gd name="connsiteY115" fmla="*/ 1943663 h 2323145"/>
              <a:gd name="connsiteX116" fmla="*/ 5696836 w 11269336"/>
              <a:gd name="connsiteY116" fmla="*/ 1945271 h 2323145"/>
              <a:gd name="connsiteX117" fmla="*/ 5696583 w 11269336"/>
              <a:gd name="connsiteY117" fmla="*/ 1945050 h 2323145"/>
              <a:gd name="connsiteX118" fmla="*/ 5689123 w 11269336"/>
              <a:gd name="connsiteY118" fmla="*/ 1947067 h 2323145"/>
              <a:gd name="connsiteX119" fmla="*/ 5653291 w 11269336"/>
              <a:gd name="connsiteY119" fmla="*/ 1960245 h 2323145"/>
              <a:gd name="connsiteX120" fmla="*/ 5599385 w 11269336"/>
              <a:gd name="connsiteY120" fmla="*/ 1945198 h 2323145"/>
              <a:gd name="connsiteX121" fmla="*/ 5578300 w 11269336"/>
              <a:gd name="connsiteY121" fmla="*/ 1944963 h 2323145"/>
              <a:gd name="connsiteX122" fmla="*/ 5566758 w 11269336"/>
              <a:gd name="connsiteY122" fmla="*/ 1943441 h 2323145"/>
              <a:gd name="connsiteX123" fmla="*/ 5565857 w 11269336"/>
              <a:gd name="connsiteY123" fmla="*/ 1942445 h 2323145"/>
              <a:gd name="connsiteX124" fmla="*/ 5531534 w 11269336"/>
              <a:gd name="connsiteY124" fmla="*/ 1955208 h 2323145"/>
              <a:gd name="connsiteX125" fmla="*/ 5526552 w 11269336"/>
              <a:gd name="connsiteY125" fmla="*/ 1954799 h 2323145"/>
              <a:gd name="connsiteX126" fmla="*/ 5504723 w 11269336"/>
              <a:gd name="connsiteY126" fmla="*/ 1965811 h 2323145"/>
              <a:gd name="connsiteX127" fmla="*/ 5493156 w 11269336"/>
              <a:gd name="connsiteY127" fmla="*/ 1970063 h 2323145"/>
              <a:gd name="connsiteX128" fmla="*/ 5490486 w 11269336"/>
              <a:gd name="connsiteY128" fmla="*/ 1974227 h 2323145"/>
              <a:gd name="connsiteX129" fmla="*/ 5473107 w 11269336"/>
              <a:gd name="connsiteY129" fmla="*/ 1979001 h 2323145"/>
              <a:gd name="connsiteX130" fmla="*/ 5470885 w 11269336"/>
              <a:gd name="connsiteY130" fmla="*/ 1978432 h 2323145"/>
              <a:gd name="connsiteX131" fmla="*/ 5457393 w 11269336"/>
              <a:gd name="connsiteY131" fmla="*/ 1986525 h 2323145"/>
              <a:gd name="connsiteX132" fmla="*/ 5447102 w 11269336"/>
              <a:gd name="connsiteY132" fmla="*/ 1998329 h 2323145"/>
              <a:gd name="connsiteX133" fmla="*/ 5159151 w 11269336"/>
              <a:gd name="connsiteY133" fmla="*/ 2029640 h 2323145"/>
              <a:gd name="connsiteX134" fmla="*/ 5041688 w 11269336"/>
              <a:gd name="connsiteY134" fmla="*/ 2022334 h 2323145"/>
              <a:gd name="connsiteX135" fmla="*/ 4860988 w 11269336"/>
              <a:gd name="connsiteY135" fmla="*/ 2135698 h 2323145"/>
              <a:gd name="connsiteX136" fmla="*/ 4807902 w 11269336"/>
              <a:gd name="connsiteY136" fmla="*/ 2138894 h 2323145"/>
              <a:gd name="connsiteX137" fmla="*/ 4765388 w 11269336"/>
              <a:gd name="connsiteY137" fmla="*/ 2162525 h 2323145"/>
              <a:gd name="connsiteX138" fmla="*/ 4745033 w 11269336"/>
              <a:gd name="connsiteY138" fmla="*/ 2158859 h 2323145"/>
              <a:gd name="connsiteX139" fmla="*/ 4741475 w 11269336"/>
              <a:gd name="connsiteY139" fmla="*/ 2157998 h 2323145"/>
              <a:gd name="connsiteX140" fmla="*/ 4728247 w 11269336"/>
              <a:gd name="connsiteY140" fmla="*/ 2159526 h 2323145"/>
              <a:gd name="connsiteX141" fmla="*/ 4723263 w 11269336"/>
              <a:gd name="connsiteY141" fmla="*/ 2153742 h 2323145"/>
              <a:gd name="connsiteX142" fmla="*/ 4702453 w 11269336"/>
              <a:gd name="connsiteY142" fmla="*/ 2151586 h 2323145"/>
              <a:gd name="connsiteX143" fmla="*/ 4678455 w 11269336"/>
              <a:gd name="connsiteY143" fmla="*/ 2156131 h 2323145"/>
              <a:gd name="connsiteX144" fmla="*/ 4593061 w 11269336"/>
              <a:gd name="connsiteY144" fmla="*/ 2171597 h 2323145"/>
              <a:gd name="connsiteX145" fmla="*/ 4579902 w 11269336"/>
              <a:gd name="connsiteY145" fmla="*/ 2177927 h 2323145"/>
              <a:gd name="connsiteX146" fmla="*/ 4533444 w 11269336"/>
              <a:gd name="connsiteY146" fmla="*/ 2181200 h 2323145"/>
              <a:gd name="connsiteX147" fmla="*/ 4492832 w 11269336"/>
              <a:gd name="connsiteY147" fmla="*/ 2188033 h 2323145"/>
              <a:gd name="connsiteX148" fmla="*/ 4467257 w 11269336"/>
              <a:gd name="connsiteY148" fmla="*/ 2196121 h 2323145"/>
              <a:gd name="connsiteX149" fmla="*/ 4459937 w 11269336"/>
              <a:gd name="connsiteY149" fmla="*/ 2195182 h 2323145"/>
              <a:gd name="connsiteX150" fmla="*/ 4433312 w 11269336"/>
              <a:gd name="connsiteY150" fmla="*/ 2199004 h 2323145"/>
              <a:gd name="connsiteX151" fmla="*/ 4420601 w 11269336"/>
              <a:gd name="connsiteY151" fmla="*/ 2205158 h 2323145"/>
              <a:gd name="connsiteX152" fmla="*/ 4405765 w 11269336"/>
              <a:gd name="connsiteY152" fmla="*/ 2199902 h 2323145"/>
              <a:gd name="connsiteX153" fmla="*/ 4401354 w 11269336"/>
              <a:gd name="connsiteY153" fmla="*/ 2194745 h 2323145"/>
              <a:gd name="connsiteX154" fmla="*/ 4383151 w 11269336"/>
              <a:gd name="connsiteY154" fmla="*/ 2201140 h 2323145"/>
              <a:gd name="connsiteX155" fmla="*/ 4366646 w 11269336"/>
              <a:gd name="connsiteY155" fmla="*/ 2198564 h 2323145"/>
              <a:gd name="connsiteX156" fmla="*/ 4354009 w 11269336"/>
              <a:gd name="connsiteY156" fmla="*/ 2204984 h 2323145"/>
              <a:gd name="connsiteX157" fmla="*/ 4348284 w 11269336"/>
              <a:gd name="connsiteY157" fmla="*/ 2205270 h 2323145"/>
              <a:gd name="connsiteX158" fmla="*/ 4333906 w 11269336"/>
              <a:gd name="connsiteY158" fmla="*/ 2205251 h 2323145"/>
              <a:gd name="connsiteX159" fmla="*/ 4308819 w 11269336"/>
              <a:gd name="connsiteY159" fmla="*/ 2203822 h 2323145"/>
              <a:gd name="connsiteX160" fmla="*/ 4301210 w 11269336"/>
              <a:gd name="connsiteY160" fmla="*/ 2204456 h 2323145"/>
              <a:gd name="connsiteX161" fmla="*/ 4283095 w 11269336"/>
              <a:gd name="connsiteY161" fmla="*/ 2198177 h 2323145"/>
              <a:gd name="connsiteX162" fmla="*/ 4250119 w 11269336"/>
              <a:gd name="connsiteY162" fmla="*/ 2196342 h 2323145"/>
              <a:gd name="connsiteX163" fmla="*/ 4189203 w 11269336"/>
              <a:gd name="connsiteY163" fmla="*/ 2178994 h 2323145"/>
              <a:gd name="connsiteX164" fmla="*/ 4154035 w 11269336"/>
              <a:gd name="connsiteY164" fmla="*/ 2171950 h 2323145"/>
              <a:gd name="connsiteX165" fmla="*/ 4129569 w 11269336"/>
              <a:gd name="connsiteY165" fmla="*/ 2163850 h 2323145"/>
              <a:gd name="connsiteX166" fmla="*/ 4061250 w 11269336"/>
              <a:gd name="connsiteY166" fmla="*/ 2159236 h 2323145"/>
              <a:gd name="connsiteX167" fmla="*/ 3945480 w 11269336"/>
              <a:gd name="connsiteY167" fmla="*/ 2158279 h 2323145"/>
              <a:gd name="connsiteX168" fmla="*/ 3921468 w 11269336"/>
              <a:gd name="connsiteY168" fmla="*/ 2156588 h 2323145"/>
              <a:gd name="connsiteX169" fmla="*/ 3903348 w 11269336"/>
              <a:gd name="connsiteY169" fmla="*/ 2149220 h 2323145"/>
              <a:gd name="connsiteX170" fmla="*/ 3901342 w 11269336"/>
              <a:gd name="connsiteY170" fmla="*/ 2142355 h 2323145"/>
              <a:gd name="connsiteX171" fmla="*/ 3888539 w 11269336"/>
              <a:gd name="connsiteY171" fmla="*/ 2140476 h 2323145"/>
              <a:gd name="connsiteX172" fmla="*/ 3885662 w 11269336"/>
              <a:gd name="connsiteY172" fmla="*/ 2138740 h 2323145"/>
              <a:gd name="connsiteX173" fmla="*/ 3868627 w 11269336"/>
              <a:gd name="connsiteY173" fmla="*/ 2130023 h 2323145"/>
              <a:gd name="connsiteX174" fmla="*/ 3819177 w 11269336"/>
              <a:gd name="connsiteY174" fmla="*/ 2142111 h 2323145"/>
              <a:gd name="connsiteX175" fmla="*/ 3769100 w 11269336"/>
              <a:gd name="connsiteY175" fmla="*/ 2131731 h 2323145"/>
              <a:gd name="connsiteX176" fmla="*/ 3562752 w 11269336"/>
              <a:gd name="connsiteY176" fmla="*/ 2131785 h 2323145"/>
              <a:gd name="connsiteX177" fmla="*/ 3541402 w 11269336"/>
              <a:gd name="connsiteY177" fmla="*/ 2106821 h 2323145"/>
              <a:gd name="connsiteX178" fmla="*/ 3365341 w 11269336"/>
              <a:gd name="connsiteY178" fmla="*/ 2077638 h 2323145"/>
              <a:gd name="connsiteX179" fmla="*/ 3170922 w 11269336"/>
              <a:gd name="connsiteY179" fmla="*/ 2115957 h 2323145"/>
              <a:gd name="connsiteX180" fmla="*/ 3156256 w 11269336"/>
              <a:gd name="connsiteY180" fmla="*/ 2124773 h 2323145"/>
              <a:gd name="connsiteX181" fmla="*/ 3140298 w 11269336"/>
              <a:gd name="connsiteY181" fmla="*/ 2129182 h 2323145"/>
              <a:gd name="connsiteX182" fmla="*/ 3138514 w 11269336"/>
              <a:gd name="connsiteY182" fmla="*/ 2128069 h 2323145"/>
              <a:gd name="connsiteX183" fmla="*/ 3120467 w 11269336"/>
              <a:gd name="connsiteY183" fmla="*/ 2128281 h 2323145"/>
              <a:gd name="connsiteX184" fmla="*/ 3116175 w 11269336"/>
              <a:gd name="connsiteY184" fmla="*/ 2131633 h 2323145"/>
              <a:gd name="connsiteX185" fmla="*/ 3103685 w 11269336"/>
              <a:gd name="connsiteY185" fmla="*/ 2132814 h 2323145"/>
              <a:gd name="connsiteX186" fmla="*/ 3078794 w 11269336"/>
              <a:gd name="connsiteY186" fmla="*/ 2137935 h 2323145"/>
              <a:gd name="connsiteX187" fmla="*/ 3074407 w 11269336"/>
              <a:gd name="connsiteY187" fmla="*/ 2136274 h 2323145"/>
              <a:gd name="connsiteX188" fmla="*/ 3037285 w 11269336"/>
              <a:gd name="connsiteY188" fmla="*/ 2139919 h 2323145"/>
              <a:gd name="connsiteX189" fmla="*/ 3036901 w 11269336"/>
              <a:gd name="connsiteY189" fmla="*/ 2138726 h 2323145"/>
              <a:gd name="connsiteX190" fmla="*/ 3026996 w 11269336"/>
              <a:gd name="connsiteY190" fmla="*/ 2134322 h 2323145"/>
              <a:gd name="connsiteX191" fmla="*/ 3007772 w 11269336"/>
              <a:gd name="connsiteY191" fmla="*/ 2128742 h 2323145"/>
              <a:gd name="connsiteX192" fmla="*/ 2965030 w 11269336"/>
              <a:gd name="connsiteY192" fmla="*/ 2100494 h 2323145"/>
              <a:gd name="connsiteX193" fmla="*/ 2926342 w 11269336"/>
              <a:gd name="connsiteY193" fmla="*/ 2104155 h 2323145"/>
              <a:gd name="connsiteX194" fmla="*/ 2918608 w 11269336"/>
              <a:gd name="connsiteY194" fmla="*/ 2104215 h 2323145"/>
              <a:gd name="connsiteX195" fmla="*/ 2918475 w 11269336"/>
              <a:gd name="connsiteY195" fmla="*/ 2103937 h 2323145"/>
              <a:gd name="connsiteX196" fmla="*/ 2910360 w 11269336"/>
              <a:gd name="connsiteY196" fmla="*/ 2103444 h 2323145"/>
              <a:gd name="connsiteX197" fmla="*/ 2904507 w 11269336"/>
              <a:gd name="connsiteY197" fmla="*/ 2104326 h 2323145"/>
              <a:gd name="connsiteX198" fmla="*/ 2889503 w 11269336"/>
              <a:gd name="connsiteY198" fmla="*/ 2104443 h 2323145"/>
              <a:gd name="connsiteX199" fmla="*/ 2884480 w 11269336"/>
              <a:gd name="connsiteY199" fmla="*/ 2102626 h 2323145"/>
              <a:gd name="connsiteX200" fmla="*/ 2882689 w 11269336"/>
              <a:gd name="connsiteY200" fmla="*/ 2099228 h 2323145"/>
              <a:gd name="connsiteX201" fmla="*/ 2881291 w 11269336"/>
              <a:gd name="connsiteY201" fmla="*/ 2099618 h 2323145"/>
              <a:gd name="connsiteX202" fmla="*/ 2853979 w 11269336"/>
              <a:gd name="connsiteY202" fmla="*/ 2090388 h 2323145"/>
              <a:gd name="connsiteX203" fmla="*/ 2791790 w 11269336"/>
              <a:gd name="connsiteY203" fmla="*/ 2080332 h 2323145"/>
              <a:gd name="connsiteX204" fmla="*/ 2755844 w 11269336"/>
              <a:gd name="connsiteY204" fmla="*/ 2078874 h 2323145"/>
              <a:gd name="connsiteX205" fmla="*/ 2657742 w 11269336"/>
              <a:gd name="connsiteY205" fmla="*/ 2070179 h 2323145"/>
              <a:gd name="connsiteX206" fmla="*/ 2559549 w 11269336"/>
              <a:gd name="connsiteY206" fmla="*/ 2057873 h 2323145"/>
              <a:gd name="connsiteX207" fmla="*/ 2512054 w 11269336"/>
              <a:gd name="connsiteY207" fmla="*/ 2031671 h 2323145"/>
              <a:gd name="connsiteX208" fmla="*/ 2506437 w 11269336"/>
              <a:gd name="connsiteY208" fmla="*/ 2030918 h 2323145"/>
              <a:gd name="connsiteX209" fmla="*/ 2491752 w 11269336"/>
              <a:gd name="connsiteY209" fmla="*/ 2033906 h 2323145"/>
              <a:gd name="connsiteX210" fmla="*/ 2486338 w 11269336"/>
              <a:gd name="connsiteY210" fmla="*/ 2035862 h 2323145"/>
              <a:gd name="connsiteX211" fmla="*/ 2478186 w 11269336"/>
              <a:gd name="connsiteY211" fmla="*/ 2036953 h 2323145"/>
              <a:gd name="connsiteX212" fmla="*/ 2477950 w 11269336"/>
              <a:gd name="connsiteY212" fmla="*/ 2036715 h 2323145"/>
              <a:gd name="connsiteX213" fmla="*/ 2470381 w 11269336"/>
              <a:gd name="connsiteY213" fmla="*/ 2038256 h 2323145"/>
              <a:gd name="connsiteX214" fmla="*/ 2433781 w 11269336"/>
              <a:gd name="connsiteY214" fmla="*/ 2049140 h 2323145"/>
              <a:gd name="connsiteX215" fmla="*/ 2381172 w 11269336"/>
              <a:gd name="connsiteY215" fmla="*/ 2030645 h 2323145"/>
              <a:gd name="connsiteX216" fmla="*/ 2360198 w 11269336"/>
              <a:gd name="connsiteY216" fmla="*/ 2029059 h 2323145"/>
              <a:gd name="connsiteX217" fmla="*/ 2348815 w 11269336"/>
              <a:gd name="connsiteY217" fmla="*/ 2026798 h 2323145"/>
              <a:gd name="connsiteX218" fmla="*/ 2347988 w 11269336"/>
              <a:gd name="connsiteY218" fmla="*/ 2025745 h 2323145"/>
              <a:gd name="connsiteX219" fmla="*/ 2312920 w 11269336"/>
              <a:gd name="connsiteY219" fmla="*/ 2036311 h 2323145"/>
              <a:gd name="connsiteX220" fmla="*/ 2307986 w 11269336"/>
              <a:gd name="connsiteY220" fmla="*/ 2035583 h 2323145"/>
              <a:gd name="connsiteX221" fmla="*/ 2285481 w 11269336"/>
              <a:gd name="connsiteY221" fmla="*/ 2045197 h 2323145"/>
              <a:gd name="connsiteX222" fmla="*/ 2273666 w 11269336"/>
              <a:gd name="connsiteY222" fmla="*/ 2048710 h 2323145"/>
              <a:gd name="connsiteX223" fmla="*/ 2270719 w 11269336"/>
              <a:gd name="connsiteY223" fmla="*/ 2052702 h 2323145"/>
              <a:gd name="connsiteX224" fmla="*/ 2253080 w 11269336"/>
              <a:gd name="connsiteY224" fmla="*/ 2056363 h 2323145"/>
              <a:gd name="connsiteX225" fmla="*/ 2250906 w 11269336"/>
              <a:gd name="connsiteY225" fmla="*/ 2055654 h 2323145"/>
              <a:gd name="connsiteX226" fmla="*/ 2236905 w 11269336"/>
              <a:gd name="connsiteY226" fmla="*/ 2062882 h 2323145"/>
              <a:gd name="connsiteX227" fmla="*/ 2225830 w 11269336"/>
              <a:gd name="connsiteY227" fmla="*/ 2074027 h 2323145"/>
              <a:gd name="connsiteX228" fmla="*/ 2073776 w 11269336"/>
              <a:gd name="connsiteY228" fmla="*/ 2089244 h 2323145"/>
              <a:gd name="connsiteX229" fmla="*/ 1948256 w 11269336"/>
              <a:gd name="connsiteY229" fmla="*/ 2146616 h 2323145"/>
              <a:gd name="connsiteX230" fmla="*/ 1865582 w 11269336"/>
              <a:gd name="connsiteY230" fmla="*/ 2153738 h 2323145"/>
              <a:gd name="connsiteX231" fmla="*/ 1835210 w 11269336"/>
              <a:gd name="connsiteY231" fmla="*/ 2134244 h 2323145"/>
              <a:gd name="connsiteX232" fmla="*/ 1632661 w 11269336"/>
              <a:gd name="connsiteY232" fmla="*/ 2173882 h 2323145"/>
              <a:gd name="connsiteX233" fmla="*/ 1579590 w 11269336"/>
              <a:gd name="connsiteY233" fmla="*/ 2173680 h 2323145"/>
              <a:gd name="connsiteX234" fmla="*/ 1535601 w 11269336"/>
              <a:gd name="connsiteY234" fmla="*/ 2194590 h 2323145"/>
              <a:gd name="connsiteX235" fmla="*/ 1515594 w 11269336"/>
              <a:gd name="connsiteY235" fmla="*/ 2189622 h 2323145"/>
              <a:gd name="connsiteX236" fmla="*/ 1512113 w 11269336"/>
              <a:gd name="connsiteY236" fmla="*/ 2188534 h 2323145"/>
              <a:gd name="connsiteX237" fmla="*/ 1498838 w 11269336"/>
              <a:gd name="connsiteY237" fmla="*/ 2189213 h 2323145"/>
              <a:gd name="connsiteX238" fmla="*/ 1494279 w 11269336"/>
              <a:gd name="connsiteY238" fmla="*/ 2183112 h 2323145"/>
              <a:gd name="connsiteX239" fmla="*/ 1473714 w 11269336"/>
              <a:gd name="connsiteY239" fmla="*/ 2179625 h 2323145"/>
              <a:gd name="connsiteX240" fmla="*/ 1449503 w 11269336"/>
              <a:gd name="connsiteY240" fmla="*/ 2182633 h 2323145"/>
              <a:gd name="connsiteX241" fmla="*/ 1266687 w 11269336"/>
              <a:gd name="connsiteY241" fmla="*/ 2212688 h 2323145"/>
              <a:gd name="connsiteX242" fmla="*/ 1239614 w 11269336"/>
              <a:gd name="connsiteY242" fmla="*/ 2209727 h 2323145"/>
              <a:gd name="connsiteX243" fmla="*/ 1202436 w 11269336"/>
              <a:gd name="connsiteY243" fmla="*/ 2209817 h 2323145"/>
              <a:gd name="connsiteX244" fmla="*/ 1136097 w 11269336"/>
              <a:gd name="connsiteY244" fmla="*/ 2205112 h 2323145"/>
              <a:gd name="connsiteX245" fmla="*/ 988232 w 11269336"/>
              <a:gd name="connsiteY245" fmla="*/ 2235635 h 2323145"/>
              <a:gd name="connsiteX246" fmla="*/ 981959 w 11269336"/>
              <a:gd name="connsiteY246" fmla="*/ 2231607 h 2323145"/>
              <a:gd name="connsiteX247" fmla="*/ 938600 w 11269336"/>
              <a:gd name="connsiteY247" fmla="*/ 2238113 h 2323145"/>
              <a:gd name="connsiteX248" fmla="*/ 791788 w 11269336"/>
              <a:gd name="connsiteY248" fmla="*/ 2293224 h 2323145"/>
              <a:gd name="connsiteX249" fmla="*/ 706914 w 11269336"/>
              <a:gd name="connsiteY249" fmla="*/ 2305046 h 2323145"/>
              <a:gd name="connsiteX250" fmla="*/ 675971 w 11269336"/>
              <a:gd name="connsiteY250" fmla="*/ 2304030 h 2323145"/>
              <a:gd name="connsiteX251" fmla="*/ 624180 w 11269336"/>
              <a:gd name="connsiteY251" fmla="*/ 2302650 h 2323145"/>
              <a:gd name="connsiteX252" fmla="*/ 583453 w 11269336"/>
              <a:gd name="connsiteY252" fmla="*/ 2288788 h 2323145"/>
              <a:gd name="connsiteX253" fmla="*/ 540946 w 11269336"/>
              <a:gd name="connsiteY253" fmla="*/ 2292721 h 2323145"/>
              <a:gd name="connsiteX254" fmla="*/ 533680 w 11269336"/>
              <a:gd name="connsiteY254" fmla="*/ 2310233 h 2323145"/>
              <a:gd name="connsiteX255" fmla="*/ 487366 w 11269336"/>
              <a:gd name="connsiteY255" fmla="*/ 2309053 h 2323145"/>
              <a:gd name="connsiteX256" fmla="*/ 416820 w 11269336"/>
              <a:gd name="connsiteY256" fmla="*/ 2305443 h 2323145"/>
              <a:gd name="connsiteX257" fmla="*/ 376805 w 11269336"/>
              <a:gd name="connsiteY257" fmla="*/ 2307647 h 2323145"/>
              <a:gd name="connsiteX258" fmla="*/ 266777 w 11269336"/>
              <a:gd name="connsiteY258" fmla="*/ 2309012 h 2323145"/>
              <a:gd name="connsiteX259" fmla="*/ 156013 w 11269336"/>
              <a:gd name="connsiteY259" fmla="*/ 2306832 h 2323145"/>
              <a:gd name="connsiteX260" fmla="*/ 87258 w 11269336"/>
              <a:gd name="connsiteY260" fmla="*/ 2285511 h 2323145"/>
              <a:gd name="connsiteX261" fmla="*/ 23798 w 11269336"/>
              <a:gd name="connsiteY261" fmla="*/ 2281822 h 2323145"/>
              <a:gd name="connsiteX262" fmla="*/ 0 w 11269336"/>
              <a:gd name="connsiteY262" fmla="*/ 2285369 h 2323145"/>
              <a:gd name="connsiteX263" fmla="*/ 0 w 11269336"/>
              <a:gd name="connsiteY263"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41688 w 11269336"/>
              <a:gd name="connsiteY133" fmla="*/ 2022334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702453 w 11269336"/>
              <a:gd name="connsiteY141" fmla="*/ 2151586 h 2323145"/>
              <a:gd name="connsiteX142" fmla="*/ 4678455 w 11269336"/>
              <a:gd name="connsiteY142" fmla="*/ 2156131 h 2323145"/>
              <a:gd name="connsiteX143" fmla="*/ 4593061 w 11269336"/>
              <a:gd name="connsiteY143" fmla="*/ 2171597 h 2323145"/>
              <a:gd name="connsiteX144" fmla="*/ 4579902 w 11269336"/>
              <a:gd name="connsiteY144" fmla="*/ 2177927 h 2323145"/>
              <a:gd name="connsiteX145" fmla="*/ 4533444 w 11269336"/>
              <a:gd name="connsiteY145" fmla="*/ 2181200 h 2323145"/>
              <a:gd name="connsiteX146" fmla="*/ 4492832 w 11269336"/>
              <a:gd name="connsiteY146" fmla="*/ 2188033 h 2323145"/>
              <a:gd name="connsiteX147" fmla="*/ 4467257 w 11269336"/>
              <a:gd name="connsiteY147" fmla="*/ 2196121 h 2323145"/>
              <a:gd name="connsiteX148" fmla="*/ 4459937 w 11269336"/>
              <a:gd name="connsiteY148" fmla="*/ 2195182 h 2323145"/>
              <a:gd name="connsiteX149" fmla="*/ 4433312 w 11269336"/>
              <a:gd name="connsiteY149" fmla="*/ 2199004 h 2323145"/>
              <a:gd name="connsiteX150" fmla="*/ 4420601 w 11269336"/>
              <a:gd name="connsiteY150" fmla="*/ 2205158 h 2323145"/>
              <a:gd name="connsiteX151" fmla="*/ 4405765 w 11269336"/>
              <a:gd name="connsiteY151" fmla="*/ 2199902 h 2323145"/>
              <a:gd name="connsiteX152" fmla="*/ 4401354 w 11269336"/>
              <a:gd name="connsiteY152" fmla="*/ 2194745 h 2323145"/>
              <a:gd name="connsiteX153" fmla="*/ 4383151 w 11269336"/>
              <a:gd name="connsiteY153" fmla="*/ 2201140 h 2323145"/>
              <a:gd name="connsiteX154" fmla="*/ 4366646 w 11269336"/>
              <a:gd name="connsiteY154" fmla="*/ 2198564 h 2323145"/>
              <a:gd name="connsiteX155" fmla="*/ 4354009 w 11269336"/>
              <a:gd name="connsiteY155" fmla="*/ 2204984 h 2323145"/>
              <a:gd name="connsiteX156" fmla="*/ 4348284 w 11269336"/>
              <a:gd name="connsiteY156" fmla="*/ 2205270 h 2323145"/>
              <a:gd name="connsiteX157" fmla="*/ 4333906 w 11269336"/>
              <a:gd name="connsiteY157" fmla="*/ 2205251 h 2323145"/>
              <a:gd name="connsiteX158" fmla="*/ 4308819 w 11269336"/>
              <a:gd name="connsiteY158" fmla="*/ 2203822 h 2323145"/>
              <a:gd name="connsiteX159" fmla="*/ 4301210 w 11269336"/>
              <a:gd name="connsiteY159" fmla="*/ 2204456 h 2323145"/>
              <a:gd name="connsiteX160" fmla="*/ 4283095 w 11269336"/>
              <a:gd name="connsiteY160" fmla="*/ 2198177 h 2323145"/>
              <a:gd name="connsiteX161" fmla="*/ 4250119 w 11269336"/>
              <a:gd name="connsiteY161" fmla="*/ 2196342 h 2323145"/>
              <a:gd name="connsiteX162" fmla="*/ 4189203 w 11269336"/>
              <a:gd name="connsiteY162" fmla="*/ 2178994 h 2323145"/>
              <a:gd name="connsiteX163" fmla="*/ 4154035 w 11269336"/>
              <a:gd name="connsiteY163" fmla="*/ 2171950 h 2323145"/>
              <a:gd name="connsiteX164" fmla="*/ 4129569 w 11269336"/>
              <a:gd name="connsiteY164" fmla="*/ 2163850 h 2323145"/>
              <a:gd name="connsiteX165" fmla="*/ 4061250 w 11269336"/>
              <a:gd name="connsiteY165" fmla="*/ 2159236 h 2323145"/>
              <a:gd name="connsiteX166" fmla="*/ 3945480 w 11269336"/>
              <a:gd name="connsiteY166" fmla="*/ 2158279 h 2323145"/>
              <a:gd name="connsiteX167" fmla="*/ 3921468 w 11269336"/>
              <a:gd name="connsiteY167" fmla="*/ 2156588 h 2323145"/>
              <a:gd name="connsiteX168" fmla="*/ 3903348 w 11269336"/>
              <a:gd name="connsiteY168" fmla="*/ 2149220 h 2323145"/>
              <a:gd name="connsiteX169" fmla="*/ 3901342 w 11269336"/>
              <a:gd name="connsiteY169" fmla="*/ 2142355 h 2323145"/>
              <a:gd name="connsiteX170" fmla="*/ 3888539 w 11269336"/>
              <a:gd name="connsiteY170" fmla="*/ 2140476 h 2323145"/>
              <a:gd name="connsiteX171" fmla="*/ 3885662 w 11269336"/>
              <a:gd name="connsiteY171" fmla="*/ 2138740 h 2323145"/>
              <a:gd name="connsiteX172" fmla="*/ 3868627 w 11269336"/>
              <a:gd name="connsiteY172" fmla="*/ 2130023 h 2323145"/>
              <a:gd name="connsiteX173" fmla="*/ 3819177 w 11269336"/>
              <a:gd name="connsiteY173" fmla="*/ 2142111 h 2323145"/>
              <a:gd name="connsiteX174" fmla="*/ 3769100 w 11269336"/>
              <a:gd name="connsiteY174" fmla="*/ 2131731 h 2323145"/>
              <a:gd name="connsiteX175" fmla="*/ 3562752 w 11269336"/>
              <a:gd name="connsiteY175" fmla="*/ 2131785 h 2323145"/>
              <a:gd name="connsiteX176" fmla="*/ 3541402 w 11269336"/>
              <a:gd name="connsiteY176" fmla="*/ 2106821 h 2323145"/>
              <a:gd name="connsiteX177" fmla="*/ 3365341 w 11269336"/>
              <a:gd name="connsiteY177" fmla="*/ 2077638 h 2323145"/>
              <a:gd name="connsiteX178" fmla="*/ 3170922 w 11269336"/>
              <a:gd name="connsiteY178" fmla="*/ 2115957 h 2323145"/>
              <a:gd name="connsiteX179" fmla="*/ 3156256 w 11269336"/>
              <a:gd name="connsiteY179" fmla="*/ 2124773 h 2323145"/>
              <a:gd name="connsiteX180" fmla="*/ 3140298 w 11269336"/>
              <a:gd name="connsiteY180" fmla="*/ 2129182 h 2323145"/>
              <a:gd name="connsiteX181" fmla="*/ 3138514 w 11269336"/>
              <a:gd name="connsiteY181" fmla="*/ 2128069 h 2323145"/>
              <a:gd name="connsiteX182" fmla="*/ 3120467 w 11269336"/>
              <a:gd name="connsiteY182" fmla="*/ 2128281 h 2323145"/>
              <a:gd name="connsiteX183" fmla="*/ 3116175 w 11269336"/>
              <a:gd name="connsiteY183" fmla="*/ 2131633 h 2323145"/>
              <a:gd name="connsiteX184" fmla="*/ 3103685 w 11269336"/>
              <a:gd name="connsiteY184" fmla="*/ 2132814 h 2323145"/>
              <a:gd name="connsiteX185" fmla="*/ 3078794 w 11269336"/>
              <a:gd name="connsiteY185" fmla="*/ 2137935 h 2323145"/>
              <a:gd name="connsiteX186" fmla="*/ 3074407 w 11269336"/>
              <a:gd name="connsiteY186" fmla="*/ 2136274 h 2323145"/>
              <a:gd name="connsiteX187" fmla="*/ 3037285 w 11269336"/>
              <a:gd name="connsiteY187" fmla="*/ 2139919 h 2323145"/>
              <a:gd name="connsiteX188" fmla="*/ 3036901 w 11269336"/>
              <a:gd name="connsiteY188" fmla="*/ 2138726 h 2323145"/>
              <a:gd name="connsiteX189" fmla="*/ 3026996 w 11269336"/>
              <a:gd name="connsiteY189" fmla="*/ 2134322 h 2323145"/>
              <a:gd name="connsiteX190" fmla="*/ 3007772 w 11269336"/>
              <a:gd name="connsiteY190" fmla="*/ 2128742 h 2323145"/>
              <a:gd name="connsiteX191" fmla="*/ 2965030 w 11269336"/>
              <a:gd name="connsiteY191" fmla="*/ 2100494 h 2323145"/>
              <a:gd name="connsiteX192" fmla="*/ 2926342 w 11269336"/>
              <a:gd name="connsiteY192" fmla="*/ 2104155 h 2323145"/>
              <a:gd name="connsiteX193" fmla="*/ 2918608 w 11269336"/>
              <a:gd name="connsiteY193" fmla="*/ 2104215 h 2323145"/>
              <a:gd name="connsiteX194" fmla="*/ 2918475 w 11269336"/>
              <a:gd name="connsiteY194" fmla="*/ 2103937 h 2323145"/>
              <a:gd name="connsiteX195" fmla="*/ 2910360 w 11269336"/>
              <a:gd name="connsiteY195" fmla="*/ 2103444 h 2323145"/>
              <a:gd name="connsiteX196" fmla="*/ 2904507 w 11269336"/>
              <a:gd name="connsiteY196" fmla="*/ 2104326 h 2323145"/>
              <a:gd name="connsiteX197" fmla="*/ 2889503 w 11269336"/>
              <a:gd name="connsiteY197" fmla="*/ 2104443 h 2323145"/>
              <a:gd name="connsiteX198" fmla="*/ 2884480 w 11269336"/>
              <a:gd name="connsiteY198" fmla="*/ 2102626 h 2323145"/>
              <a:gd name="connsiteX199" fmla="*/ 2882689 w 11269336"/>
              <a:gd name="connsiteY199" fmla="*/ 2099228 h 2323145"/>
              <a:gd name="connsiteX200" fmla="*/ 2881291 w 11269336"/>
              <a:gd name="connsiteY200" fmla="*/ 2099618 h 2323145"/>
              <a:gd name="connsiteX201" fmla="*/ 2853979 w 11269336"/>
              <a:gd name="connsiteY201" fmla="*/ 2090388 h 2323145"/>
              <a:gd name="connsiteX202" fmla="*/ 2791790 w 11269336"/>
              <a:gd name="connsiteY202" fmla="*/ 2080332 h 2323145"/>
              <a:gd name="connsiteX203" fmla="*/ 2755844 w 11269336"/>
              <a:gd name="connsiteY203" fmla="*/ 2078874 h 2323145"/>
              <a:gd name="connsiteX204" fmla="*/ 2657742 w 11269336"/>
              <a:gd name="connsiteY204" fmla="*/ 2070179 h 2323145"/>
              <a:gd name="connsiteX205" fmla="*/ 2559549 w 11269336"/>
              <a:gd name="connsiteY205" fmla="*/ 2057873 h 2323145"/>
              <a:gd name="connsiteX206" fmla="*/ 2512054 w 11269336"/>
              <a:gd name="connsiteY206" fmla="*/ 2031671 h 2323145"/>
              <a:gd name="connsiteX207" fmla="*/ 2506437 w 11269336"/>
              <a:gd name="connsiteY207" fmla="*/ 2030918 h 2323145"/>
              <a:gd name="connsiteX208" fmla="*/ 2491752 w 11269336"/>
              <a:gd name="connsiteY208" fmla="*/ 2033906 h 2323145"/>
              <a:gd name="connsiteX209" fmla="*/ 2486338 w 11269336"/>
              <a:gd name="connsiteY209" fmla="*/ 2035862 h 2323145"/>
              <a:gd name="connsiteX210" fmla="*/ 2478186 w 11269336"/>
              <a:gd name="connsiteY210" fmla="*/ 2036953 h 2323145"/>
              <a:gd name="connsiteX211" fmla="*/ 2477950 w 11269336"/>
              <a:gd name="connsiteY211" fmla="*/ 2036715 h 2323145"/>
              <a:gd name="connsiteX212" fmla="*/ 2470381 w 11269336"/>
              <a:gd name="connsiteY212" fmla="*/ 2038256 h 2323145"/>
              <a:gd name="connsiteX213" fmla="*/ 2433781 w 11269336"/>
              <a:gd name="connsiteY213" fmla="*/ 2049140 h 2323145"/>
              <a:gd name="connsiteX214" fmla="*/ 2381172 w 11269336"/>
              <a:gd name="connsiteY214" fmla="*/ 2030645 h 2323145"/>
              <a:gd name="connsiteX215" fmla="*/ 2360198 w 11269336"/>
              <a:gd name="connsiteY215" fmla="*/ 2029059 h 2323145"/>
              <a:gd name="connsiteX216" fmla="*/ 2348815 w 11269336"/>
              <a:gd name="connsiteY216" fmla="*/ 2026798 h 2323145"/>
              <a:gd name="connsiteX217" fmla="*/ 2347988 w 11269336"/>
              <a:gd name="connsiteY217" fmla="*/ 2025745 h 2323145"/>
              <a:gd name="connsiteX218" fmla="*/ 2312920 w 11269336"/>
              <a:gd name="connsiteY218" fmla="*/ 2036311 h 2323145"/>
              <a:gd name="connsiteX219" fmla="*/ 2307986 w 11269336"/>
              <a:gd name="connsiteY219" fmla="*/ 2035583 h 2323145"/>
              <a:gd name="connsiteX220" fmla="*/ 2285481 w 11269336"/>
              <a:gd name="connsiteY220" fmla="*/ 2045197 h 2323145"/>
              <a:gd name="connsiteX221" fmla="*/ 2273666 w 11269336"/>
              <a:gd name="connsiteY221" fmla="*/ 2048710 h 2323145"/>
              <a:gd name="connsiteX222" fmla="*/ 2270719 w 11269336"/>
              <a:gd name="connsiteY222" fmla="*/ 2052702 h 2323145"/>
              <a:gd name="connsiteX223" fmla="*/ 2253080 w 11269336"/>
              <a:gd name="connsiteY223" fmla="*/ 2056363 h 2323145"/>
              <a:gd name="connsiteX224" fmla="*/ 2250906 w 11269336"/>
              <a:gd name="connsiteY224" fmla="*/ 2055654 h 2323145"/>
              <a:gd name="connsiteX225" fmla="*/ 2236905 w 11269336"/>
              <a:gd name="connsiteY225" fmla="*/ 2062882 h 2323145"/>
              <a:gd name="connsiteX226" fmla="*/ 2225830 w 11269336"/>
              <a:gd name="connsiteY226" fmla="*/ 2074027 h 2323145"/>
              <a:gd name="connsiteX227" fmla="*/ 2073776 w 11269336"/>
              <a:gd name="connsiteY227" fmla="*/ 2089244 h 2323145"/>
              <a:gd name="connsiteX228" fmla="*/ 1948256 w 11269336"/>
              <a:gd name="connsiteY228" fmla="*/ 2146616 h 2323145"/>
              <a:gd name="connsiteX229" fmla="*/ 1865582 w 11269336"/>
              <a:gd name="connsiteY229" fmla="*/ 2153738 h 2323145"/>
              <a:gd name="connsiteX230" fmla="*/ 1835210 w 11269336"/>
              <a:gd name="connsiteY230" fmla="*/ 2134244 h 2323145"/>
              <a:gd name="connsiteX231" fmla="*/ 1632661 w 11269336"/>
              <a:gd name="connsiteY231" fmla="*/ 2173882 h 2323145"/>
              <a:gd name="connsiteX232" fmla="*/ 1579590 w 11269336"/>
              <a:gd name="connsiteY232" fmla="*/ 2173680 h 2323145"/>
              <a:gd name="connsiteX233" fmla="*/ 1535601 w 11269336"/>
              <a:gd name="connsiteY233" fmla="*/ 2194590 h 2323145"/>
              <a:gd name="connsiteX234" fmla="*/ 1515594 w 11269336"/>
              <a:gd name="connsiteY234" fmla="*/ 2189622 h 2323145"/>
              <a:gd name="connsiteX235" fmla="*/ 1512113 w 11269336"/>
              <a:gd name="connsiteY235" fmla="*/ 2188534 h 2323145"/>
              <a:gd name="connsiteX236" fmla="*/ 1498838 w 11269336"/>
              <a:gd name="connsiteY236" fmla="*/ 2189213 h 2323145"/>
              <a:gd name="connsiteX237" fmla="*/ 1494279 w 11269336"/>
              <a:gd name="connsiteY237" fmla="*/ 2183112 h 2323145"/>
              <a:gd name="connsiteX238" fmla="*/ 1473714 w 11269336"/>
              <a:gd name="connsiteY238" fmla="*/ 2179625 h 2323145"/>
              <a:gd name="connsiteX239" fmla="*/ 1449503 w 11269336"/>
              <a:gd name="connsiteY239" fmla="*/ 2182633 h 2323145"/>
              <a:gd name="connsiteX240" fmla="*/ 1266687 w 11269336"/>
              <a:gd name="connsiteY240" fmla="*/ 2212688 h 2323145"/>
              <a:gd name="connsiteX241" fmla="*/ 1239614 w 11269336"/>
              <a:gd name="connsiteY241" fmla="*/ 2209727 h 2323145"/>
              <a:gd name="connsiteX242" fmla="*/ 1202436 w 11269336"/>
              <a:gd name="connsiteY242" fmla="*/ 2209817 h 2323145"/>
              <a:gd name="connsiteX243" fmla="*/ 1136097 w 11269336"/>
              <a:gd name="connsiteY243" fmla="*/ 2205112 h 2323145"/>
              <a:gd name="connsiteX244" fmla="*/ 988232 w 11269336"/>
              <a:gd name="connsiteY244" fmla="*/ 2235635 h 2323145"/>
              <a:gd name="connsiteX245" fmla="*/ 981959 w 11269336"/>
              <a:gd name="connsiteY245" fmla="*/ 2231607 h 2323145"/>
              <a:gd name="connsiteX246" fmla="*/ 938600 w 11269336"/>
              <a:gd name="connsiteY246" fmla="*/ 2238113 h 2323145"/>
              <a:gd name="connsiteX247" fmla="*/ 791788 w 11269336"/>
              <a:gd name="connsiteY247" fmla="*/ 2293224 h 2323145"/>
              <a:gd name="connsiteX248" fmla="*/ 706914 w 11269336"/>
              <a:gd name="connsiteY248" fmla="*/ 2305046 h 2323145"/>
              <a:gd name="connsiteX249" fmla="*/ 675971 w 11269336"/>
              <a:gd name="connsiteY249" fmla="*/ 2304030 h 2323145"/>
              <a:gd name="connsiteX250" fmla="*/ 624180 w 11269336"/>
              <a:gd name="connsiteY250" fmla="*/ 2302650 h 2323145"/>
              <a:gd name="connsiteX251" fmla="*/ 583453 w 11269336"/>
              <a:gd name="connsiteY251" fmla="*/ 2288788 h 2323145"/>
              <a:gd name="connsiteX252" fmla="*/ 540946 w 11269336"/>
              <a:gd name="connsiteY252" fmla="*/ 2292721 h 2323145"/>
              <a:gd name="connsiteX253" fmla="*/ 533680 w 11269336"/>
              <a:gd name="connsiteY253" fmla="*/ 2310233 h 2323145"/>
              <a:gd name="connsiteX254" fmla="*/ 487366 w 11269336"/>
              <a:gd name="connsiteY254" fmla="*/ 2309053 h 2323145"/>
              <a:gd name="connsiteX255" fmla="*/ 416820 w 11269336"/>
              <a:gd name="connsiteY255" fmla="*/ 2305443 h 2323145"/>
              <a:gd name="connsiteX256" fmla="*/ 376805 w 11269336"/>
              <a:gd name="connsiteY256" fmla="*/ 2307647 h 2323145"/>
              <a:gd name="connsiteX257" fmla="*/ 266777 w 11269336"/>
              <a:gd name="connsiteY257" fmla="*/ 2309012 h 2323145"/>
              <a:gd name="connsiteX258" fmla="*/ 156013 w 11269336"/>
              <a:gd name="connsiteY258" fmla="*/ 2306832 h 2323145"/>
              <a:gd name="connsiteX259" fmla="*/ 87258 w 11269336"/>
              <a:gd name="connsiteY259" fmla="*/ 2285511 h 2323145"/>
              <a:gd name="connsiteX260" fmla="*/ 23798 w 11269336"/>
              <a:gd name="connsiteY260" fmla="*/ 2281822 h 2323145"/>
              <a:gd name="connsiteX261" fmla="*/ 0 w 11269336"/>
              <a:gd name="connsiteY261" fmla="*/ 2285369 h 2323145"/>
              <a:gd name="connsiteX262" fmla="*/ 0 w 11269336"/>
              <a:gd name="connsiteY26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41688 w 11269336"/>
              <a:gd name="connsiteY133" fmla="*/ 2022334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702453 w 11269336"/>
              <a:gd name="connsiteY141" fmla="*/ 2151586 h 2323145"/>
              <a:gd name="connsiteX142" fmla="*/ 4678455 w 11269336"/>
              <a:gd name="connsiteY142" fmla="*/ 2156131 h 2323145"/>
              <a:gd name="connsiteX143" fmla="*/ 4593061 w 11269336"/>
              <a:gd name="connsiteY143" fmla="*/ 2171597 h 2323145"/>
              <a:gd name="connsiteX144" fmla="*/ 4579902 w 11269336"/>
              <a:gd name="connsiteY144" fmla="*/ 2177927 h 2323145"/>
              <a:gd name="connsiteX145" fmla="*/ 4533444 w 11269336"/>
              <a:gd name="connsiteY145" fmla="*/ 2181200 h 2323145"/>
              <a:gd name="connsiteX146" fmla="*/ 4492832 w 11269336"/>
              <a:gd name="connsiteY146" fmla="*/ 2188033 h 2323145"/>
              <a:gd name="connsiteX147" fmla="*/ 4467257 w 11269336"/>
              <a:gd name="connsiteY147" fmla="*/ 2196121 h 2323145"/>
              <a:gd name="connsiteX148" fmla="*/ 4459937 w 11269336"/>
              <a:gd name="connsiteY148" fmla="*/ 2195182 h 2323145"/>
              <a:gd name="connsiteX149" fmla="*/ 4433312 w 11269336"/>
              <a:gd name="connsiteY149" fmla="*/ 2199004 h 2323145"/>
              <a:gd name="connsiteX150" fmla="*/ 4420601 w 11269336"/>
              <a:gd name="connsiteY150" fmla="*/ 2205158 h 2323145"/>
              <a:gd name="connsiteX151" fmla="*/ 4405765 w 11269336"/>
              <a:gd name="connsiteY151" fmla="*/ 2199902 h 2323145"/>
              <a:gd name="connsiteX152" fmla="*/ 4401354 w 11269336"/>
              <a:gd name="connsiteY152" fmla="*/ 2194745 h 2323145"/>
              <a:gd name="connsiteX153" fmla="*/ 4383151 w 11269336"/>
              <a:gd name="connsiteY153" fmla="*/ 2201140 h 2323145"/>
              <a:gd name="connsiteX154" fmla="*/ 4366646 w 11269336"/>
              <a:gd name="connsiteY154" fmla="*/ 2198564 h 2323145"/>
              <a:gd name="connsiteX155" fmla="*/ 4354009 w 11269336"/>
              <a:gd name="connsiteY155" fmla="*/ 2204984 h 2323145"/>
              <a:gd name="connsiteX156" fmla="*/ 4348284 w 11269336"/>
              <a:gd name="connsiteY156" fmla="*/ 2205270 h 2323145"/>
              <a:gd name="connsiteX157" fmla="*/ 4333906 w 11269336"/>
              <a:gd name="connsiteY157" fmla="*/ 2205251 h 2323145"/>
              <a:gd name="connsiteX158" fmla="*/ 4308819 w 11269336"/>
              <a:gd name="connsiteY158" fmla="*/ 2203822 h 2323145"/>
              <a:gd name="connsiteX159" fmla="*/ 4301210 w 11269336"/>
              <a:gd name="connsiteY159" fmla="*/ 2204456 h 2323145"/>
              <a:gd name="connsiteX160" fmla="*/ 4283095 w 11269336"/>
              <a:gd name="connsiteY160" fmla="*/ 2198177 h 2323145"/>
              <a:gd name="connsiteX161" fmla="*/ 4250119 w 11269336"/>
              <a:gd name="connsiteY161" fmla="*/ 2196342 h 2323145"/>
              <a:gd name="connsiteX162" fmla="*/ 4189203 w 11269336"/>
              <a:gd name="connsiteY162" fmla="*/ 2178994 h 2323145"/>
              <a:gd name="connsiteX163" fmla="*/ 4154035 w 11269336"/>
              <a:gd name="connsiteY163" fmla="*/ 2171950 h 2323145"/>
              <a:gd name="connsiteX164" fmla="*/ 4129569 w 11269336"/>
              <a:gd name="connsiteY164" fmla="*/ 2163850 h 2323145"/>
              <a:gd name="connsiteX165" fmla="*/ 4061250 w 11269336"/>
              <a:gd name="connsiteY165" fmla="*/ 2159236 h 2323145"/>
              <a:gd name="connsiteX166" fmla="*/ 3945480 w 11269336"/>
              <a:gd name="connsiteY166" fmla="*/ 2158279 h 2323145"/>
              <a:gd name="connsiteX167" fmla="*/ 3921468 w 11269336"/>
              <a:gd name="connsiteY167" fmla="*/ 2156588 h 2323145"/>
              <a:gd name="connsiteX168" fmla="*/ 3903348 w 11269336"/>
              <a:gd name="connsiteY168" fmla="*/ 2149220 h 2323145"/>
              <a:gd name="connsiteX169" fmla="*/ 3901342 w 11269336"/>
              <a:gd name="connsiteY169" fmla="*/ 2142355 h 2323145"/>
              <a:gd name="connsiteX170" fmla="*/ 3888539 w 11269336"/>
              <a:gd name="connsiteY170" fmla="*/ 2140476 h 2323145"/>
              <a:gd name="connsiteX171" fmla="*/ 3885662 w 11269336"/>
              <a:gd name="connsiteY171" fmla="*/ 2138740 h 2323145"/>
              <a:gd name="connsiteX172" fmla="*/ 3868627 w 11269336"/>
              <a:gd name="connsiteY172" fmla="*/ 2130023 h 2323145"/>
              <a:gd name="connsiteX173" fmla="*/ 3819177 w 11269336"/>
              <a:gd name="connsiteY173" fmla="*/ 2142111 h 2323145"/>
              <a:gd name="connsiteX174" fmla="*/ 3769100 w 11269336"/>
              <a:gd name="connsiteY174" fmla="*/ 2131731 h 2323145"/>
              <a:gd name="connsiteX175" fmla="*/ 3562752 w 11269336"/>
              <a:gd name="connsiteY175" fmla="*/ 2131785 h 2323145"/>
              <a:gd name="connsiteX176" fmla="*/ 3541402 w 11269336"/>
              <a:gd name="connsiteY176" fmla="*/ 2106821 h 2323145"/>
              <a:gd name="connsiteX177" fmla="*/ 3365341 w 11269336"/>
              <a:gd name="connsiteY177" fmla="*/ 2077638 h 2323145"/>
              <a:gd name="connsiteX178" fmla="*/ 3170922 w 11269336"/>
              <a:gd name="connsiteY178" fmla="*/ 2115957 h 2323145"/>
              <a:gd name="connsiteX179" fmla="*/ 3156256 w 11269336"/>
              <a:gd name="connsiteY179" fmla="*/ 2124773 h 2323145"/>
              <a:gd name="connsiteX180" fmla="*/ 3140298 w 11269336"/>
              <a:gd name="connsiteY180" fmla="*/ 2129182 h 2323145"/>
              <a:gd name="connsiteX181" fmla="*/ 3138514 w 11269336"/>
              <a:gd name="connsiteY181" fmla="*/ 2128069 h 2323145"/>
              <a:gd name="connsiteX182" fmla="*/ 3120467 w 11269336"/>
              <a:gd name="connsiteY182" fmla="*/ 2128281 h 2323145"/>
              <a:gd name="connsiteX183" fmla="*/ 3116175 w 11269336"/>
              <a:gd name="connsiteY183" fmla="*/ 2131633 h 2323145"/>
              <a:gd name="connsiteX184" fmla="*/ 3103685 w 11269336"/>
              <a:gd name="connsiteY184" fmla="*/ 2132814 h 2323145"/>
              <a:gd name="connsiteX185" fmla="*/ 3078794 w 11269336"/>
              <a:gd name="connsiteY185" fmla="*/ 2137935 h 2323145"/>
              <a:gd name="connsiteX186" fmla="*/ 3074407 w 11269336"/>
              <a:gd name="connsiteY186" fmla="*/ 2136274 h 2323145"/>
              <a:gd name="connsiteX187" fmla="*/ 3037285 w 11269336"/>
              <a:gd name="connsiteY187" fmla="*/ 2139919 h 2323145"/>
              <a:gd name="connsiteX188" fmla="*/ 3036901 w 11269336"/>
              <a:gd name="connsiteY188" fmla="*/ 2138726 h 2323145"/>
              <a:gd name="connsiteX189" fmla="*/ 3026996 w 11269336"/>
              <a:gd name="connsiteY189" fmla="*/ 2134322 h 2323145"/>
              <a:gd name="connsiteX190" fmla="*/ 3007772 w 11269336"/>
              <a:gd name="connsiteY190" fmla="*/ 2128742 h 2323145"/>
              <a:gd name="connsiteX191" fmla="*/ 2965030 w 11269336"/>
              <a:gd name="connsiteY191" fmla="*/ 2100494 h 2323145"/>
              <a:gd name="connsiteX192" fmla="*/ 2926342 w 11269336"/>
              <a:gd name="connsiteY192" fmla="*/ 2104155 h 2323145"/>
              <a:gd name="connsiteX193" fmla="*/ 2918608 w 11269336"/>
              <a:gd name="connsiteY193" fmla="*/ 2104215 h 2323145"/>
              <a:gd name="connsiteX194" fmla="*/ 2918475 w 11269336"/>
              <a:gd name="connsiteY194" fmla="*/ 2103937 h 2323145"/>
              <a:gd name="connsiteX195" fmla="*/ 2910360 w 11269336"/>
              <a:gd name="connsiteY195" fmla="*/ 2103444 h 2323145"/>
              <a:gd name="connsiteX196" fmla="*/ 2904507 w 11269336"/>
              <a:gd name="connsiteY196" fmla="*/ 2104326 h 2323145"/>
              <a:gd name="connsiteX197" fmla="*/ 2889503 w 11269336"/>
              <a:gd name="connsiteY197" fmla="*/ 2104443 h 2323145"/>
              <a:gd name="connsiteX198" fmla="*/ 2884480 w 11269336"/>
              <a:gd name="connsiteY198" fmla="*/ 2102626 h 2323145"/>
              <a:gd name="connsiteX199" fmla="*/ 2882689 w 11269336"/>
              <a:gd name="connsiteY199" fmla="*/ 2099228 h 2323145"/>
              <a:gd name="connsiteX200" fmla="*/ 2881291 w 11269336"/>
              <a:gd name="connsiteY200" fmla="*/ 2099618 h 2323145"/>
              <a:gd name="connsiteX201" fmla="*/ 2853979 w 11269336"/>
              <a:gd name="connsiteY201" fmla="*/ 2090388 h 2323145"/>
              <a:gd name="connsiteX202" fmla="*/ 2791790 w 11269336"/>
              <a:gd name="connsiteY202" fmla="*/ 2080332 h 2323145"/>
              <a:gd name="connsiteX203" fmla="*/ 2755844 w 11269336"/>
              <a:gd name="connsiteY203" fmla="*/ 2078874 h 2323145"/>
              <a:gd name="connsiteX204" fmla="*/ 2657742 w 11269336"/>
              <a:gd name="connsiteY204" fmla="*/ 2070179 h 2323145"/>
              <a:gd name="connsiteX205" fmla="*/ 2559549 w 11269336"/>
              <a:gd name="connsiteY205" fmla="*/ 2057873 h 2323145"/>
              <a:gd name="connsiteX206" fmla="*/ 2512054 w 11269336"/>
              <a:gd name="connsiteY206" fmla="*/ 2031671 h 2323145"/>
              <a:gd name="connsiteX207" fmla="*/ 2506437 w 11269336"/>
              <a:gd name="connsiteY207" fmla="*/ 2030918 h 2323145"/>
              <a:gd name="connsiteX208" fmla="*/ 2491752 w 11269336"/>
              <a:gd name="connsiteY208" fmla="*/ 2033906 h 2323145"/>
              <a:gd name="connsiteX209" fmla="*/ 2486338 w 11269336"/>
              <a:gd name="connsiteY209" fmla="*/ 2035862 h 2323145"/>
              <a:gd name="connsiteX210" fmla="*/ 2478186 w 11269336"/>
              <a:gd name="connsiteY210" fmla="*/ 2036953 h 2323145"/>
              <a:gd name="connsiteX211" fmla="*/ 2477950 w 11269336"/>
              <a:gd name="connsiteY211" fmla="*/ 2036715 h 2323145"/>
              <a:gd name="connsiteX212" fmla="*/ 2470381 w 11269336"/>
              <a:gd name="connsiteY212" fmla="*/ 2038256 h 2323145"/>
              <a:gd name="connsiteX213" fmla="*/ 2433781 w 11269336"/>
              <a:gd name="connsiteY213" fmla="*/ 2049140 h 2323145"/>
              <a:gd name="connsiteX214" fmla="*/ 2381172 w 11269336"/>
              <a:gd name="connsiteY214" fmla="*/ 2030645 h 2323145"/>
              <a:gd name="connsiteX215" fmla="*/ 2360198 w 11269336"/>
              <a:gd name="connsiteY215" fmla="*/ 2029059 h 2323145"/>
              <a:gd name="connsiteX216" fmla="*/ 2348815 w 11269336"/>
              <a:gd name="connsiteY216" fmla="*/ 2026798 h 2323145"/>
              <a:gd name="connsiteX217" fmla="*/ 2347988 w 11269336"/>
              <a:gd name="connsiteY217" fmla="*/ 2025745 h 2323145"/>
              <a:gd name="connsiteX218" fmla="*/ 2312920 w 11269336"/>
              <a:gd name="connsiteY218" fmla="*/ 2036311 h 2323145"/>
              <a:gd name="connsiteX219" fmla="*/ 2307986 w 11269336"/>
              <a:gd name="connsiteY219" fmla="*/ 2035583 h 2323145"/>
              <a:gd name="connsiteX220" fmla="*/ 2285481 w 11269336"/>
              <a:gd name="connsiteY220" fmla="*/ 2045197 h 2323145"/>
              <a:gd name="connsiteX221" fmla="*/ 2273666 w 11269336"/>
              <a:gd name="connsiteY221" fmla="*/ 2048710 h 2323145"/>
              <a:gd name="connsiteX222" fmla="*/ 2270719 w 11269336"/>
              <a:gd name="connsiteY222" fmla="*/ 2052702 h 2323145"/>
              <a:gd name="connsiteX223" fmla="*/ 2253080 w 11269336"/>
              <a:gd name="connsiteY223" fmla="*/ 2056363 h 2323145"/>
              <a:gd name="connsiteX224" fmla="*/ 2250906 w 11269336"/>
              <a:gd name="connsiteY224" fmla="*/ 2055654 h 2323145"/>
              <a:gd name="connsiteX225" fmla="*/ 2236905 w 11269336"/>
              <a:gd name="connsiteY225" fmla="*/ 2062882 h 2323145"/>
              <a:gd name="connsiteX226" fmla="*/ 2225830 w 11269336"/>
              <a:gd name="connsiteY226" fmla="*/ 2074027 h 2323145"/>
              <a:gd name="connsiteX227" fmla="*/ 2073776 w 11269336"/>
              <a:gd name="connsiteY227" fmla="*/ 2089244 h 2323145"/>
              <a:gd name="connsiteX228" fmla="*/ 1948256 w 11269336"/>
              <a:gd name="connsiteY228" fmla="*/ 2146616 h 2323145"/>
              <a:gd name="connsiteX229" fmla="*/ 1865582 w 11269336"/>
              <a:gd name="connsiteY229" fmla="*/ 2153738 h 2323145"/>
              <a:gd name="connsiteX230" fmla="*/ 1835210 w 11269336"/>
              <a:gd name="connsiteY230" fmla="*/ 2134244 h 2323145"/>
              <a:gd name="connsiteX231" fmla="*/ 1632661 w 11269336"/>
              <a:gd name="connsiteY231" fmla="*/ 2173882 h 2323145"/>
              <a:gd name="connsiteX232" fmla="*/ 1579590 w 11269336"/>
              <a:gd name="connsiteY232" fmla="*/ 2173680 h 2323145"/>
              <a:gd name="connsiteX233" fmla="*/ 1535601 w 11269336"/>
              <a:gd name="connsiteY233" fmla="*/ 2194590 h 2323145"/>
              <a:gd name="connsiteX234" fmla="*/ 1515594 w 11269336"/>
              <a:gd name="connsiteY234" fmla="*/ 2189622 h 2323145"/>
              <a:gd name="connsiteX235" fmla="*/ 1512113 w 11269336"/>
              <a:gd name="connsiteY235" fmla="*/ 2188534 h 2323145"/>
              <a:gd name="connsiteX236" fmla="*/ 1498838 w 11269336"/>
              <a:gd name="connsiteY236" fmla="*/ 2189213 h 2323145"/>
              <a:gd name="connsiteX237" fmla="*/ 1494279 w 11269336"/>
              <a:gd name="connsiteY237" fmla="*/ 2183112 h 2323145"/>
              <a:gd name="connsiteX238" fmla="*/ 1473714 w 11269336"/>
              <a:gd name="connsiteY238" fmla="*/ 2179625 h 2323145"/>
              <a:gd name="connsiteX239" fmla="*/ 1449503 w 11269336"/>
              <a:gd name="connsiteY239" fmla="*/ 2182633 h 2323145"/>
              <a:gd name="connsiteX240" fmla="*/ 1266687 w 11269336"/>
              <a:gd name="connsiteY240" fmla="*/ 2212688 h 2323145"/>
              <a:gd name="connsiteX241" fmla="*/ 1239614 w 11269336"/>
              <a:gd name="connsiteY241" fmla="*/ 2209727 h 2323145"/>
              <a:gd name="connsiteX242" fmla="*/ 1202436 w 11269336"/>
              <a:gd name="connsiteY242" fmla="*/ 2209817 h 2323145"/>
              <a:gd name="connsiteX243" fmla="*/ 1136097 w 11269336"/>
              <a:gd name="connsiteY243" fmla="*/ 2205112 h 2323145"/>
              <a:gd name="connsiteX244" fmla="*/ 988232 w 11269336"/>
              <a:gd name="connsiteY244" fmla="*/ 2235635 h 2323145"/>
              <a:gd name="connsiteX245" fmla="*/ 981959 w 11269336"/>
              <a:gd name="connsiteY245" fmla="*/ 2231607 h 2323145"/>
              <a:gd name="connsiteX246" fmla="*/ 938600 w 11269336"/>
              <a:gd name="connsiteY246" fmla="*/ 2238113 h 2323145"/>
              <a:gd name="connsiteX247" fmla="*/ 791788 w 11269336"/>
              <a:gd name="connsiteY247" fmla="*/ 2293224 h 2323145"/>
              <a:gd name="connsiteX248" fmla="*/ 706914 w 11269336"/>
              <a:gd name="connsiteY248" fmla="*/ 2305046 h 2323145"/>
              <a:gd name="connsiteX249" fmla="*/ 675971 w 11269336"/>
              <a:gd name="connsiteY249" fmla="*/ 2304030 h 2323145"/>
              <a:gd name="connsiteX250" fmla="*/ 624180 w 11269336"/>
              <a:gd name="connsiteY250" fmla="*/ 2302650 h 2323145"/>
              <a:gd name="connsiteX251" fmla="*/ 583453 w 11269336"/>
              <a:gd name="connsiteY251" fmla="*/ 2288788 h 2323145"/>
              <a:gd name="connsiteX252" fmla="*/ 540946 w 11269336"/>
              <a:gd name="connsiteY252" fmla="*/ 2292721 h 2323145"/>
              <a:gd name="connsiteX253" fmla="*/ 533680 w 11269336"/>
              <a:gd name="connsiteY253" fmla="*/ 2310233 h 2323145"/>
              <a:gd name="connsiteX254" fmla="*/ 487366 w 11269336"/>
              <a:gd name="connsiteY254" fmla="*/ 2309053 h 2323145"/>
              <a:gd name="connsiteX255" fmla="*/ 416820 w 11269336"/>
              <a:gd name="connsiteY255" fmla="*/ 2305443 h 2323145"/>
              <a:gd name="connsiteX256" fmla="*/ 376805 w 11269336"/>
              <a:gd name="connsiteY256" fmla="*/ 2307647 h 2323145"/>
              <a:gd name="connsiteX257" fmla="*/ 266777 w 11269336"/>
              <a:gd name="connsiteY257" fmla="*/ 2309012 h 2323145"/>
              <a:gd name="connsiteX258" fmla="*/ 156013 w 11269336"/>
              <a:gd name="connsiteY258" fmla="*/ 2306832 h 2323145"/>
              <a:gd name="connsiteX259" fmla="*/ 87258 w 11269336"/>
              <a:gd name="connsiteY259" fmla="*/ 2285511 h 2323145"/>
              <a:gd name="connsiteX260" fmla="*/ 23798 w 11269336"/>
              <a:gd name="connsiteY260" fmla="*/ 2281822 h 2323145"/>
              <a:gd name="connsiteX261" fmla="*/ 0 w 11269336"/>
              <a:gd name="connsiteY261" fmla="*/ 2285369 h 2323145"/>
              <a:gd name="connsiteX262" fmla="*/ 0 w 11269336"/>
              <a:gd name="connsiteY26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702453 w 11269336"/>
              <a:gd name="connsiteY141" fmla="*/ 2151586 h 2323145"/>
              <a:gd name="connsiteX142" fmla="*/ 4678455 w 11269336"/>
              <a:gd name="connsiteY142" fmla="*/ 2156131 h 2323145"/>
              <a:gd name="connsiteX143" fmla="*/ 4593061 w 11269336"/>
              <a:gd name="connsiteY143" fmla="*/ 2171597 h 2323145"/>
              <a:gd name="connsiteX144" fmla="*/ 4579902 w 11269336"/>
              <a:gd name="connsiteY144" fmla="*/ 2177927 h 2323145"/>
              <a:gd name="connsiteX145" fmla="*/ 4533444 w 11269336"/>
              <a:gd name="connsiteY145" fmla="*/ 2181200 h 2323145"/>
              <a:gd name="connsiteX146" fmla="*/ 4492832 w 11269336"/>
              <a:gd name="connsiteY146" fmla="*/ 2188033 h 2323145"/>
              <a:gd name="connsiteX147" fmla="*/ 4467257 w 11269336"/>
              <a:gd name="connsiteY147" fmla="*/ 2196121 h 2323145"/>
              <a:gd name="connsiteX148" fmla="*/ 4459937 w 11269336"/>
              <a:gd name="connsiteY148" fmla="*/ 2195182 h 2323145"/>
              <a:gd name="connsiteX149" fmla="*/ 4433312 w 11269336"/>
              <a:gd name="connsiteY149" fmla="*/ 2199004 h 2323145"/>
              <a:gd name="connsiteX150" fmla="*/ 4420601 w 11269336"/>
              <a:gd name="connsiteY150" fmla="*/ 2205158 h 2323145"/>
              <a:gd name="connsiteX151" fmla="*/ 4405765 w 11269336"/>
              <a:gd name="connsiteY151" fmla="*/ 2199902 h 2323145"/>
              <a:gd name="connsiteX152" fmla="*/ 4401354 w 11269336"/>
              <a:gd name="connsiteY152" fmla="*/ 2194745 h 2323145"/>
              <a:gd name="connsiteX153" fmla="*/ 4383151 w 11269336"/>
              <a:gd name="connsiteY153" fmla="*/ 2201140 h 2323145"/>
              <a:gd name="connsiteX154" fmla="*/ 4366646 w 11269336"/>
              <a:gd name="connsiteY154" fmla="*/ 2198564 h 2323145"/>
              <a:gd name="connsiteX155" fmla="*/ 4354009 w 11269336"/>
              <a:gd name="connsiteY155" fmla="*/ 2204984 h 2323145"/>
              <a:gd name="connsiteX156" fmla="*/ 4348284 w 11269336"/>
              <a:gd name="connsiteY156" fmla="*/ 2205270 h 2323145"/>
              <a:gd name="connsiteX157" fmla="*/ 4333906 w 11269336"/>
              <a:gd name="connsiteY157" fmla="*/ 2205251 h 2323145"/>
              <a:gd name="connsiteX158" fmla="*/ 4308819 w 11269336"/>
              <a:gd name="connsiteY158" fmla="*/ 2203822 h 2323145"/>
              <a:gd name="connsiteX159" fmla="*/ 4301210 w 11269336"/>
              <a:gd name="connsiteY159" fmla="*/ 2204456 h 2323145"/>
              <a:gd name="connsiteX160" fmla="*/ 4283095 w 11269336"/>
              <a:gd name="connsiteY160" fmla="*/ 2198177 h 2323145"/>
              <a:gd name="connsiteX161" fmla="*/ 4250119 w 11269336"/>
              <a:gd name="connsiteY161" fmla="*/ 2196342 h 2323145"/>
              <a:gd name="connsiteX162" fmla="*/ 4189203 w 11269336"/>
              <a:gd name="connsiteY162" fmla="*/ 2178994 h 2323145"/>
              <a:gd name="connsiteX163" fmla="*/ 4154035 w 11269336"/>
              <a:gd name="connsiteY163" fmla="*/ 2171950 h 2323145"/>
              <a:gd name="connsiteX164" fmla="*/ 4129569 w 11269336"/>
              <a:gd name="connsiteY164" fmla="*/ 2163850 h 2323145"/>
              <a:gd name="connsiteX165" fmla="*/ 4061250 w 11269336"/>
              <a:gd name="connsiteY165" fmla="*/ 2159236 h 2323145"/>
              <a:gd name="connsiteX166" fmla="*/ 3945480 w 11269336"/>
              <a:gd name="connsiteY166" fmla="*/ 2158279 h 2323145"/>
              <a:gd name="connsiteX167" fmla="*/ 3921468 w 11269336"/>
              <a:gd name="connsiteY167" fmla="*/ 2156588 h 2323145"/>
              <a:gd name="connsiteX168" fmla="*/ 3903348 w 11269336"/>
              <a:gd name="connsiteY168" fmla="*/ 2149220 h 2323145"/>
              <a:gd name="connsiteX169" fmla="*/ 3901342 w 11269336"/>
              <a:gd name="connsiteY169" fmla="*/ 2142355 h 2323145"/>
              <a:gd name="connsiteX170" fmla="*/ 3888539 w 11269336"/>
              <a:gd name="connsiteY170" fmla="*/ 2140476 h 2323145"/>
              <a:gd name="connsiteX171" fmla="*/ 3885662 w 11269336"/>
              <a:gd name="connsiteY171" fmla="*/ 2138740 h 2323145"/>
              <a:gd name="connsiteX172" fmla="*/ 3868627 w 11269336"/>
              <a:gd name="connsiteY172" fmla="*/ 2130023 h 2323145"/>
              <a:gd name="connsiteX173" fmla="*/ 3819177 w 11269336"/>
              <a:gd name="connsiteY173" fmla="*/ 2142111 h 2323145"/>
              <a:gd name="connsiteX174" fmla="*/ 3769100 w 11269336"/>
              <a:gd name="connsiteY174" fmla="*/ 2131731 h 2323145"/>
              <a:gd name="connsiteX175" fmla="*/ 3562752 w 11269336"/>
              <a:gd name="connsiteY175" fmla="*/ 2131785 h 2323145"/>
              <a:gd name="connsiteX176" fmla="*/ 3541402 w 11269336"/>
              <a:gd name="connsiteY176" fmla="*/ 2106821 h 2323145"/>
              <a:gd name="connsiteX177" fmla="*/ 3365341 w 11269336"/>
              <a:gd name="connsiteY177" fmla="*/ 2077638 h 2323145"/>
              <a:gd name="connsiteX178" fmla="*/ 3170922 w 11269336"/>
              <a:gd name="connsiteY178" fmla="*/ 2115957 h 2323145"/>
              <a:gd name="connsiteX179" fmla="*/ 3156256 w 11269336"/>
              <a:gd name="connsiteY179" fmla="*/ 2124773 h 2323145"/>
              <a:gd name="connsiteX180" fmla="*/ 3140298 w 11269336"/>
              <a:gd name="connsiteY180" fmla="*/ 2129182 h 2323145"/>
              <a:gd name="connsiteX181" fmla="*/ 3138514 w 11269336"/>
              <a:gd name="connsiteY181" fmla="*/ 2128069 h 2323145"/>
              <a:gd name="connsiteX182" fmla="*/ 3120467 w 11269336"/>
              <a:gd name="connsiteY182" fmla="*/ 2128281 h 2323145"/>
              <a:gd name="connsiteX183" fmla="*/ 3116175 w 11269336"/>
              <a:gd name="connsiteY183" fmla="*/ 2131633 h 2323145"/>
              <a:gd name="connsiteX184" fmla="*/ 3103685 w 11269336"/>
              <a:gd name="connsiteY184" fmla="*/ 2132814 h 2323145"/>
              <a:gd name="connsiteX185" fmla="*/ 3078794 w 11269336"/>
              <a:gd name="connsiteY185" fmla="*/ 2137935 h 2323145"/>
              <a:gd name="connsiteX186" fmla="*/ 3074407 w 11269336"/>
              <a:gd name="connsiteY186" fmla="*/ 2136274 h 2323145"/>
              <a:gd name="connsiteX187" fmla="*/ 3037285 w 11269336"/>
              <a:gd name="connsiteY187" fmla="*/ 2139919 h 2323145"/>
              <a:gd name="connsiteX188" fmla="*/ 3036901 w 11269336"/>
              <a:gd name="connsiteY188" fmla="*/ 2138726 h 2323145"/>
              <a:gd name="connsiteX189" fmla="*/ 3026996 w 11269336"/>
              <a:gd name="connsiteY189" fmla="*/ 2134322 h 2323145"/>
              <a:gd name="connsiteX190" fmla="*/ 3007772 w 11269336"/>
              <a:gd name="connsiteY190" fmla="*/ 2128742 h 2323145"/>
              <a:gd name="connsiteX191" fmla="*/ 2965030 w 11269336"/>
              <a:gd name="connsiteY191" fmla="*/ 2100494 h 2323145"/>
              <a:gd name="connsiteX192" fmla="*/ 2926342 w 11269336"/>
              <a:gd name="connsiteY192" fmla="*/ 2104155 h 2323145"/>
              <a:gd name="connsiteX193" fmla="*/ 2918608 w 11269336"/>
              <a:gd name="connsiteY193" fmla="*/ 2104215 h 2323145"/>
              <a:gd name="connsiteX194" fmla="*/ 2918475 w 11269336"/>
              <a:gd name="connsiteY194" fmla="*/ 2103937 h 2323145"/>
              <a:gd name="connsiteX195" fmla="*/ 2910360 w 11269336"/>
              <a:gd name="connsiteY195" fmla="*/ 2103444 h 2323145"/>
              <a:gd name="connsiteX196" fmla="*/ 2904507 w 11269336"/>
              <a:gd name="connsiteY196" fmla="*/ 2104326 h 2323145"/>
              <a:gd name="connsiteX197" fmla="*/ 2889503 w 11269336"/>
              <a:gd name="connsiteY197" fmla="*/ 2104443 h 2323145"/>
              <a:gd name="connsiteX198" fmla="*/ 2884480 w 11269336"/>
              <a:gd name="connsiteY198" fmla="*/ 2102626 h 2323145"/>
              <a:gd name="connsiteX199" fmla="*/ 2882689 w 11269336"/>
              <a:gd name="connsiteY199" fmla="*/ 2099228 h 2323145"/>
              <a:gd name="connsiteX200" fmla="*/ 2881291 w 11269336"/>
              <a:gd name="connsiteY200" fmla="*/ 2099618 h 2323145"/>
              <a:gd name="connsiteX201" fmla="*/ 2853979 w 11269336"/>
              <a:gd name="connsiteY201" fmla="*/ 2090388 h 2323145"/>
              <a:gd name="connsiteX202" fmla="*/ 2791790 w 11269336"/>
              <a:gd name="connsiteY202" fmla="*/ 2080332 h 2323145"/>
              <a:gd name="connsiteX203" fmla="*/ 2755844 w 11269336"/>
              <a:gd name="connsiteY203" fmla="*/ 2078874 h 2323145"/>
              <a:gd name="connsiteX204" fmla="*/ 2657742 w 11269336"/>
              <a:gd name="connsiteY204" fmla="*/ 2070179 h 2323145"/>
              <a:gd name="connsiteX205" fmla="*/ 2559549 w 11269336"/>
              <a:gd name="connsiteY205" fmla="*/ 2057873 h 2323145"/>
              <a:gd name="connsiteX206" fmla="*/ 2512054 w 11269336"/>
              <a:gd name="connsiteY206" fmla="*/ 2031671 h 2323145"/>
              <a:gd name="connsiteX207" fmla="*/ 2506437 w 11269336"/>
              <a:gd name="connsiteY207" fmla="*/ 2030918 h 2323145"/>
              <a:gd name="connsiteX208" fmla="*/ 2491752 w 11269336"/>
              <a:gd name="connsiteY208" fmla="*/ 2033906 h 2323145"/>
              <a:gd name="connsiteX209" fmla="*/ 2486338 w 11269336"/>
              <a:gd name="connsiteY209" fmla="*/ 2035862 h 2323145"/>
              <a:gd name="connsiteX210" fmla="*/ 2478186 w 11269336"/>
              <a:gd name="connsiteY210" fmla="*/ 2036953 h 2323145"/>
              <a:gd name="connsiteX211" fmla="*/ 2477950 w 11269336"/>
              <a:gd name="connsiteY211" fmla="*/ 2036715 h 2323145"/>
              <a:gd name="connsiteX212" fmla="*/ 2470381 w 11269336"/>
              <a:gd name="connsiteY212" fmla="*/ 2038256 h 2323145"/>
              <a:gd name="connsiteX213" fmla="*/ 2433781 w 11269336"/>
              <a:gd name="connsiteY213" fmla="*/ 2049140 h 2323145"/>
              <a:gd name="connsiteX214" fmla="*/ 2381172 w 11269336"/>
              <a:gd name="connsiteY214" fmla="*/ 2030645 h 2323145"/>
              <a:gd name="connsiteX215" fmla="*/ 2360198 w 11269336"/>
              <a:gd name="connsiteY215" fmla="*/ 2029059 h 2323145"/>
              <a:gd name="connsiteX216" fmla="*/ 2348815 w 11269336"/>
              <a:gd name="connsiteY216" fmla="*/ 2026798 h 2323145"/>
              <a:gd name="connsiteX217" fmla="*/ 2347988 w 11269336"/>
              <a:gd name="connsiteY217" fmla="*/ 2025745 h 2323145"/>
              <a:gd name="connsiteX218" fmla="*/ 2312920 w 11269336"/>
              <a:gd name="connsiteY218" fmla="*/ 2036311 h 2323145"/>
              <a:gd name="connsiteX219" fmla="*/ 2307986 w 11269336"/>
              <a:gd name="connsiteY219" fmla="*/ 2035583 h 2323145"/>
              <a:gd name="connsiteX220" fmla="*/ 2285481 w 11269336"/>
              <a:gd name="connsiteY220" fmla="*/ 2045197 h 2323145"/>
              <a:gd name="connsiteX221" fmla="*/ 2273666 w 11269336"/>
              <a:gd name="connsiteY221" fmla="*/ 2048710 h 2323145"/>
              <a:gd name="connsiteX222" fmla="*/ 2270719 w 11269336"/>
              <a:gd name="connsiteY222" fmla="*/ 2052702 h 2323145"/>
              <a:gd name="connsiteX223" fmla="*/ 2253080 w 11269336"/>
              <a:gd name="connsiteY223" fmla="*/ 2056363 h 2323145"/>
              <a:gd name="connsiteX224" fmla="*/ 2250906 w 11269336"/>
              <a:gd name="connsiteY224" fmla="*/ 2055654 h 2323145"/>
              <a:gd name="connsiteX225" fmla="*/ 2236905 w 11269336"/>
              <a:gd name="connsiteY225" fmla="*/ 2062882 h 2323145"/>
              <a:gd name="connsiteX226" fmla="*/ 2225830 w 11269336"/>
              <a:gd name="connsiteY226" fmla="*/ 2074027 h 2323145"/>
              <a:gd name="connsiteX227" fmla="*/ 2073776 w 11269336"/>
              <a:gd name="connsiteY227" fmla="*/ 2089244 h 2323145"/>
              <a:gd name="connsiteX228" fmla="*/ 1948256 w 11269336"/>
              <a:gd name="connsiteY228" fmla="*/ 2146616 h 2323145"/>
              <a:gd name="connsiteX229" fmla="*/ 1865582 w 11269336"/>
              <a:gd name="connsiteY229" fmla="*/ 2153738 h 2323145"/>
              <a:gd name="connsiteX230" fmla="*/ 1835210 w 11269336"/>
              <a:gd name="connsiteY230" fmla="*/ 2134244 h 2323145"/>
              <a:gd name="connsiteX231" fmla="*/ 1632661 w 11269336"/>
              <a:gd name="connsiteY231" fmla="*/ 2173882 h 2323145"/>
              <a:gd name="connsiteX232" fmla="*/ 1579590 w 11269336"/>
              <a:gd name="connsiteY232" fmla="*/ 2173680 h 2323145"/>
              <a:gd name="connsiteX233" fmla="*/ 1535601 w 11269336"/>
              <a:gd name="connsiteY233" fmla="*/ 2194590 h 2323145"/>
              <a:gd name="connsiteX234" fmla="*/ 1515594 w 11269336"/>
              <a:gd name="connsiteY234" fmla="*/ 2189622 h 2323145"/>
              <a:gd name="connsiteX235" fmla="*/ 1512113 w 11269336"/>
              <a:gd name="connsiteY235" fmla="*/ 2188534 h 2323145"/>
              <a:gd name="connsiteX236" fmla="*/ 1498838 w 11269336"/>
              <a:gd name="connsiteY236" fmla="*/ 2189213 h 2323145"/>
              <a:gd name="connsiteX237" fmla="*/ 1494279 w 11269336"/>
              <a:gd name="connsiteY237" fmla="*/ 2183112 h 2323145"/>
              <a:gd name="connsiteX238" fmla="*/ 1473714 w 11269336"/>
              <a:gd name="connsiteY238" fmla="*/ 2179625 h 2323145"/>
              <a:gd name="connsiteX239" fmla="*/ 1449503 w 11269336"/>
              <a:gd name="connsiteY239" fmla="*/ 2182633 h 2323145"/>
              <a:gd name="connsiteX240" fmla="*/ 1266687 w 11269336"/>
              <a:gd name="connsiteY240" fmla="*/ 2212688 h 2323145"/>
              <a:gd name="connsiteX241" fmla="*/ 1239614 w 11269336"/>
              <a:gd name="connsiteY241" fmla="*/ 2209727 h 2323145"/>
              <a:gd name="connsiteX242" fmla="*/ 1202436 w 11269336"/>
              <a:gd name="connsiteY242" fmla="*/ 2209817 h 2323145"/>
              <a:gd name="connsiteX243" fmla="*/ 1136097 w 11269336"/>
              <a:gd name="connsiteY243" fmla="*/ 2205112 h 2323145"/>
              <a:gd name="connsiteX244" fmla="*/ 988232 w 11269336"/>
              <a:gd name="connsiteY244" fmla="*/ 2235635 h 2323145"/>
              <a:gd name="connsiteX245" fmla="*/ 981959 w 11269336"/>
              <a:gd name="connsiteY245" fmla="*/ 2231607 h 2323145"/>
              <a:gd name="connsiteX246" fmla="*/ 938600 w 11269336"/>
              <a:gd name="connsiteY246" fmla="*/ 2238113 h 2323145"/>
              <a:gd name="connsiteX247" fmla="*/ 791788 w 11269336"/>
              <a:gd name="connsiteY247" fmla="*/ 2293224 h 2323145"/>
              <a:gd name="connsiteX248" fmla="*/ 706914 w 11269336"/>
              <a:gd name="connsiteY248" fmla="*/ 2305046 h 2323145"/>
              <a:gd name="connsiteX249" fmla="*/ 675971 w 11269336"/>
              <a:gd name="connsiteY249" fmla="*/ 2304030 h 2323145"/>
              <a:gd name="connsiteX250" fmla="*/ 624180 w 11269336"/>
              <a:gd name="connsiteY250" fmla="*/ 2302650 h 2323145"/>
              <a:gd name="connsiteX251" fmla="*/ 583453 w 11269336"/>
              <a:gd name="connsiteY251" fmla="*/ 2288788 h 2323145"/>
              <a:gd name="connsiteX252" fmla="*/ 540946 w 11269336"/>
              <a:gd name="connsiteY252" fmla="*/ 2292721 h 2323145"/>
              <a:gd name="connsiteX253" fmla="*/ 533680 w 11269336"/>
              <a:gd name="connsiteY253" fmla="*/ 2310233 h 2323145"/>
              <a:gd name="connsiteX254" fmla="*/ 487366 w 11269336"/>
              <a:gd name="connsiteY254" fmla="*/ 2309053 h 2323145"/>
              <a:gd name="connsiteX255" fmla="*/ 416820 w 11269336"/>
              <a:gd name="connsiteY255" fmla="*/ 2305443 h 2323145"/>
              <a:gd name="connsiteX256" fmla="*/ 376805 w 11269336"/>
              <a:gd name="connsiteY256" fmla="*/ 2307647 h 2323145"/>
              <a:gd name="connsiteX257" fmla="*/ 266777 w 11269336"/>
              <a:gd name="connsiteY257" fmla="*/ 2309012 h 2323145"/>
              <a:gd name="connsiteX258" fmla="*/ 156013 w 11269336"/>
              <a:gd name="connsiteY258" fmla="*/ 2306832 h 2323145"/>
              <a:gd name="connsiteX259" fmla="*/ 87258 w 11269336"/>
              <a:gd name="connsiteY259" fmla="*/ 2285511 h 2323145"/>
              <a:gd name="connsiteX260" fmla="*/ 23798 w 11269336"/>
              <a:gd name="connsiteY260" fmla="*/ 2281822 h 2323145"/>
              <a:gd name="connsiteX261" fmla="*/ 0 w 11269336"/>
              <a:gd name="connsiteY261" fmla="*/ 2285369 h 2323145"/>
              <a:gd name="connsiteX262" fmla="*/ 0 w 11269336"/>
              <a:gd name="connsiteY26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702453 w 11269336"/>
              <a:gd name="connsiteY141" fmla="*/ 2151586 h 2323145"/>
              <a:gd name="connsiteX142" fmla="*/ 4678455 w 11269336"/>
              <a:gd name="connsiteY142" fmla="*/ 2156131 h 2323145"/>
              <a:gd name="connsiteX143" fmla="*/ 4593061 w 11269336"/>
              <a:gd name="connsiteY143" fmla="*/ 2171597 h 2323145"/>
              <a:gd name="connsiteX144" fmla="*/ 4533444 w 11269336"/>
              <a:gd name="connsiteY144" fmla="*/ 2181200 h 2323145"/>
              <a:gd name="connsiteX145" fmla="*/ 4492832 w 11269336"/>
              <a:gd name="connsiteY145" fmla="*/ 2188033 h 2323145"/>
              <a:gd name="connsiteX146" fmla="*/ 4467257 w 11269336"/>
              <a:gd name="connsiteY146" fmla="*/ 2196121 h 2323145"/>
              <a:gd name="connsiteX147" fmla="*/ 4459937 w 11269336"/>
              <a:gd name="connsiteY147" fmla="*/ 2195182 h 2323145"/>
              <a:gd name="connsiteX148" fmla="*/ 4433312 w 11269336"/>
              <a:gd name="connsiteY148" fmla="*/ 2199004 h 2323145"/>
              <a:gd name="connsiteX149" fmla="*/ 4420601 w 11269336"/>
              <a:gd name="connsiteY149" fmla="*/ 2205158 h 2323145"/>
              <a:gd name="connsiteX150" fmla="*/ 4405765 w 11269336"/>
              <a:gd name="connsiteY150" fmla="*/ 2199902 h 2323145"/>
              <a:gd name="connsiteX151" fmla="*/ 4401354 w 11269336"/>
              <a:gd name="connsiteY151" fmla="*/ 2194745 h 2323145"/>
              <a:gd name="connsiteX152" fmla="*/ 4383151 w 11269336"/>
              <a:gd name="connsiteY152" fmla="*/ 2201140 h 2323145"/>
              <a:gd name="connsiteX153" fmla="*/ 4366646 w 11269336"/>
              <a:gd name="connsiteY153" fmla="*/ 2198564 h 2323145"/>
              <a:gd name="connsiteX154" fmla="*/ 4354009 w 11269336"/>
              <a:gd name="connsiteY154" fmla="*/ 2204984 h 2323145"/>
              <a:gd name="connsiteX155" fmla="*/ 4348284 w 11269336"/>
              <a:gd name="connsiteY155" fmla="*/ 2205270 h 2323145"/>
              <a:gd name="connsiteX156" fmla="*/ 4333906 w 11269336"/>
              <a:gd name="connsiteY156" fmla="*/ 2205251 h 2323145"/>
              <a:gd name="connsiteX157" fmla="*/ 4308819 w 11269336"/>
              <a:gd name="connsiteY157" fmla="*/ 2203822 h 2323145"/>
              <a:gd name="connsiteX158" fmla="*/ 4301210 w 11269336"/>
              <a:gd name="connsiteY158" fmla="*/ 2204456 h 2323145"/>
              <a:gd name="connsiteX159" fmla="*/ 4283095 w 11269336"/>
              <a:gd name="connsiteY159" fmla="*/ 2198177 h 2323145"/>
              <a:gd name="connsiteX160" fmla="*/ 4250119 w 11269336"/>
              <a:gd name="connsiteY160" fmla="*/ 2196342 h 2323145"/>
              <a:gd name="connsiteX161" fmla="*/ 4189203 w 11269336"/>
              <a:gd name="connsiteY161" fmla="*/ 2178994 h 2323145"/>
              <a:gd name="connsiteX162" fmla="*/ 4154035 w 11269336"/>
              <a:gd name="connsiteY162" fmla="*/ 2171950 h 2323145"/>
              <a:gd name="connsiteX163" fmla="*/ 4129569 w 11269336"/>
              <a:gd name="connsiteY163" fmla="*/ 2163850 h 2323145"/>
              <a:gd name="connsiteX164" fmla="*/ 4061250 w 11269336"/>
              <a:gd name="connsiteY164" fmla="*/ 2159236 h 2323145"/>
              <a:gd name="connsiteX165" fmla="*/ 3945480 w 11269336"/>
              <a:gd name="connsiteY165" fmla="*/ 2158279 h 2323145"/>
              <a:gd name="connsiteX166" fmla="*/ 3921468 w 11269336"/>
              <a:gd name="connsiteY166" fmla="*/ 2156588 h 2323145"/>
              <a:gd name="connsiteX167" fmla="*/ 3903348 w 11269336"/>
              <a:gd name="connsiteY167" fmla="*/ 2149220 h 2323145"/>
              <a:gd name="connsiteX168" fmla="*/ 3901342 w 11269336"/>
              <a:gd name="connsiteY168" fmla="*/ 2142355 h 2323145"/>
              <a:gd name="connsiteX169" fmla="*/ 3888539 w 11269336"/>
              <a:gd name="connsiteY169" fmla="*/ 2140476 h 2323145"/>
              <a:gd name="connsiteX170" fmla="*/ 3885662 w 11269336"/>
              <a:gd name="connsiteY170" fmla="*/ 2138740 h 2323145"/>
              <a:gd name="connsiteX171" fmla="*/ 3868627 w 11269336"/>
              <a:gd name="connsiteY171" fmla="*/ 2130023 h 2323145"/>
              <a:gd name="connsiteX172" fmla="*/ 3819177 w 11269336"/>
              <a:gd name="connsiteY172" fmla="*/ 2142111 h 2323145"/>
              <a:gd name="connsiteX173" fmla="*/ 3769100 w 11269336"/>
              <a:gd name="connsiteY173" fmla="*/ 2131731 h 2323145"/>
              <a:gd name="connsiteX174" fmla="*/ 3562752 w 11269336"/>
              <a:gd name="connsiteY174" fmla="*/ 2131785 h 2323145"/>
              <a:gd name="connsiteX175" fmla="*/ 3541402 w 11269336"/>
              <a:gd name="connsiteY175" fmla="*/ 2106821 h 2323145"/>
              <a:gd name="connsiteX176" fmla="*/ 3365341 w 11269336"/>
              <a:gd name="connsiteY176" fmla="*/ 2077638 h 2323145"/>
              <a:gd name="connsiteX177" fmla="*/ 3170922 w 11269336"/>
              <a:gd name="connsiteY177" fmla="*/ 2115957 h 2323145"/>
              <a:gd name="connsiteX178" fmla="*/ 3156256 w 11269336"/>
              <a:gd name="connsiteY178" fmla="*/ 2124773 h 2323145"/>
              <a:gd name="connsiteX179" fmla="*/ 3140298 w 11269336"/>
              <a:gd name="connsiteY179" fmla="*/ 2129182 h 2323145"/>
              <a:gd name="connsiteX180" fmla="*/ 3138514 w 11269336"/>
              <a:gd name="connsiteY180" fmla="*/ 2128069 h 2323145"/>
              <a:gd name="connsiteX181" fmla="*/ 3120467 w 11269336"/>
              <a:gd name="connsiteY181" fmla="*/ 2128281 h 2323145"/>
              <a:gd name="connsiteX182" fmla="*/ 3116175 w 11269336"/>
              <a:gd name="connsiteY182" fmla="*/ 2131633 h 2323145"/>
              <a:gd name="connsiteX183" fmla="*/ 3103685 w 11269336"/>
              <a:gd name="connsiteY183" fmla="*/ 2132814 h 2323145"/>
              <a:gd name="connsiteX184" fmla="*/ 3078794 w 11269336"/>
              <a:gd name="connsiteY184" fmla="*/ 2137935 h 2323145"/>
              <a:gd name="connsiteX185" fmla="*/ 3074407 w 11269336"/>
              <a:gd name="connsiteY185" fmla="*/ 2136274 h 2323145"/>
              <a:gd name="connsiteX186" fmla="*/ 3037285 w 11269336"/>
              <a:gd name="connsiteY186" fmla="*/ 2139919 h 2323145"/>
              <a:gd name="connsiteX187" fmla="*/ 3036901 w 11269336"/>
              <a:gd name="connsiteY187" fmla="*/ 2138726 h 2323145"/>
              <a:gd name="connsiteX188" fmla="*/ 3026996 w 11269336"/>
              <a:gd name="connsiteY188" fmla="*/ 2134322 h 2323145"/>
              <a:gd name="connsiteX189" fmla="*/ 3007772 w 11269336"/>
              <a:gd name="connsiteY189" fmla="*/ 2128742 h 2323145"/>
              <a:gd name="connsiteX190" fmla="*/ 2965030 w 11269336"/>
              <a:gd name="connsiteY190" fmla="*/ 2100494 h 2323145"/>
              <a:gd name="connsiteX191" fmla="*/ 2926342 w 11269336"/>
              <a:gd name="connsiteY191" fmla="*/ 2104155 h 2323145"/>
              <a:gd name="connsiteX192" fmla="*/ 2918608 w 11269336"/>
              <a:gd name="connsiteY192" fmla="*/ 2104215 h 2323145"/>
              <a:gd name="connsiteX193" fmla="*/ 2918475 w 11269336"/>
              <a:gd name="connsiteY193" fmla="*/ 2103937 h 2323145"/>
              <a:gd name="connsiteX194" fmla="*/ 2910360 w 11269336"/>
              <a:gd name="connsiteY194" fmla="*/ 2103444 h 2323145"/>
              <a:gd name="connsiteX195" fmla="*/ 2904507 w 11269336"/>
              <a:gd name="connsiteY195" fmla="*/ 2104326 h 2323145"/>
              <a:gd name="connsiteX196" fmla="*/ 2889503 w 11269336"/>
              <a:gd name="connsiteY196" fmla="*/ 2104443 h 2323145"/>
              <a:gd name="connsiteX197" fmla="*/ 2884480 w 11269336"/>
              <a:gd name="connsiteY197" fmla="*/ 2102626 h 2323145"/>
              <a:gd name="connsiteX198" fmla="*/ 2882689 w 11269336"/>
              <a:gd name="connsiteY198" fmla="*/ 2099228 h 2323145"/>
              <a:gd name="connsiteX199" fmla="*/ 2881291 w 11269336"/>
              <a:gd name="connsiteY199" fmla="*/ 2099618 h 2323145"/>
              <a:gd name="connsiteX200" fmla="*/ 2853979 w 11269336"/>
              <a:gd name="connsiteY200" fmla="*/ 2090388 h 2323145"/>
              <a:gd name="connsiteX201" fmla="*/ 2791790 w 11269336"/>
              <a:gd name="connsiteY201" fmla="*/ 2080332 h 2323145"/>
              <a:gd name="connsiteX202" fmla="*/ 2755844 w 11269336"/>
              <a:gd name="connsiteY202" fmla="*/ 2078874 h 2323145"/>
              <a:gd name="connsiteX203" fmla="*/ 2657742 w 11269336"/>
              <a:gd name="connsiteY203" fmla="*/ 2070179 h 2323145"/>
              <a:gd name="connsiteX204" fmla="*/ 2559549 w 11269336"/>
              <a:gd name="connsiteY204" fmla="*/ 2057873 h 2323145"/>
              <a:gd name="connsiteX205" fmla="*/ 2512054 w 11269336"/>
              <a:gd name="connsiteY205" fmla="*/ 2031671 h 2323145"/>
              <a:gd name="connsiteX206" fmla="*/ 2506437 w 11269336"/>
              <a:gd name="connsiteY206" fmla="*/ 2030918 h 2323145"/>
              <a:gd name="connsiteX207" fmla="*/ 2491752 w 11269336"/>
              <a:gd name="connsiteY207" fmla="*/ 2033906 h 2323145"/>
              <a:gd name="connsiteX208" fmla="*/ 2486338 w 11269336"/>
              <a:gd name="connsiteY208" fmla="*/ 2035862 h 2323145"/>
              <a:gd name="connsiteX209" fmla="*/ 2478186 w 11269336"/>
              <a:gd name="connsiteY209" fmla="*/ 2036953 h 2323145"/>
              <a:gd name="connsiteX210" fmla="*/ 2477950 w 11269336"/>
              <a:gd name="connsiteY210" fmla="*/ 2036715 h 2323145"/>
              <a:gd name="connsiteX211" fmla="*/ 2470381 w 11269336"/>
              <a:gd name="connsiteY211" fmla="*/ 2038256 h 2323145"/>
              <a:gd name="connsiteX212" fmla="*/ 2433781 w 11269336"/>
              <a:gd name="connsiteY212" fmla="*/ 2049140 h 2323145"/>
              <a:gd name="connsiteX213" fmla="*/ 2381172 w 11269336"/>
              <a:gd name="connsiteY213" fmla="*/ 2030645 h 2323145"/>
              <a:gd name="connsiteX214" fmla="*/ 2360198 w 11269336"/>
              <a:gd name="connsiteY214" fmla="*/ 2029059 h 2323145"/>
              <a:gd name="connsiteX215" fmla="*/ 2348815 w 11269336"/>
              <a:gd name="connsiteY215" fmla="*/ 2026798 h 2323145"/>
              <a:gd name="connsiteX216" fmla="*/ 2347988 w 11269336"/>
              <a:gd name="connsiteY216" fmla="*/ 2025745 h 2323145"/>
              <a:gd name="connsiteX217" fmla="*/ 2312920 w 11269336"/>
              <a:gd name="connsiteY217" fmla="*/ 2036311 h 2323145"/>
              <a:gd name="connsiteX218" fmla="*/ 2307986 w 11269336"/>
              <a:gd name="connsiteY218" fmla="*/ 2035583 h 2323145"/>
              <a:gd name="connsiteX219" fmla="*/ 2285481 w 11269336"/>
              <a:gd name="connsiteY219" fmla="*/ 2045197 h 2323145"/>
              <a:gd name="connsiteX220" fmla="*/ 2273666 w 11269336"/>
              <a:gd name="connsiteY220" fmla="*/ 2048710 h 2323145"/>
              <a:gd name="connsiteX221" fmla="*/ 2270719 w 11269336"/>
              <a:gd name="connsiteY221" fmla="*/ 2052702 h 2323145"/>
              <a:gd name="connsiteX222" fmla="*/ 2253080 w 11269336"/>
              <a:gd name="connsiteY222" fmla="*/ 2056363 h 2323145"/>
              <a:gd name="connsiteX223" fmla="*/ 2250906 w 11269336"/>
              <a:gd name="connsiteY223" fmla="*/ 2055654 h 2323145"/>
              <a:gd name="connsiteX224" fmla="*/ 2236905 w 11269336"/>
              <a:gd name="connsiteY224" fmla="*/ 2062882 h 2323145"/>
              <a:gd name="connsiteX225" fmla="*/ 2225830 w 11269336"/>
              <a:gd name="connsiteY225" fmla="*/ 2074027 h 2323145"/>
              <a:gd name="connsiteX226" fmla="*/ 2073776 w 11269336"/>
              <a:gd name="connsiteY226" fmla="*/ 2089244 h 2323145"/>
              <a:gd name="connsiteX227" fmla="*/ 1948256 w 11269336"/>
              <a:gd name="connsiteY227" fmla="*/ 2146616 h 2323145"/>
              <a:gd name="connsiteX228" fmla="*/ 1865582 w 11269336"/>
              <a:gd name="connsiteY228" fmla="*/ 2153738 h 2323145"/>
              <a:gd name="connsiteX229" fmla="*/ 1835210 w 11269336"/>
              <a:gd name="connsiteY229" fmla="*/ 2134244 h 2323145"/>
              <a:gd name="connsiteX230" fmla="*/ 1632661 w 11269336"/>
              <a:gd name="connsiteY230" fmla="*/ 2173882 h 2323145"/>
              <a:gd name="connsiteX231" fmla="*/ 1579590 w 11269336"/>
              <a:gd name="connsiteY231" fmla="*/ 2173680 h 2323145"/>
              <a:gd name="connsiteX232" fmla="*/ 1535601 w 11269336"/>
              <a:gd name="connsiteY232" fmla="*/ 2194590 h 2323145"/>
              <a:gd name="connsiteX233" fmla="*/ 1515594 w 11269336"/>
              <a:gd name="connsiteY233" fmla="*/ 2189622 h 2323145"/>
              <a:gd name="connsiteX234" fmla="*/ 1512113 w 11269336"/>
              <a:gd name="connsiteY234" fmla="*/ 2188534 h 2323145"/>
              <a:gd name="connsiteX235" fmla="*/ 1498838 w 11269336"/>
              <a:gd name="connsiteY235" fmla="*/ 2189213 h 2323145"/>
              <a:gd name="connsiteX236" fmla="*/ 1494279 w 11269336"/>
              <a:gd name="connsiteY236" fmla="*/ 2183112 h 2323145"/>
              <a:gd name="connsiteX237" fmla="*/ 1473714 w 11269336"/>
              <a:gd name="connsiteY237" fmla="*/ 2179625 h 2323145"/>
              <a:gd name="connsiteX238" fmla="*/ 1449503 w 11269336"/>
              <a:gd name="connsiteY238" fmla="*/ 2182633 h 2323145"/>
              <a:gd name="connsiteX239" fmla="*/ 1266687 w 11269336"/>
              <a:gd name="connsiteY239" fmla="*/ 2212688 h 2323145"/>
              <a:gd name="connsiteX240" fmla="*/ 1239614 w 11269336"/>
              <a:gd name="connsiteY240" fmla="*/ 2209727 h 2323145"/>
              <a:gd name="connsiteX241" fmla="*/ 1202436 w 11269336"/>
              <a:gd name="connsiteY241" fmla="*/ 2209817 h 2323145"/>
              <a:gd name="connsiteX242" fmla="*/ 1136097 w 11269336"/>
              <a:gd name="connsiteY242" fmla="*/ 2205112 h 2323145"/>
              <a:gd name="connsiteX243" fmla="*/ 988232 w 11269336"/>
              <a:gd name="connsiteY243" fmla="*/ 2235635 h 2323145"/>
              <a:gd name="connsiteX244" fmla="*/ 981959 w 11269336"/>
              <a:gd name="connsiteY244" fmla="*/ 2231607 h 2323145"/>
              <a:gd name="connsiteX245" fmla="*/ 938600 w 11269336"/>
              <a:gd name="connsiteY245" fmla="*/ 2238113 h 2323145"/>
              <a:gd name="connsiteX246" fmla="*/ 791788 w 11269336"/>
              <a:gd name="connsiteY246" fmla="*/ 2293224 h 2323145"/>
              <a:gd name="connsiteX247" fmla="*/ 706914 w 11269336"/>
              <a:gd name="connsiteY247" fmla="*/ 2305046 h 2323145"/>
              <a:gd name="connsiteX248" fmla="*/ 675971 w 11269336"/>
              <a:gd name="connsiteY248" fmla="*/ 2304030 h 2323145"/>
              <a:gd name="connsiteX249" fmla="*/ 624180 w 11269336"/>
              <a:gd name="connsiteY249" fmla="*/ 2302650 h 2323145"/>
              <a:gd name="connsiteX250" fmla="*/ 583453 w 11269336"/>
              <a:gd name="connsiteY250" fmla="*/ 2288788 h 2323145"/>
              <a:gd name="connsiteX251" fmla="*/ 540946 w 11269336"/>
              <a:gd name="connsiteY251" fmla="*/ 2292721 h 2323145"/>
              <a:gd name="connsiteX252" fmla="*/ 533680 w 11269336"/>
              <a:gd name="connsiteY252" fmla="*/ 2310233 h 2323145"/>
              <a:gd name="connsiteX253" fmla="*/ 487366 w 11269336"/>
              <a:gd name="connsiteY253" fmla="*/ 2309053 h 2323145"/>
              <a:gd name="connsiteX254" fmla="*/ 416820 w 11269336"/>
              <a:gd name="connsiteY254" fmla="*/ 2305443 h 2323145"/>
              <a:gd name="connsiteX255" fmla="*/ 376805 w 11269336"/>
              <a:gd name="connsiteY255" fmla="*/ 2307647 h 2323145"/>
              <a:gd name="connsiteX256" fmla="*/ 266777 w 11269336"/>
              <a:gd name="connsiteY256" fmla="*/ 2309012 h 2323145"/>
              <a:gd name="connsiteX257" fmla="*/ 156013 w 11269336"/>
              <a:gd name="connsiteY257" fmla="*/ 2306832 h 2323145"/>
              <a:gd name="connsiteX258" fmla="*/ 87258 w 11269336"/>
              <a:gd name="connsiteY258" fmla="*/ 2285511 h 2323145"/>
              <a:gd name="connsiteX259" fmla="*/ 23798 w 11269336"/>
              <a:gd name="connsiteY259" fmla="*/ 2281822 h 2323145"/>
              <a:gd name="connsiteX260" fmla="*/ 0 w 11269336"/>
              <a:gd name="connsiteY260" fmla="*/ 2285369 h 2323145"/>
              <a:gd name="connsiteX261" fmla="*/ 0 w 11269336"/>
              <a:gd name="connsiteY261"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702453 w 11269336"/>
              <a:gd name="connsiteY141" fmla="*/ 2151586 h 2323145"/>
              <a:gd name="connsiteX142" fmla="*/ 4593061 w 11269336"/>
              <a:gd name="connsiteY142" fmla="*/ 2171597 h 2323145"/>
              <a:gd name="connsiteX143" fmla="*/ 4533444 w 11269336"/>
              <a:gd name="connsiteY143" fmla="*/ 2181200 h 2323145"/>
              <a:gd name="connsiteX144" fmla="*/ 4492832 w 11269336"/>
              <a:gd name="connsiteY144" fmla="*/ 2188033 h 2323145"/>
              <a:gd name="connsiteX145" fmla="*/ 4467257 w 11269336"/>
              <a:gd name="connsiteY145" fmla="*/ 2196121 h 2323145"/>
              <a:gd name="connsiteX146" fmla="*/ 4459937 w 11269336"/>
              <a:gd name="connsiteY146" fmla="*/ 2195182 h 2323145"/>
              <a:gd name="connsiteX147" fmla="*/ 4433312 w 11269336"/>
              <a:gd name="connsiteY147" fmla="*/ 2199004 h 2323145"/>
              <a:gd name="connsiteX148" fmla="*/ 4420601 w 11269336"/>
              <a:gd name="connsiteY148" fmla="*/ 2205158 h 2323145"/>
              <a:gd name="connsiteX149" fmla="*/ 4405765 w 11269336"/>
              <a:gd name="connsiteY149" fmla="*/ 2199902 h 2323145"/>
              <a:gd name="connsiteX150" fmla="*/ 4401354 w 11269336"/>
              <a:gd name="connsiteY150" fmla="*/ 2194745 h 2323145"/>
              <a:gd name="connsiteX151" fmla="*/ 4383151 w 11269336"/>
              <a:gd name="connsiteY151" fmla="*/ 2201140 h 2323145"/>
              <a:gd name="connsiteX152" fmla="*/ 4366646 w 11269336"/>
              <a:gd name="connsiteY152" fmla="*/ 2198564 h 2323145"/>
              <a:gd name="connsiteX153" fmla="*/ 4354009 w 11269336"/>
              <a:gd name="connsiteY153" fmla="*/ 2204984 h 2323145"/>
              <a:gd name="connsiteX154" fmla="*/ 4348284 w 11269336"/>
              <a:gd name="connsiteY154" fmla="*/ 2205270 h 2323145"/>
              <a:gd name="connsiteX155" fmla="*/ 4333906 w 11269336"/>
              <a:gd name="connsiteY155" fmla="*/ 2205251 h 2323145"/>
              <a:gd name="connsiteX156" fmla="*/ 4308819 w 11269336"/>
              <a:gd name="connsiteY156" fmla="*/ 2203822 h 2323145"/>
              <a:gd name="connsiteX157" fmla="*/ 4301210 w 11269336"/>
              <a:gd name="connsiteY157" fmla="*/ 2204456 h 2323145"/>
              <a:gd name="connsiteX158" fmla="*/ 4283095 w 11269336"/>
              <a:gd name="connsiteY158" fmla="*/ 2198177 h 2323145"/>
              <a:gd name="connsiteX159" fmla="*/ 4250119 w 11269336"/>
              <a:gd name="connsiteY159" fmla="*/ 2196342 h 2323145"/>
              <a:gd name="connsiteX160" fmla="*/ 4189203 w 11269336"/>
              <a:gd name="connsiteY160" fmla="*/ 2178994 h 2323145"/>
              <a:gd name="connsiteX161" fmla="*/ 4154035 w 11269336"/>
              <a:gd name="connsiteY161" fmla="*/ 2171950 h 2323145"/>
              <a:gd name="connsiteX162" fmla="*/ 4129569 w 11269336"/>
              <a:gd name="connsiteY162" fmla="*/ 2163850 h 2323145"/>
              <a:gd name="connsiteX163" fmla="*/ 4061250 w 11269336"/>
              <a:gd name="connsiteY163" fmla="*/ 2159236 h 2323145"/>
              <a:gd name="connsiteX164" fmla="*/ 3945480 w 11269336"/>
              <a:gd name="connsiteY164" fmla="*/ 2158279 h 2323145"/>
              <a:gd name="connsiteX165" fmla="*/ 3921468 w 11269336"/>
              <a:gd name="connsiteY165" fmla="*/ 2156588 h 2323145"/>
              <a:gd name="connsiteX166" fmla="*/ 3903348 w 11269336"/>
              <a:gd name="connsiteY166" fmla="*/ 2149220 h 2323145"/>
              <a:gd name="connsiteX167" fmla="*/ 3901342 w 11269336"/>
              <a:gd name="connsiteY167" fmla="*/ 2142355 h 2323145"/>
              <a:gd name="connsiteX168" fmla="*/ 3888539 w 11269336"/>
              <a:gd name="connsiteY168" fmla="*/ 2140476 h 2323145"/>
              <a:gd name="connsiteX169" fmla="*/ 3885662 w 11269336"/>
              <a:gd name="connsiteY169" fmla="*/ 2138740 h 2323145"/>
              <a:gd name="connsiteX170" fmla="*/ 3868627 w 11269336"/>
              <a:gd name="connsiteY170" fmla="*/ 2130023 h 2323145"/>
              <a:gd name="connsiteX171" fmla="*/ 3819177 w 11269336"/>
              <a:gd name="connsiteY171" fmla="*/ 2142111 h 2323145"/>
              <a:gd name="connsiteX172" fmla="*/ 3769100 w 11269336"/>
              <a:gd name="connsiteY172" fmla="*/ 2131731 h 2323145"/>
              <a:gd name="connsiteX173" fmla="*/ 3562752 w 11269336"/>
              <a:gd name="connsiteY173" fmla="*/ 2131785 h 2323145"/>
              <a:gd name="connsiteX174" fmla="*/ 3541402 w 11269336"/>
              <a:gd name="connsiteY174" fmla="*/ 2106821 h 2323145"/>
              <a:gd name="connsiteX175" fmla="*/ 3365341 w 11269336"/>
              <a:gd name="connsiteY175" fmla="*/ 2077638 h 2323145"/>
              <a:gd name="connsiteX176" fmla="*/ 3170922 w 11269336"/>
              <a:gd name="connsiteY176" fmla="*/ 2115957 h 2323145"/>
              <a:gd name="connsiteX177" fmla="*/ 3156256 w 11269336"/>
              <a:gd name="connsiteY177" fmla="*/ 2124773 h 2323145"/>
              <a:gd name="connsiteX178" fmla="*/ 3140298 w 11269336"/>
              <a:gd name="connsiteY178" fmla="*/ 2129182 h 2323145"/>
              <a:gd name="connsiteX179" fmla="*/ 3138514 w 11269336"/>
              <a:gd name="connsiteY179" fmla="*/ 2128069 h 2323145"/>
              <a:gd name="connsiteX180" fmla="*/ 3120467 w 11269336"/>
              <a:gd name="connsiteY180" fmla="*/ 2128281 h 2323145"/>
              <a:gd name="connsiteX181" fmla="*/ 3116175 w 11269336"/>
              <a:gd name="connsiteY181" fmla="*/ 2131633 h 2323145"/>
              <a:gd name="connsiteX182" fmla="*/ 3103685 w 11269336"/>
              <a:gd name="connsiteY182" fmla="*/ 2132814 h 2323145"/>
              <a:gd name="connsiteX183" fmla="*/ 3078794 w 11269336"/>
              <a:gd name="connsiteY183" fmla="*/ 2137935 h 2323145"/>
              <a:gd name="connsiteX184" fmla="*/ 3074407 w 11269336"/>
              <a:gd name="connsiteY184" fmla="*/ 2136274 h 2323145"/>
              <a:gd name="connsiteX185" fmla="*/ 3037285 w 11269336"/>
              <a:gd name="connsiteY185" fmla="*/ 2139919 h 2323145"/>
              <a:gd name="connsiteX186" fmla="*/ 3036901 w 11269336"/>
              <a:gd name="connsiteY186" fmla="*/ 2138726 h 2323145"/>
              <a:gd name="connsiteX187" fmla="*/ 3026996 w 11269336"/>
              <a:gd name="connsiteY187" fmla="*/ 2134322 h 2323145"/>
              <a:gd name="connsiteX188" fmla="*/ 3007772 w 11269336"/>
              <a:gd name="connsiteY188" fmla="*/ 2128742 h 2323145"/>
              <a:gd name="connsiteX189" fmla="*/ 2965030 w 11269336"/>
              <a:gd name="connsiteY189" fmla="*/ 2100494 h 2323145"/>
              <a:gd name="connsiteX190" fmla="*/ 2926342 w 11269336"/>
              <a:gd name="connsiteY190" fmla="*/ 2104155 h 2323145"/>
              <a:gd name="connsiteX191" fmla="*/ 2918608 w 11269336"/>
              <a:gd name="connsiteY191" fmla="*/ 2104215 h 2323145"/>
              <a:gd name="connsiteX192" fmla="*/ 2918475 w 11269336"/>
              <a:gd name="connsiteY192" fmla="*/ 2103937 h 2323145"/>
              <a:gd name="connsiteX193" fmla="*/ 2910360 w 11269336"/>
              <a:gd name="connsiteY193" fmla="*/ 2103444 h 2323145"/>
              <a:gd name="connsiteX194" fmla="*/ 2904507 w 11269336"/>
              <a:gd name="connsiteY194" fmla="*/ 2104326 h 2323145"/>
              <a:gd name="connsiteX195" fmla="*/ 2889503 w 11269336"/>
              <a:gd name="connsiteY195" fmla="*/ 2104443 h 2323145"/>
              <a:gd name="connsiteX196" fmla="*/ 2884480 w 11269336"/>
              <a:gd name="connsiteY196" fmla="*/ 2102626 h 2323145"/>
              <a:gd name="connsiteX197" fmla="*/ 2882689 w 11269336"/>
              <a:gd name="connsiteY197" fmla="*/ 2099228 h 2323145"/>
              <a:gd name="connsiteX198" fmla="*/ 2881291 w 11269336"/>
              <a:gd name="connsiteY198" fmla="*/ 2099618 h 2323145"/>
              <a:gd name="connsiteX199" fmla="*/ 2853979 w 11269336"/>
              <a:gd name="connsiteY199" fmla="*/ 2090388 h 2323145"/>
              <a:gd name="connsiteX200" fmla="*/ 2791790 w 11269336"/>
              <a:gd name="connsiteY200" fmla="*/ 2080332 h 2323145"/>
              <a:gd name="connsiteX201" fmla="*/ 2755844 w 11269336"/>
              <a:gd name="connsiteY201" fmla="*/ 2078874 h 2323145"/>
              <a:gd name="connsiteX202" fmla="*/ 2657742 w 11269336"/>
              <a:gd name="connsiteY202" fmla="*/ 2070179 h 2323145"/>
              <a:gd name="connsiteX203" fmla="*/ 2559549 w 11269336"/>
              <a:gd name="connsiteY203" fmla="*/ 2057873 h 2323145"/>
              <a:gd name="connsiteX204" fmla="*/ 2512054 w 11269336"/>
              <a:gd name="connsiteY204" fmla="*/ 2031671 h 2323145"/>
              <a:gd name="connsiteX205" fmla="*/ 2506437 w 11269336"/>
              <a:gd name="connsiteY205" fmla="*/ 2030918 h 2323145"/>
              <a:gd name="connsiteX206" fmla="*/ 2491752 w 11269336"/>
              <a:gd name="connsiteY206" fmla="*/ 2033906 h 2323145"/>
              <a:gd name="connsiteX207" fmla="*/ 2486338 w 11269336"/>
              <a:gd name="connsiteY207" fmla="*/ 2035862 h 2323145"/>
              <a:gd name="connsiteX208" fmla="*/ 2478186 w 11269336"/>
              <a:gd name="connsiteY208" fmla="*/ 2036953 h 2323145"/>
              <a:gd name="connsiteX209" fmla="*/ 2477950 w 11269336"/>
              <a:gd name="connsiteY209" fmla="*/ 2036715 h 2323145"/>
              <a:gd name="connsiteX210" fmla="*/ 2470381 w 11269336"/>
              <a:gd name="connsiteY210" fmla="*/ 2038256 h 2323145"/>
              <a:gd name="connsiteX211" fmla="*/ 2433781 w 11269336"/>
              <a:gd name="connsiteY211" fmla="*/ 2049140 h 2323145"/>
              <a:gd name="connsiteX212" fmla="*/ 2381172 w 11269336"/>
              <a:gd name="connsiteY212" fmla="*/ 2030645 h 2323145"/>
              <a:gd name="connsiteX213" fmla="*/ 2360198 w 11269336"/>
              <a:gd name="connsiteY213" fmla="*/ 2029059 h 2323145"/>
              <a:gd name="connsiteX214" fmla="*/ 2348815 w 11269336"/>
              <a:gd name="connsiteY214" fmla="*/ 2026798 h 2323145"/>
              <a:gd name="connsiteX215" fmla="*/ 2347988 w 11269336"/>
              <a:gd name="connsiteY215" fmla="*/ 2025745 h 2323145"/>
              <a:gd name="connsiteX216" fmla="*/ 2312920 w 11269336"/>
              <a:gd name="connsiteY216" fmla="*/ 2036311 h 2323145"/>
              <a:gd name="connsiteX217" fmla="*/ 2307986 w 11269336"/>
              <a:gd name="connsiteY217" fmla="*/ 2035583 h 2323145"/>
              <a:gd name="connsiteX218" fmla="*/ 2285481 w 11269336"/>
              <a:gd name="connsiteY218" fmla="*/ 2045197 h 2323145"/>
              <a:gd name="connsiteX219" fmla="*/ 2273666 w 11269336"/>
              <a:gd name="connsiteY219" fmla="*/ 2048710 h 2323145"/>
              <a:gd name="connsiteX220" fmla="*/ 2270719 w 11269336"/>
              <a:gd name="connsiteY220" fmla="*/ 2052702 h 2323145"/>
              <a:gd name="connsiteX221" fmla="*/ 2253080 w 11269336"/>
              <a:gd name="connsiteY221" fmla="*/ 2056363 h 2323145"/>
              <a:gd name="connsiteX222" fmla="*/ 2250906 w 11269336"/>
              <a:gd name="connsiteY222" fmla="*/ 2055654 h 2323145"/>
              <a:gd name="connsiteX223" fmla="*/ 2236905 w 11269336"/>
              <a:gd name="connsiteY223" fmla="*/ 2062882 h 2323145"/>
              <a:gd name="connsiteX224" fmla="*/ 2225830 w 11269336"/>
              <a:gd name="connsiteY224" fmla="*/ 2074027 h 2323145"/>
              <a:gd name="connsiteX225" fmla="*/ 2073776 w 11269336"/>
              <a:gd name="connsiteY225" fmla="*/ 2089244 h 2323145"/>
              <a:gd name="connsiteX226" fmla="*/ 1948256 w 11269336"/>
              <a:gd name="connsiteY226" fmla="*/ 2146616 h 2323145"/>
              <a:gd name="connsiteX227" fmla="*/ 1865582 w 11269336"/>
              <a:gd name="connsiteY227" fmla="*/ 2153738 h 2323145"/>
              <a:gd name="connsiteX228" fmla="*/ 1835210 w 11269336"/>
              <a:gd name="connsiteY228" fmla="*/ 2134244 h 2323145"/>
              <a:gd name="connsiteX229" fmla="*/ 1632661 w 11269336"/>
              <a:gd name="connsiteY229" fmla="*/ 2173882 h 2323145"/>
              <a:gd name="connsiteX230" fmla="*/ 1579590 w 11269336"/>
              <a:gd name="connsiteY230" fmla="*/ 2173680 h 2323145"/>
              <a:gd name="connsiteX231" fmla="*/ 1535601 w 11269336"/>
              <a:gd name="connsiteY231" fmla="*/ 2194590 h 2323145"/>
              <a:gd name="connsiteX232" fmla="*/ 1515594 w 11269336"/>
              <a:gd name="connsiteY232" fmla="*/ 2189622 h 2323145"/>
              <a:gd name="connsiteX233" fmla="*/ 1512113 w 11269336"/>
              <a:gd name="connsiteY233" fmla="*/ 2188534 h 2323145"/>
              <a:gd name="connsiteX234" fmla="*/ 1498838 w 11269336"/>
              <a:gd name="connsiteY234" fmla="*/ 2189213 h 2323145"/>
              <a:gd name="connsiteX235" fmla="*/ 1494279 w 11269336"/>
              <a:gd name="connsiteY235" fmla="*/ 2183112 h 2323145"/>
              <a:gd name="connsiteX236" fmla="*/ 1473714 w 11269336"/>
              <a:gd name="connsiteY236" fmla="*/ 2179625 h 2323145"/>
              <a:gd name="connsiteX237" fmla="*/ 1449503 w 11269336"/>
              <a:gd name="connsiteY237" fmla="*/ 2182633 h 2323145"/>
              <a:gd name="connsiteX238" fmla="*/ 1266687 w 11269336"/>
              <a:gd name="connsiteY238" fmla="*/ 2212688 h 2323145"/>
              <a:gd name="connsiteX239" fmla="*/ 1239614 w 11269336"/>
              <a:gd name="connsiteY239" fmla="*/ 2209727 h 2323145"/>
              <a:gd name="connsiteX240" fmla="*/ 1202436 w 11269336"/>
              <a:gd name="connsiteY240" fmla="*/ 2209817 h 2323145"/>
              <a:gd name="connsiteX241" fmla="*/ 1136097 w 11269336"/>
              <a:gd name="connsiteY241" fmla="*/ 2205112 h 2323145"/>
              <a:gd name="connsiteX242" fmla="*/ 988232 w 11269336"/>
              <a:gd name="connsiteY242" fmla="*/ 2235635 h 2323145"/>
              <a:gd name="connsiteX243" fmla="*/ 981959 w 11269336"/>
              <a:gd name="connsiteY243" fmla="*/ 2231607 h 2323145"/>
              <a:gd name="connsiteX244" fmla="*/ 938600 w 11269336"/>
              <a:gd name="connsiteY244" fmla="*/ 2238113 h 2323145"/>
              <a:gd name="connsiteX245" fmla="*/ 791788 w 11269336"/>
              <a:gd name="connsiteY245" fmla="*/ 2293224 h 2323145"/>
              <a:gd name="connsiteX246" fmla="*/ 706914 w 11269336"/>
              <a:gd name="connsiteY246" fmla="*/ 2305046 h 2323145"/>
              <a:gd name="connsiteX247" fmla="*/ 675971 w 11269336"/>
              <a:gd name="connsiteY247" fmla="*/ 2304030 h 2323145"/>
              <a:gd name="connsiteX248" fmla="*/ 624180 w 11269336"/>
              <a:gd name="connsiteY248" fmla="*/ 2302650 h 2323145"/>
              <a:gd name="connsiteX249" fmla="*/ 583453 w 11269336"/>
              <a:gd name="connsiteY249" fmla="*/ 2288788 h 2323145"/>
              <a:gd name="connsiteX250" fmla="*/ 540946 w 11269336"/>
              <a:gd name="connsiteY250" fmla="*/ 2292721 h 2323145"/>
              <a:gd name="connsiteX251" fmla="*/ 533680 w 11269336"/>
              <a:gd name="connsiteY251" fmla="*/ 2310233 h 2323145"/>
              <a:gd name="connsiteX252" fmla="*/ 487366 w 11269336"/>
              <a:gd name="connsiteY252" fmla="*/ 2309053 h 2323145"/>
              <a:gd name="connsiteX253" fmla="*/ 416820 w 11269336"/>
              <a:gd name="connsiteY253" fmla="*/ 2305443 h 2323145"/>
              <a:gd name="connsiteX254" fmla="*/ 376805 w 11269336"/>
              <a:gd name="connsiteY254" fmla="*/ 2307647 h 2323145"/>
              <a:gd name="connsiteX255" fmla="*/ 266777 w 11269336"/>
              <a:gd name="connsiteY255" fmla="*/ 2309012 h 2323145"/>
              <a:gd name="connsiteX256" fmla="*/ 156013 w 11269336"/>
              <a:gd name="connsiteY256" fmla="*/ 2306832 h 2323145"/>
              <a:gd name="connsiteX257" fmla="*/ 87258 w 11269336"/>
              <a:gd name="connsiteY257" fmla="*/ 2285511 h 2323145"/>
              <a:gd name="connsiteX258" fmla="*/ 23798 w 11269336"/>
              <a:gd name="connsiteY258" fmla="*/ 2281822 h 2323145"/>
              <a:gd name="connsiteX259" fmla="*/ 0 w 11269336"/>
              <a:gd name="connsiteY259" fmla="*/ 2285369 h 2323145"/>
              <a:gd name="connsiteX260" fmla="*/ 0 w 11269336"/>
              <a:gd name="connsiteY260"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593061 w 11269336"/>
              <a:gd name="connsiteY141" fmla="*/ 2171597 h 2323145"/>
              <a:gd name="connsiteX142" fmla="*/ 4533444 w 11269336"/>
              <a:gd name="connsiteY142" fmla="*/ 2181200 h 2323145"/>
              <a:gd name="connsiteX143" fmla="*/ 4492832 w 11269336"/>
              <a:gd name="connsiteY143" fmla="*/ 2188033 h 2323145"/>
              <a:gd name="connsiteX144" fmla="*/ 4467257 w 11269336"/>
              <a:gd name="connsiteY144" fmla="*/ 2196121 h 2323145"/>
              <a:gd name="connsiteX145" fmla="*/ 4459937 w 11269336"/>
              <a:gd name="connsiteY145" fmla="*/ 2195182 h 2323145"/>
              <a:gd name="connsiteX146" fmla="*/ 4433312 w 11269336"/>
              <a:gd name="connsiteY146" fmla="*/ 2199004 h 2323145"/>
              <a:gd name="connsiteX147" fmla="*/ 4420601 w 11269336"/>
              <a:gd name="connsiteY147" fmla="*/ 2205158 h 2323145"/>
              <a:gd name="connsiteX148" fmla="*/ 4405765 w 11269336"/>
              <a:gd name="connsiteY148" fmla="*/ 2199902 h 2323145"/>
              <a:gd name="connsiteX149" fmla="*/ 4401354 w 11269336"/>
              <a:gd name="connsiteY149" fmla="*/ 2194745 h 2323145"/>
              <a:gd name="connsiteX150" fmla="*/ 4383151 w 11269336"/>
              <a:gd name="connsiteY150" fmla="*/ 2201140 h 2323145"/>
              <a:gd name="connsiteX151" fmla="*/ 4366646 w 11269336"/>
              <a:gd name="connsiteY151" fmla="*/ 2198564 h 2323145"/>
              <a:gd name="connsiteX152" fmla="*/ 4354009 w 11269336"/>
              <a:gd name="connsiteY152" fmla="*/ 2204984 h 2323145"/>
              <a:gd name="connsiteX153" fmla="*/ 4348284 w 11269336"/>
              <a:gd name="connsiteY153" fmla="*/ 2205270 h 2323145"/>
              <a:gd name="connsiteX154" fmla="*/ 4333906 w 11269336"/>
              <a:gd name="connsiteY154" fmla="*/ 2205251 h 2323145"/>
              <a:gd name="connsiteX155" fmla="*/ 4308819 w 11269336"/>
              <a:gd name="connsiteY155" fmla="*/ 2203822 h 2323145"/>
              <a:gd name="connsiteX156" fmla="*/ 4301210 w 11269336"/>
              <a:gd name="connsiteY156" fmla="*/ 2204456 h 2323145"/>
              <a:gd name="connsiteX157" fmla="*/ 4283095 w 11269336"/>
              <a:gd name="connsiteY157" fmla="*/ 2198177 h 2323145"/>
              <a:gd name="connsiteX158" fmla="*/ 4250119 w 11269336"/>
              <a:gd name="connsiteY158" fmla="*/ 2196342 h 2323145"/>
              <a:gd name="connsiteX159" fmla="*/ 4189203 w 11269336"/>
              <a:gd name="connsiteY159" fmla="*/ 2178994 h 2323145"/>
              <a:gd name="connsiteX160" fmla="*/ 4154035 w 11269336"/>
              <a:gd name="connsiteY160" fmla="*/ 2171950 h 2323145"/>
              <a:gd name="connsiteX161" fmla="*/ 4129569 w 11269336"/>
              <a:gd name="connsiteY161" fmla="*/ 2163850 h 2323145"/>
              <a:gd name="connsiteX162" fmla="*/ 4061250 w 11269336"/>
              <a:gd name="connsiteY162" fmla="*/ 2159236 h 2323145"/>
              <a:gd name="connsiteX163" fmla="*/ 3945480 w 11269336"/>
              <a:gd name="connsiteY163" fmla="*/ 2158279 h 2323145"/>
              <a:gd name="connsiteX164" fmla="*/ 3921468 w 11269336"/>
              <a:gd name="connsiteY164" fmla="*/ 2156588 h 2323145"/>
              <a:gd name="connsiteX165" fmla="*/ 3903348 w 11269336"/>
              <a:gd name="connsiteY165" fmla="*/ 2149220 h 2323145"/>
              <a:gd name="connsiteX166" fmla="*/ 3901342 w 11269336"/>
              <a:gd name="connsiteY166" fmla="*/ 2142355 h 2323145"/>
              <a:gd name="connsiteX167" fmla="*/ 3888539 w 11269336"/>
              <a:gd name="connsiteY167" fmla="*/ 2140476 h 2323145"/>
              <a:gd name="connsiteX168" fmla="*/ 3885662 w 11269336"/>
              <a:gd name="connsiteY168" fmla="*/ 2138740 h 2323145"/>
              <a:gd name="connsiteX169" fmla="*/ 3868627 w 11269336"/>
              <a:gd name="connsiteY169" fmla="*/ 2130023 h 2323145"/>
              <a:gd name="connsiteX170" fmla="*/ 3819177 w 11269336"/>
              <a:gd name="connsiteY170" fmla="*/ 2142111 h 2323145"/>
              <a:gd name="connsiteX171" fmla="*/ 3769100 w 11269336"/>
              <a:gd name="connsiteY171" fmla="*/ 2131731 h 2323145"/>
              <a:gd name="connsiteX172" fmla="*/ 3562752 w 11269336"/>
              <a:gd name="connsiteY172" fmla="*/ 2131785 h 2323145"/>
              <a:gd name="connsiteX173" fmla="*/ 3541402 w 11269336"/>
              <a:gd name="connsiteY173" fmla="*/ 2106821 h 2323145"/>
              <a:gd name="connsiteX174" fmla="*/ 3365341 w 11269336"/>
              <a:gd name="connsiteY174" fmla="*/ 2077638 h 2323145"/>
              <a:gd name="connsiteX175" fmla="*/ 3170922 w 11269336"/>
              <a:gd name="connsiteY175" fmla="*/ 2115957 h 2323145"/>
              <a:gd name="connsiteX176" fmla="*/ 3156256 w 11269336"/>
              <a:gd name="connsiteY176" fmla="*/ 2124773 h 2323145"/>
              <a:gd name="connsiteX177" fmla="*/ 3140298 w 11269336"/>
              <a:gd name="connsiteY177" fmla="*/ 2129182 h 2323145"/>
              <a:gd name="connsiteX178" fmla="*/ 3138514 w 11269336"/>
              <a:gd name="connsiteY178" fmla="*/ 2128069 h 2323145"/>
              <a:gd name="connsiteX179" fmla="*/ 3120467 w 11269336"/>
              <a:gd name="connsiteY179" fmla="*/ 2128281 h 2323145"/>
              <a:gd name="connsiteX180" fmla="*/ 3116175 w 11269336"/>
              <a:gd name="connsiteY180" fmla="*/ 2131633 h 2323145"/>
              <a:gd name="connsiteX181" fmla="*/ 3103685 w 11269336"/>
              <a:gd name="connsiteY181" fmla="*/ 2132814 h 2323145"/>
              <a:gd name="connsiteX182" fmla="*/ 3078794 w 11269336"/>
              <a:gd name="connsiteY182" fmla="*/ 2137935 h 2323145"/>
              <a:gd name="connsiteX183" fmla="*/ 3074407 w 11269336"/>
              <a:gd name="connsiteY183" fmla="*/ 2136274 h 2323145"/>
              <a:gd name="connsiteX184" fmla="*/ 3037285 w 11269336"/>
              <a:gd name="connsiteY184" fmla="*/ 2139919 h 2323145"/>
              <a:gd name="connsiteX185" fmla="*/ 3036901 w 11269336"/>
              <a:gd name="connsiteY185" fmla="*/ 2138726 h 2323145"/>
              <a:gd name="connsiteX186" fmla="*/ 3026996 w 11269336"/>
              <a:gd name="connsiteY186" fmla="*/ 2134322 h 2323145"/>
              <a:gd name="connsiteX187" fmla="*/ 3007772 w 11269336"/>
              <a:gd name="connsiteY187" fmla="*/ 2128742 h 2323145"/>
              <a:gd name="connsiteX188" fmla="*/ 2965030 w 11269336"/>
              <a:gd name="connsiteY188" fmla="*/ 2100494 h 2323145"/>
              <a:gd name="connsiteX189" fmla="*/ 2926342 w 11269336"/>
              <a:gd name="connsiteY189" fmla="*/ 2104155 h 2323145"/>
              <a:gd name="connsiteX190" fmla="*/ 2918608 w 11269336"/>
              <a:gd name="connsiteY190" fmla="*/ 2104215 h 2323145"/>
              <a:gd name="connsiteX191" fmla="*/ 2918475 w 11269336"/>
              <a:gd name="connsiteY191" fmla="*/ 2103937 h 2323145"/>
              <a:gd name="connsiteX192" fmla="*/ 2910360 w 11269336"/>
              <a:gd name="connsiteY192" fmla="*/ 2103444 h 2323145"/>
              <a:gd name="connsiteX193" fmla="*/ 2904507 w 11269336"/>
              <a:gd name="connsiteY193" fmla="*/ 2104326 h 2323145"/>
              <a:gd name="connsiteX194" fmla="*/ 2889503 w 11269336"/>
              <a:gd name="connsiteY194" fmla="*/ 2104443 h 2323145"/>
              <a:gd name="connsiteX195" fmla="*/ 2884480 w 11269336"/>
              <a:gd name="connsiteY195" fmla="*/ 2102626 h 2323145"/>
              <a:gd name="connsiteX196" fmla="*/ 2882689 w 11269336"/>
              <a:gd name="connsiteY196" fmla="*/ 2099228 h 2323145"/>
              <a:gd name="connsiteX197" fmla="*/ 2881291 w 11269336"/>
              <a:gd name="connsiteY197" fmla="*/ 2099618 h 2323145"/>
              <a:gd name="connsiteX198" fmla="*/ 2853979 w 11269336"/>
              <a:gd name="connsiteY198" fmla="*/ 2090388 h 2323145"/>
              <a:gd name="connsiteX199" fmla="*/ 2791790 w 11269336"/>
              <a:gd name="connsiteY199" fmla="*/ 2080332 h 2323145"/>
              <a:gd name="connsiteX200" fmla="*/ 2755844 w 11269336"/>
              <a:gd name="connsiteY200" fmla="*/ 2078874 h 2323145"/>
              <a:gd name="connsiteX201" fmla="*/ 2657742 w 11269336"/>
              <a:gd name="connsiteY201" fmla="*/ 2070179 h 2323145"/>
              <a:gd name="connsiteX202" fmla="*/ 2559549 w 11269336"/>
              <a:gd name="connsiteY202" fmla="*/ 2057873 h 2323145"/>
              <a:gd name="connsiteX203" fmla="*/ 2512054 w 11269336"/>
              <a:gd name="connsiteY203" fmla="*/ 2031671 h 2323145"/>
              <a:gd name="connsiteX204" fmla="*/ 2506437 w 11269336"/>
              <a:gd name="connsiteY204" fmla="*/ 2030918 h 2323145"/>
              <a:gd name="connsiteX205" fmla="*/ 2491752 w 11269336"/>
              <a:gd name="connsiteY205" fmla="*/ 2033906 h 2323145"/>
              <a:gd name="connsiteX206" fmla="*/ 2486338 w 11269336"/>
              <a:gd name="connsiteY206" fmla="*/ 2035862 h 2323145"/>
              <a:gd name="connsiteX207" fmla="*/ 2478186 w 11269336"/>
              <a:gd name="connsiteY207" fmla="*/ 2036953 h 2323145"/>
              <a:gd name="connsiteX208" fmla="*/ 2477950 w 11269336"/>
              <a:gd name="connsiteY208" fmla="*/ 2036715 h 2323145"/>
              <a:gd name="connsiteX209" fmla="*/ 2470381 w 11269336"/>
              <a:gd name="connsiteY209" fmla="*/ 2038256 h 2323145"/>
              <a:gd name="connsiteX210" fmla="*/ 2433781 w 11269336"/>
              <a:gd name="connsiteY210" fmla="*/ 2049140 h 2323145"/>
              <a:gd name="connsiteX211" fmla="*/ 2381172 w 11269336"/>
              <a:gd name="connsiteY211" fmla="*/ 2030645 h 2323145"/>
              <a:gd name="connsiteX212" fmla="*/ 2360198 w 11269336"/>
              <a:gd name="connsiteY212" fmla="*/ 2029059 h 2323145"/>
              <a:gd name="connsiteX213" fmla="*/ 2348815 w 11269336"/>
              <a:gd name="connsiteY213" fmla="*/ 2026798 h 2323145"/>
              <a:gd name="connsiteX214" fmla="*/ 2347988 w 11269336"/>
              <a:gd name="connsiteY214" fmla="*/ 2025745 h 2323145"/>
              <a:gd name="connsiteX215" fmla="*/ 2312920 w 11269336"/>
              <a:gd name="connsiteY215" fmla="*/ 2036311 h 2323145"/>
              <a:gd name="connsiteX216" fmla="*/ 2307986 w 11269336"/>
              <a:gd name="connsiteY216" fmla="*/ 2035583 h 2323145"/>
              <a:gd name="connsiteX217" fmla="*/ 2285481 w 11269336"/>
              <a:gd name="connsiteY217" fmla="*/ 2045197 h 2323145"/>
              <a:gd name="connsiteX218" fmla="*/ 2273666 w 11269336"/>
              <a:gd name="connsiteY218" fmla="*/ 2048710 h 2323145"/>
              <a:gd name="connsiteX219" fmla="*/ 2270719 w 11269336"/>
              <a:gd name="connsiteY219" fmla="*/ 2052702 h 2323145"/>
              <a:gd name="connsiteX220" fmla="*/ 2253080 w 11269336"/>
              <a:gd name="connsiteY220" fmla="*/ 2056363 h 2323145"/>
              <a:gd name="connsiteX221" fmla="*/ 2250906 w 11269336"/>
              <a:gd name="connsiteY221" fmla="*/ 2055654 h 2323145"/>
              <a:gd name="connsiteX222" fmla="*/ 2236905 w 11269336"/>
              <a:gd name="connsiteY222" fmla="*/ 2062882 h 2323145"/>
              <a:gd name="connsiteX223" fmla="*/ 2225830 w 11269336"/>
              <a:gd name="connsiteY223" fmla="*/ 2074027 h 2323145"/>
              <a:gd name="connsiteX224" fmla="*/ 2073776 w 11269336"/>
              <a:gd name="connsiteY224" fmla="*/ 2089244 h 2323145"/>
              <a:gd name="connsiteX225" fmla="*/ 1948256 w 11269336"/>
              <a:gd name="connsiteY225" fmla="*/ 2146616 h 2323145"/>
              <a:gd name="connsiteX226" fmla="*/ 1865582 w 11269336"/>
              <a:gd name="connsiteY226" fmla="*/ 2153738 h 2323145"/>
              <a:gd name="connsiteX227" fmla="*/ 1835210 w 11269336"/>
              <a:gd name="connsiteY227" fmla="*/ 2134244 h 2323145"/>
              <a:gd name="connsiteX228" fmla="*/ 1632661 w 11269336"/>
              <a:gd name="connsiteY228" fmla="*/ 2173882 h 2323145"/>
              <a:gd name="connsiteX229" fmla="*/ 1579590 w 11269336"/>
              <a:gd name="connsiteY229" fmla="*/ 2173680 h 2323145"/>
              <a:gd name="connsiteX230" fmla="*/ 1535601 w 11269336"/>
              <a:gd name="connsiteY230" fmla="*/ 2194590 h 2323145"/>
              <a:gd name="connsiteX231" fmla="*/ 1515594 w 11269336"/>
              <a:gd name="connsiteY231" fmla="*/ 2189622 h 2323145"/>
              <a:gd name="connsiteX232" fmla="*/ 1512113 w 11269336"/>
              <a:gd name="connsiteY232" fmla="*/ 2188534 h 2323145"/>
              <a:gd name="connsiteX233" fmla="*/ 1498838 w 11269336"/>
              <a:gd name="connsiteY233" fmla="*/ 2189213 h 2323145"/>
              <a:gd name="connsiteX234" fmla="*/ 1494279 w 11269336"/>
              <a:gd name="connsiteY234" fmla="*/ 2183112 h 2323145"/>
              <a:gd name="connsiteX235" fmla="*/ 1473714 w 11269336"/>
              <a:gd name="connsiteY235" fmla="*/ 2179625 h 2323145"/>
              <a:gd name="connsiteX236" fmla="*/ 1449503 w 11269336"/>
              <a:gd name="connsiteY236" fmla="*/ 2182633 h 2323145"/>
              <a:gd name="connsiteX237" fmla="*/ 1266687 w 11269336"/>
              <a:gd name="connsiteY237" fmla="*/ 2212688 h 2323145"/>
              <a:gd name="connsiteX238" fmla="*/ 1239614 w 11269336"/>
              <a:gd name="connsiteY238" fmla="*/ 2209727 h 2323145"/>
              <a:gd name="connsiteX239" fmla="*/ 1202436 w 11269336"/>
              <a:gd name="connsiteY239" fmla="*/ 2209817 h 2323145"/>
              <a:gd name="connsiteX240" fmla="*/ 1136097 w 11269336"/>
              <a:gd name="connsiteY240" fmla="*/ 2205112 h 2323145"/>
              <a:gd name="connsiteX241" fmla="*/ 988232 w 11269336"/>
              <a:gd name="connsiteY241" fmla="*/ 2235635 h 2323145"/>
              <a:gd name="connsiteX242" fmla="*/ 981959 w 11269336"/>
              <a:gd name="connsiteY242" fmla="*/ 2231607 h 2323145"/>
              <a:gd name="connsiteX243" fmla="*/ 938600 w 11269336"/>
              <a:gd name="connsiteY243" fmla="*/ 2238113 h 2323145"/>
              <a:gd name="connsiteX244" fmla="*/ 791788 w 11269336"/>
              <a:gd name="connsiteY244" fmla="*/ 2293224 h 2323145"/>
              <a:gd name="connsiteX245" fmla="*/ 706914 w 11269336"/>
              <a:gd name="connsiteY245" fmla="*/ 2305046 h 2323145"/>
              <a:gd name="connsiteX246" fmla="*/ 675971 w 11269336"/>
              <a:gd name="connsiteY246" fmla="*/ 2304030 h 2323145"/>
              <a:gd name="connsiteX247" fmla="*/ 624180 w 11269336"/>
              <a:gd name="connsiteY247" fmla="*/ 2302650 h 2323145"/>
              <a:gd name="connsiteX248" fmla="*/ 583453 w 11269336"/>
              <a:gd name="connsiteY248" fmla="*/ 2288788 h 2323145"/>
              <a:gd name="connsiteX249" fmla="*/ 540946 w 11269336"/>
              <a:gd name="connsiteY249" fmla="*/ 2292721 h 2323145"/>
              <a:gd name="connsiteX250" fmla="*/ 533680 w 11269336"/>
              <a:gd name="connsiteY250" fmla="*/ 2310233 h 2323145"/>
              <a:gd name="connsiteX251" fmla="*/ 487366 w 11269336"/>
              <a:gd name="connsiteY251" fmla="*/ 2309053 h 2323145"/>
              <a:gd name="connsiteX252" fmla="*/ 416820 w 11269336"/>
              <a:gd name="connsiteY252" fmla="*/ 2305443 h 2323145"/>
              <a:gd name="connsiteX253" fmla="*/ 376805 w 11269336"/>
              <a:gd name="connsiteY253" fmla="*/ 2307647 h 2323145"/>
              <a:gd name="connsiteX254" fmla="*/ 266777 w 11269336"/>
              <a:gd name="connsiteY254" fmla="*/ 2309012 h 2323145"/>
              <a:gd name="connsiteX255" fmla="*/ 156013 w 11269336"/>
              <a:gd name="connsiteY255" fmla="*/ 2306832 h 2323145"/>
              <a:gd name="connsiteX256" fmla="*/ 87258 w 11269336"/>
              <a:gd name="connsiteY256" fmla="*/ 2285511 h 2323145"/>
              <a:gd name="connsiteX257" fmla="*/ 23798 w 11269336"/>
              <a:gd name="connsiteY257" fmla="*/ 2281822 h 2323145"/>
              <a:gd name="connsiteX258" fmla="*/ 0 w 11269336"/>
              <a:gd name="connsiteY258" fmla="*/ 2285369 h 2323145"/>
              <a:gd name="connsiteX259" fmla="*/ 0 w 11269336"/>
              <a:gd name="connsiteY259"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92832 w 11269336"/>
              <a:gd name="connsiteY142" fmla="*/ 2188033 h 2323145"/>
              <a:gd name="connsiteX143" fmla="*/ 4467257 w 11269336"/>
              <a:gd name="connsiteY143" fmla="*/ 2196121 h 2323145"/>
              <a:gd name="connsiteX144" fmla="*/ 4459937 w 11269336"/>
              <a:gd name="connsiteY144" fmla="*/ 2195182 h 2323145"/>
              <a:gd name="connsiteX145" fmla="*/ 4433312 w 11269336"/>
              <a:gd name="connsiteY145" fmla="*/ 2199004 h 2323145"/>
              <a:gd name="connsiteX146" fmla="*/ 4420601 w 11269336"/>
              <a:gd name="connsiteY146" fmla="*/ 2205158 h 2323145"/>
              <a:gd name="connsiteX147" fmla="*/ 4405765 w 11269336"/>
              <a:gd name="connsiteY147" fmla="*/ 2199902 h 2323145"/>
              <a:gd name="connsiteX148" fmla="*/ 4401354 w 11269336"/>
              <a:gd name="connsiteY148" fmla="*/ 2194745 h 2323145"/>
              <a:gd name="connsiteX149" fmla="*/ 4383151 w 11269336"/>
              <a:gd name="connsiteY149" fmla="*/ 2201140 h 2323145"/>
              <a:gd name="connsiteX150" fmla="*/ 4366646 w 11269336"/>
              <a:gd name="connsiteY150" fmla="*/ 2198564 h 2323145"/>
              <a:gd name="connsiteX151" fmla="*/ 4354009 w 11269336"/>
              <a:gd name="connsiteY151" fmla="*/ 2204984 h 2323145"/>
              <a:gd name="connsiteX152" fmla="*/ 4348284 w 11269336"/>
              <a:gd name="connsiteY152" fmla="*/ 2205270 h 2323145"/>
              <a:gd name="connsiteX153" fmla="*/ 4333906 w 11269336"/>
              <a:gd name="connsiteY153" fmla="*/ 2205251 h 2323145"/>
              <a:gd name="connsiteX154" fmla="*/ 4308819 w 11269336"/>
              <a:gd name="connsiteY154" fmla="*/ 2203822 h 2323145"/>
              <a:gd name="connsiteX155" fmla="*/ 4301210 w 11269336"/>
              <a:gd name="connsiteY155" fmla="*/ 2204456 h 2323145"/>
              <a:gd name="connsiteX156" fmla="*/ 4283095 w 11269336"/>
              <a:gd name="connsiteY156" fmla="*/ 2198177 h 2323145"/>
              <a:gd name="connsiteX157" fmla="*/ 4250119 w 11269336"/>
              <a:gd name="connsiteY157" fmla="*/ 2196342 h 2323145"/>
              <a:gd name="connsiteX158" fmla="*/ 4189203 w 11269336"/>
              <a:gd name="connsiteY158" fmla="*/ 2178994 h 2323145"/>
              <a:gd name="connsiteX159" fmla="*/ 4154035 w 11269336"/>
              <a:gd name="connsiteY159" fmla="*/ 2171950 h 2323145"/>
              <a:gd name="connsiteX160" fmla="*/ 4129569 w 11269336"/>
              <a:gd name="connsiteY160" fmla="*/ 2163850 h 2323145"/>
              <a:gd name="connsiteX161" fmla="*/ 4061250 w 11269336"/>
              <a:gd name="connsiteY161" fmla="*/ 2159236 h 2323145"/>
              <a:gd name="connsiteX162" fmla="*/ 3945480 w 11269336"/>
              <a:gd name="connsiteY162" fmla="*/ 2158279 h 2323145"/>
              <a:gd name="connsiteX163" fmla="*/ 3921468 w 11269336"/>
              <a:gd name="connsiteY163" fmla="*/ 2156588 h 2323145"/>
              <a:gd name="connsiteX164" fmla="*/ 3903348 w 11269336"/>
              <a:gd name="connsiteY164" fmla="*/ 2149220 h 2323145"/>
              <a:gd name="connsiteX165" fmla="*/ 3901342 w 11269336"/>
              <a:gd name="connsiteY165" fmla="*/ 2142355 h 2323145"/>
              <a:gd name="connsiteX166" fmla="*/ 3888539 w 11269336"/>
              <a:gd name="connsiteY166" fmla="*/ 2140476 h 2323145"/>
              <a:gd name="connsiteX167" fmla="*/ 3885662 w 11269336"/>
              <a:gd name="connsiteY167" fmla="*/ 2138740 h 2323145"/>
              <a:gd name="connsiteX168" fmla="*/ 3868627 w 11269336"/>
              <a:gd name="connsiteY168" fmla="*/ 2130023 h 2323145"/>
              <a:gd name="connsiteX169" fmla="*/ 3819177 w 11269336"/>
              <a:gd name="connsiteY169" fmla="*/ 2142111 h 2323145"/>
              <a:gd name="connsiteX170" fmla="*/ 3769100 w 11269336"/>
              <a:gd name="connsiteY170" fmla="*/ 2131731 h 2323145"/>
              <a:gd name="connsiteX171" fmla="*/ 3562752 w 11269336"/>
              <a:gd name="connsiteY171" fmla="*/ 2131785 h 2323145"/>
              <a:gd name="connsiteX172" fmla="*/ 3541402 w 11269336"/>
              <a:gd name="connsiteY172" fmla="*/ 2106821 h 2323145"/>
              <a:gd name="connsiteX173" fmla="*/ 3365341 w 11269336"/>
              <a:gd name="connsiteY173" fmla="*/ 2077638 h 2323145"/>
              <a:gd name="connsiteX174" fmla="*/ 3170922 w 11269336"/>
              <a:gd name="connsiteY174" fmla="*/ 2115957 h 2323145"/>
              <a:gd name="connsiteX175" fmla="*/ 3156256 w 11269336"/>
              <a:gd name="connsiteY175" fmla="*/ 2124773 h 2323145"/>
              <a:gd name="connsiteX176" fmla="*/ 3140298 w 11269336"/>
              <a:gd name="connsiteY176" fmla="*/ 2129182 h 2323145"/>
              <a:gd name="connsiteX177" fmla="*/ 3138514 w 11269336"/>
              <a:gd name="connsiteY177" fmla="*/ 2128069 h 2323145"/>
              <a:gd name="connsiteX178" fmla="*/ 3120467 w 11269336"/>
              <a:gd name="connsiteY178" fmla="*/ 2128281 h 2323145"/>
              <a:gd name="connsiteX179" fmla="*/ 3116175 w 11269336"/>
              <a:gd name="connsiteY179" fmla="*/ 2131633 h 2323145"/>
              <a:gd name="connsiteX180" fmla="*/ 3103685 w 11269336"/>
              <a:gd name="connsiteY180" fmla="*/ 2132814 h 2323145"/>
              <a:gd name="connsiteX181" fmla="*/ 3078794 w 11269336"/>
              <a:gd name="connsiteY181" fmla="*/ 2137935 h 2323145"/>
              <a:gd name="connsiteX182" fmla="*/ 3074407 w 11269336"/>
              <a:gd name="connsiteY182" fmla="*/ 2136274 h 2323145"/>
              <a:gd name="connsiteX183" fmla="*/ 3037285 w 11269336"/>
              <a:gd name="connsiteY183" fmla="*/ 2139919 h 2323145"/>
              <a:gd name="connsiteX184" fmla="*/ 3036901 w 11269336"/>
              <a:gd name="connsiteY184" fmla="*/ 2138726 h 2323145"/>
              <a:gd name="connsiteX185" fmla="*/ 3026996 w 11269336"/>
              <a:gd name="connsiteY185" fmla="*/ 2134322 h 2323145"/>
              <a:gd name="connsiteX186" fmla="*/ 3007772 w 11269336"/>
              <a:gd name="connsiteY186" fmla="*/ 2128742 h 2323145"/>
              <a:gd name="connsiteX187" fmla="*/ 2965030 w 11269336"/>
              <a:gd name="connsiteY187" fmla="*/ 2100494 h 2323145"/>
              <a:gd name="connsiteX188" fmla="*/ 2926342 w 11269336"/>
              <a:gd name="connsiteY188" fmla="*/ 2104155 h 2323145"/>
              <a:gd name="connsiteX189" fmla="*/ 2918608 w 11269336"/>
              <a:gd name="connsiteY189" fmla="*/ 2104215 h 2323145"/>
              <a:gd name="connsiteX190" fmla="*/ 2918475 w 11269336"/>
              <a:gd name="connsiteY190" fmla="*/ 2103937 h 2323145"/>
              <a:gd name="connsiteX191" fmla="*/ 2910360 w 11269336"/>
              <a:gd name="connsiteY191" fmla="*/ 2103444 h 2323145"/>
              <a:gd name="connsiteX192" fmla="*/ 2904507 w 11269336"/>
              <a:gd name="connsiteY192" fmla="*/ 2104326 h 2323145"/>
              <a:gd name="connsiteX193" fmla="*/ 2889503 w 11269336"/>
              <a:gd name="connsiteY193" fmla="*/ 2104443 h 2323145"/>
              <a:gd name="connsiteX194" fmla="*/ 2884480 w 11269336"/>
              <a:gd name="connsiteY194" fmla="*/ 2102626 h 2323145"/>
              <a:gd name="connsiteX195" fmla="*/ 2882689 w 11269336"/>
              <a:gd name="connsiteY195" fmla="*/ 2099228 h 2323145"/>
              <a:gd name="connsiteX196" fmla="*/ 2881291 w 11269336"/>
              <a:gd name="connsiteY196" fmla="*/ 2099618 h 2323145"/>
              <a:gd name="connsiteX197" fmla="*/ 2853979 w 11269336"/>
              <a:gd name="connsiteY197" fmla="*/ 2090388 h 2323145"/>
              <a:gd name="connsiteX198" fmla="*/ 2791790 w 11269336"/>
              <a:gd name="connsiteY198" fmla="*/ 2080332 h 2323145"/>
              <a:gd name="connsiteX199" fmla="*/ 2755844 w 11269336"/>
              <a:gd name="connsiteY199" fmla="*/ 2078874 h 2323145"/>
              <a:gd name="connsiteX200" fmla="*/ 2657742 w 11269336"/>
              <a:gd name="connsiteY200" fmla="*/ 2070179 h 2323145"/>
              <a:gd name="connsiteX201" fmla="*/ 2559549 w 11269336"/>
              <a:gd name="connsiteY201" fmla="*/ 2057873 h 2323145"/>
              <a:gd name="connsiteX202" fmla="*/ 2512054 w 11269336"/>
              <a:gd name="connsiteY202" fmla="*/ 2031671 h 2323145"/>
              <a:gd name="connsiteX203" fmla="*/ 2506437 w 11269336"/>
              <a:gd name="connsiteY203" fmla="*/ 2030918 h 2323145"/>
              <a:gd name="connsiteX204" fmla="*/ 2491752 w 11269336"/>
              <a:gd name="connsiteY204" fmla="*/ 2033906 h 2323145"/>
              <a:gd name="connsiteX205" fmla="*/ 2486338 w 11269336"/>
              <a:gd name="connsiteY205" fmla="*/ 2035862 h 2323145"/>
              <a:gd name="connsiteX206" fmla="*/ 2478186 w 11269336"/>
              <a:gd name="connsiteY206" fmla="*/ 2036953 h 2323145"/>
              <a:gd name="connsiteX207" fmla="*/ 2477950 w 11269336"/>
              <a:gd name="connsiteY207" fmla="*/ 2036715 h 2323145"/>
              <a:gd name="connsiteX208" fmla="*/ 2470381 w 11269336"/>
              <a:gd name="connsiteY208" fmla="*/ 2038256 h 2323145"/>
              <a:gd name="connsiteX209" fmla="*/ 2433781 w 11269336"/>
              <a:gd name="connsiteY209" fmla="*/ 2049140 h 2323145"/>
              <a:gd name="connsiteX210" fmla="*/ 2381172 w 11269336"/>
              <a:gd name="connsiteY210" fmla="*/ 2030645 h 2323145"/>
              <a:gd name="connsiteX211" fmla="*/ 2360198 w 11269336"/>
              <a:gd name="connsiteY211" fmla="*/ 2029059 h 2323145"/>
              <a:gd name="connsiteX212" fmla="*/ 2348815 w 11269336"/>
              <a:gd name="connsiteY212" fmla="*/ 2026798 h 2323145"/>
              <a:gd name="connsiteX213" fmla="*/ 2347988 w 11269336"/>
              <a:gd name="connsiteY213" fmla="*/ 2025745 h 2323145"/>
              <a:gd name="connsiteX214" fmla="*/ 2312920 w 11269336"/>
              <a:gd name="connsiteY214" fmla="*/ 2036311 h 2323145"/>
              <a:gd name="connsiteX215" fmla="*/ 2307986 w 11269336"/>
              <a:gd name="connsiteY215" fmla="*/ 2035583 h 2323145"/>
              <a:gd name="connsiteX216" fmla="*/ 2285481 w 11269336"/>
              <a:gd name="connsiteY216" fmla="*/ 2045197 h 2323145"/>
              <a:gd name="connsiteX217" fmla="*/ 2273666 w 11269336"/>
              <a:gd name="connsiteY217" fmla="*/ 2048710 h 2323145"/>
              <a:gd name="connsiteX218" fmla="*/ 2270719 w 11269336"/>
              <a:gd name="connsiteY218" fmla="*/ 2052702 h 2323145"/>
              <a:gd name="connsiteX219" fmla="*/ 2253080 w 11269336"/>
              <a:gd name="connsiteY219" fmla="*/ 2056363 h 2323145"/>
              <a:gd name="connsiteX220" fmla="*/ 2250906 w 11269336"/>
              <a:gd name="connsiteY220" fmla="*/ 2055654 h 2323145"/>
              <a:gd name="connsiteX221" fmla="*/ 2236905 w 11269336"/>
              <a:gd name="connsiteY221" fmla="*/ 2062882 h 2323145"/>
              <a:gd name="connsiteX222" fmla="*/ 2225830 w 11269336"/>
              <a:gd name="connsiteY222" fmla="*/ 2074027 h 2323145"/>
              <a:gd name="connsiteX223" fmla="*/ 2073776 w 11269336"/>
              <a:gd name="connsiteY223" fmla="*/ 2089244 h 2323145"/>
              <a:gd name="connsiteX224" fmla="*/ 1948256 w 11269336"/>
              <a:gd name="connsiteY224" fmla="*/ 2146616 h 2323145"/>
              <a:gd name="connsiteX225" fmla="*/ 1865582 w 11269336"/>
              <a:gd name="connsiteY225" fmla="*/ 2153738 h 2323145"/>
              <a:gd name="connsiteX226" fmla="*/ 1835210 w 11269336"/>
              <a:gd name="connsiteY226" fmla="*/ 2134244 h 2323145"/>
              <a:gd name="connsiteX227" fmla="*/ 1632661 w 11269336"/>
              <a:gd name="connsiteY227" fmla="*/ 2173882 h 2323145"/>
              <a:gd name="connsiteX228" fmla="*/ 1579590 w 11269336"/>
              <a:gd name="connsiteY228" fmla="*/ 2173680 h 2323145"/>
              <a:gd name="connsiteX229" fmla="*/ 1535601 w 11269336"/>
              <a:gd name="connsiteY229" fmla="*/ 2194590 h 2323145"/>
              <a:gd name="connsiteX230" fmla="*/ 1515594 w 11269336"/>
              <a:gd name="connsiteY230" fmla="*/ 2189622 h 2323145"/>
              <a:gd name="connsiteX231" fmla="*/ 1512113 w 11269336"/>
              <a:gd name="connsiteY231" fmla="*/ 2188534 h 2323145"/>
              <a:gd name="connsiteX232" fmla="*/ 1498838 w 11269336"/>
              <a:gd name="connsiteY232" fmla="*/ 2189213 h 2323145"/>
              <a:gd name="connsiteX233" fmla="*/ 1494279 w 11269336"/>
              <a:gd name="connsiteY233" fmla="*/ 2183112 h 2323145"/>
              <a:gd name="connsiteX234" fmla="*/ 1473714 w 11269336"/>
              <a:gd name="connsiteY234" fmla="*/ 2179625 h 2323145"/>
              <a:gd name="connsiteX235" fmla="*/ 1449503 w 11269336"/>
              <a:gd name="connsiteY235" fmla="*/ 2182633 h 2323145"/>
              <a:gd name="connsiteX236" fmla="*/ 1266687 w 11269336"/>
              <a:gd name="connsiteY236" fmla="*/ 2212688 h 2323145"/>
              <a:gd name="connsiteX237" fmla="*/ 1239614 w 11269336"/>
              <a:gd name="connsiteY237" fmla="*/ 2209727 h 2323145"/>
              <a:gd name="connsiteX238" fmla="*/ 1202436 w 11269336"/>
              <a:gd name="connsiteY238" fmla="*/ 2209817 h 2323145"/>
              <a:gd name="connsiteX239" fmla="*/ 1136097 w 11269336"/>
              <a:gd name="connsiteY239" fmla="*/ 2205112 h 2323145"/>
              <a:gd name="connsiteX240" fmla="*/ 988232 w 11269336"/>
              <a:gd name="connsiteY240" fmla="*/ 2235635 h 2323145"/>
              <a:gd name="connsiteX241" fmla="*/ 981959 w 11269336"/>
              <a:gd name="connsiteY241" fmla="*/ 2231607 h 2323145"/>
              <a:gd name="connsiteX242" fmla="*/ 938600 w 11269336"/>
              <a:gd name="connsiteY242" fmla="*/ 2238113 h 2323145"/>
              <a:gd name="connsiteX243" fmla="*/ 791788 w 11269336"/>
              <a:gd name="connsiteY243" fmla="*/ 2293224 h 2323145"/>
              <a:gd name="connsiteX244" fmla="*/ 706914 w 11269336"/>
              <a:gd name="connsiteY244" fmla="*/ 2305046 h 2323145"/>
              <a:gd name="connsiteX245" fmla="*/ 675971 w 11269336"/>
              <a:gd name="connsiteY245" fmla="*/ 2304030 h 2323145"/>
              <a:gd name="connsiteX246" fmla="*/ 624180 w 11269336"/>
              <a:gd name="connsiteY246" fmla="*/ 2302650 h 2323145"/>
              <a:gd name="connsiteX247" fmla="*/ 583453 w 11269336"/>
              <a:gd name="connsiteY247" fmla="*/ 2288788 h 2323145"/>
              <a:gd name="connsiteX248" fmla="*/ 540946 w 11269336"/>
              <a:gd name="connsiteY248" fmla="*/ 2292721 h 2323145"/>
              <a:gd name="connsiteX249" fmla="*/ 533680 w 11269336"/>
              <a:gd name="connsiteY249" fmla="*/ 2310233 h 2323145"/>
              <a:gd name="connsiteX250" fmla="*/ 487366 w 11269336"/>
              <a:gd name="connsiteY250" fmla="*/ 2309053 h 2323145"/>
              <a:gd name="connsiteX251" fmla="*/ 416820 w 11269336"/>
              <a:gd name="connsiteY251" fmla="*/ 2305443 h 2323145"/>
              <a:gd name="connsiteX252" fmla="*/ 376805 w 11269336"/>
              <a:gd name="connsiteY252" fmla="*/ 2307647 h 2323145"/>
              <a:gd name="connsiteX253" fmla="*/ 266777 w 11269336"/>
              <a:gd name="connsiteY253" fmla="*/ 2309012 h 2323145"/>
              <a:gd name="connsiteX254" fmla="*/ 156013 w 11269336"/>
              <a:gd name="connsiteY254" fmla="*/ 2306832 h 2323145"/>
              <a:gd name="connsiteX255" fmla="*/ 87258 w 11269336"/>
              <a:gd name="connsiteY255" fmla="*/ 2285511 h 2323145"/>
              <a:gd name="connsiteX256" fmla="*/ 23798 w 11269336"/>
              <a:gd name="connsiteY256" fmla="*/ 2281822 h 2323145"/>
              <a:gd name="connsiteX257" fmla="*/ 0 w 11269336"/>
              <a:gd name="connsiteY257" fmla="*/ 2285369 h 2323145"/>
              <a:gd name="connsiteX258" fmla="*/ 0 w 11269336"/>
              <a:gd name="connsiteY258"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92832 w 11269336"/>
              <a:gd name="connsiteY142" fmla="*/ 2188033 h 2323145"/>
              <a:gd name="connsiteX143" fmla="*/ 4467257 w 11269336"/>
              <a:gd name="connsiteY143" fmla="*/ 2196121 h 2323145"/>
              <a:gd name="connsiteX144" fmla="*/ 4459937 w 11269336"/>
              <a:gd name="connsiteY144" fmla="*/ 2195182 h 2323145"/>
              <a:gd name="connsiteX145" fmla="*/ 4433312 w 11269336"/>
              <a:gd name="connsiteY145" fmla="*/ 2199004 h 2323145"/>
              <a:gd name="connsiteX146" fmla="*/ 4420601 w 11269336"/>
              <a:gd name="connsiteY146" fmla="*/ 2205158 h 2323145"/>
              <a:gd name="connsiteX147" fmla="*/ 4405765 w 11269336"/>
              <a:gd name="connsiteY147" fmla="*/ 2199902 h 2323145"/>
              <a:gd name="connsiteX148" fmla="*/ 4401354 w 11269336"/>
              <a:gd name="connsiteY148" fmla="*/ 2194745 h 2323145"/>
              <a:gd name="connsiteX149" fmla="*/ 4366646 w 11269336"/>
              <a:gd name="connsiteY149" fmla="*/ 2198564 h 2323145"/>
              <a:gd name="connsiteX150" fmla="*/ 4354009 w 11269336"/>
              <a:gd name="connsiteY150" fmla="*/ 2204984 h 2323145"/>
              <a:gd name="connsiteX151" fmla="*/ 4348284 w 11269336"/>
              <a:gd name="connsiteY151" fmla="*/ 2205270 h 2323145"/>
              <a:gd name="connsiteX152" fmla="*/ 4333906 w 11269336"/>
              <a:gd name="connsiteY152" fmla="*/ 2205251 h 2323145"/>
              <a:gd name="connsiteX153" fmla="*/ 4308819 w 11269336"/>
              <a:gd name="connsiteY153" fmla="*/ 2203822 h 2323145"/>
              <a:gd name="connsiteX154" fmla="*/ 4301210 w 11269336"/>
              <a:gd name="connsiteY154" fmla="*/ 2204456 h 2323145"/>
              <a:gd name="connsiteX155" fmla="*/ 4283095 w 11269336"/>
              <a:gd name="connsiteY155" fmla="*/ 2198177 h 2323145"/>
              <a:gd name="connsiteX156" fmla="*/ 4250119 w 11269336"/>
              <a:gd name="connsiteY156" fmla="*/ 2196342 h 2323145"/>
              <a:gd name="connsiteX157" fmla="*/ 4189203 w 11269336"/>
              <a:gd name="connsiteY157" fmla="*/ 2178994 h 2323145"/>
              <a:gd name="connsiteX158" fmla="*/ 4154035 w 11269336"/>
              <a:gd name="connsiteY158" fmla="*/ 2171950 h 2323145"/>
              <a:gd name="connsiteX159" fmla="*/ 4129569 w 11269336"/>
              <a:gd name="connsiteY159" fmla="*/ 2163850 h 2323145"/>
              <a:gd name="connsiteX160" fmla="*/ 4061250 w 11269336"/>
              <a:gd name="connsiteY160" fmla="*/ 2159236 h 2323145"/>
              <a:gd name="connsiteX161" fmla="*/ 3945480 w 11269336"/>
              <a:gd name="connsiteY161" fmla="*/ 2158279 h 2323145"/>
              <a:gd name="connsiteX162" fmla="*/ 3921468 w 11269336"/>
              <a:gd name="connsiteY162" fmla="*/ 2156588 h 2323145"/>
              <a:gd name="connsiteX163" fmla="*/ 3903348 w 11269336"/>
              <a:gd name="connsiteY163" fmla="*/ 2149220 h 2323145"/>
              <a:gd name="connsiteX164" fmla="*/ 3901342 w 11269336"/>
              <a:gd name="connsiteY164" fmla="*/ 2142355 h 2323145"/>
              <a:gd name="connsiteX165" fmla="*/ 3888539 w 11269336"/>
              <a:gd name="connsiteY165" fmla="*/ 2140476 h 2323145"/>
              <a:gd name="connsiteX166" fmla="*/ 3885662 w 11269336"/>
              <a:gd name="connsiteY166" fmla="*/ 2138740 h 2323145"/>
              <a:gd name="connsiteX167" fmla="*/ 3868627 w 11269336"/>
              <a:gd name="connsiteY167" fmla="*/ 2130023 h 2323145"/>
              <a:gd name="connsiteX168" fmla="*/ 3819177 w 11269336"/>
              <a:gd name="connsiteY168" fmla="*/ 2142111 h 2323145"/>
              <a:gd name="connsiteX169" fmla="*/ 3769100 w 11269336"/>
              <a:gd name="connsiteY169" fmla="*/ 2131731 h 2323145"/>
              <a:gd name="connsiteX170" fmla="*/ 3562752 w 11269336"/>
              <a:gd name="connsiteY170" fmla="*/ 2131785 h 2323145"/>
              <a:gd name="connsiteX171" fmla="*/ 3541402 w 11269336"/>
              <a:gd name="connsiteY171" fmla="*/ 2106821 h 2323145"/>
              <a:gd name="connsiteX172" fmla="*/ 3365341 w 11269336"/>
              <a:gd name="connsiteY172" fmla="*/ 2077638 h 2323145"/>
              <a:gd name="connsiteX173" fmla="*/ 3170922 w 11269336"/>
              <a:gd name="connsiteY173" fmla="*/ 2115957 h 2323145"/>
              <a:gd name="connsiteX174" fmla="*/ 3156256 w 11269336"/>
              <a:gd name="connsiteY174" fmla="*/ 2124773 h 2323145"/>
              <a:gd name="connsiteX175" fmla="*/ 3140298 w 11269336"/>
              <a:gd name="connsiteY175" fmla="*/ 2129182 h 2323145"/>
              <a:gd name="connsiteX176" fmla="*/ 3138514 w 11269336"/>
              <a:gd name="connsiteY176" fmla="*/ 2128069 h 2323145"/>
              <a:gd name="connsiteX177" fmla="*/ 3120467 w 11269336"/>
              <a:gd name="connsiteY177" fmla="*/ 2128281 h 2323145"/>
              <a:gd name="connsiteX178" fmla="*/ 3116175 w 11269336"/>
              <a:gd name="connsiteY178" fmla="*/ 2131633 h 2323145"/>
              <a:gd name="connsiteX179" fmla="*/ 3103685 w 11269336"/>
              <a:gd name="connsiteY179" fmla="*/ 2132814 h 2323145"/>
              <a:gd name="connsiteX180" fmla="*/ 3078794 w 11269336"/>
              <a:gd name="connsiteY180" fmla="*/ 2137935 h 2323145"/>
              <a:gd name="connsiteX181" fmla="*/ 3074407 w 11269336"/>
              <a:gd name="connsiteY181" fmla="*/ 2136274 h 2323145"/>
              <a:gd name="connsiteX182" fmla="*/ 3037285 w 11269336"/>
              <a:gd name="connsiteY182" fmla="*/ 2139919 h 2323145"/>
              <a:gd name="connsiteX183" fmla="*/ 3036901 w 11269336"/>
              <a:gd name="connsiteY183" fmla="*/ 2138726 h 2323145"/>
              <a:gd name="connsiteX184" fmla="*/ 3026996 w 11269336"/>
              <a:gd name="connsiteY184" fmla="*/ 2134322 h 2323145"/>
              <a:gd name="connsiteX185" fmla="*/ 3007772 w 11269336"/>
              <a:gd name="connsiteY185" fmla="*/ 2128742 h 2323145"/>
              <a:gd name="connsiteX186" fmla="*/ 2965030 w 11269336"/>
              <a:gd name="connsiteY186" fmla="*/ 2100494 h 2323145"/>
              <a:gd name="connsiteX187" fmla="*/ 2926342 w 11269336"/>
              <a:gd name="connsiteY187" fmla="*/ 2104155 h 2323145"/>
              <a:gd name="connsiteX188" fmla="*/ 2918608 w 11269336"/>
              <a:gd name="connsiteY188" fmla="*/ 2104215 h 2323145"/>
              <a:gd name="connsiteX189" fmla="*/ 2918475 w 11269336"/>
              <a:gd name="connsiteY189" fmla="*/ 2103937 h 2323145"/>
              <a:gd name="connsiteX190" fmla="*/ 2910360 w 11269336"/>
              <a:gd name="connsiteY190" fmla="*/ 2103444 h 2323145"/>
              <a:gd name="connsiteX191" fmla="*/ 2904507 w 11269336"/>
              <a:gd name="connsiteY191" fmla="*/ 2104326 h 2323145"/>
              <a:gd name="connsiteX192" fmla="*/ 2889503 w 11269336"/>
              <a:gd name="connsiteY192" fmla="*/ 2104443 h 2323145"/>
              <a:gd name="connsiteX193" fmla="*/ 2884480 w 11269336"/>
              <a:gd name="connsiteY193" fmla="*/ 2102626 h 2323145"/>
              <a:gd name="connsiteX194" fmla="*/ 2882689 w 11269336"/>
              <a:gd name="connsiteY194" fmla="*/ 2099228 h 2323145"/>
              <a:gd name="connsiteX195" fmla="*/ 2881291 w 11269336"/>
              <a:gd name="connsiteY195" fmla="*/ 2099618 h 2323145"/>
              <a:gd name="connsiteX196" fmla="*/ 2853979 w 11269336"/>
              <a:gd name="connsiteY196" fmla="*/ 2090388 h 2323145"/>
              <a:gd name="connsiteX197" fmla="*/ 2791790 w 11269336"/>
              <a:gd name="connsiteY197" fmla="*/ 2080332 h 2323145"/>
              <a:gd name="connsiteX198" fmla="*/ 2755844 w 11269336"/>
              <a:gd name="connsiteY198" fmla="*/ 2078874 h 2323145"/>
              <a:gd name="connsiteX199" fmla="*/ 2657742 w 11269336"/>
              <a:gd name="connsiteY199" fmla="*/ 2070179 h 2323145"/>
              <a:gd name="connsiteX200" fmla="*/ 2559549 w 11269336"/>
              <a:gd name="connsiteY200" fmla="*/ 2057873 h 2323145"/>
              <a:gd name="connsiteX201" fmla="*/ 2512054 w 11269336"/>
              <a:gd name="connsiteY201" fmla="*/ 2031671 h 2323145"/>
              <a:gd name="connsiteX202" fmla="*/ 2506437 w 11269336"/>
              <a:gd name="connsiteY202" fmla="*/ 2030918 h 2323145"/>
              <a:gd name="connsiteX203" fmla="*/ 2491752 w 11269336"/>
              <a:gd name="connsiteY203" fmla="*/ 2033906 h 2323145"/>
              <a:gd name="connsiteX204" fmla="*/ 2486338 w 11269336"/>
              <a:gd name="connsiteY204" fmla="*/ 2035862 h 2323145"/>
              <a:gd name="connsiteX205" fmla="*/ 2478186 w 11269336"/>
              <a:gd name="connsiteY205" fmla="*/ 2036953 h 2323145"/>
              <a:gd name="connsiteX206" fmla="*/ 2477950 w 11269336"/>
              <a:gd name="connsiteY206" fmla="*/ 2036715 h 2323145"/>
              <a:gd name="connsiteX207" fmla="*/ 2470381 w 11269336"/>
              <a:gd name="connsiteY207" fmla="*/ 2038256 h 2323145"/>
              <a:gd name="connsiteX208" fmla="*/ 2433781 w 11269336"/>
              <a:gd name="connsiteY208" fmla="*/ 2049140 h 2323145"/>
              <a:gd name="connsiteX209" fmla="*/ 2381172 w 11269336"/>
              <a:gd name="connsiteY209" fmla="*/ 2030645 h 2323145"/>
              <a:gd name="connsiteX210" fmla="*/ 2360198 w 11269336"/>
              <a:gd name="connsiteY210" fmla="*/ 2029059 h 2323145"/>
              <a:gd name="connsiteX211" fmla="*/ 2348815 w 11269336"/>
              <a:gd name="connsiteY211" fmla="*/ 2026798 h 2323145"/>
              <a:gd name="connsiteX212" fmla="*/ 2347988 w 11269336"/>
              <a:gd name="connsiteY212" fmla="*/ 2025745 h 2323145"/>
              <a:gd name="connsiteX213" fmla="*/ 2312920 w 11269336"/>
              <a:gd name="connsiteY213" fmla="*/ 2036311 h 2323145"/>
              <a:gd name="connsiteX214" fmla="*/ 2307986 w 11269336"/>
              <a:gd name="connsiteY214" fmla="*/ 2035583 h 2323145"/>
              <a:gd name="connsiteX215" fmla="*/ 2285481 w 11269336"/>
              <a:gd name="connsiteY215" fmla="*/ 2045197 h 2323145"/>
              <a:gd name="connsiteX216" fmla="*/ 2273666 w 11269336"/>
              <a:gd name="connsiteY216" fmla="*/ 2048710 h 2323145"/>
              <a:gd name="connsiteX217" fmla="*/ 2270719 w 11269336"/>
              <a:gd name="connsiteY217" fmla="*/ 2052702 h 2323145"/>
              <a:gd name="connsiteX218" fmla="*/ 2253080 w 11269336"/>
              <a:gd name="connsiteY218" fmla="*/ 2056363 h 2323145"/>
              <a:gd name="connsiteX219" fmla="*/ 2250906 w 11269336"/>
              <a:gd name="connsiteY219" fmla="*/ 2055654 h 2323145"/>
              <a:gd name="connsiteX220" fmla="*/ 2236905 w 11269336"/>
              <a:gd name="connsiteY220" fmla="*/ 2062882 h 2323145"/>
              <a:gd name="connsiteX221" fmla="*/ 2225830 w 11269336"/>
              <a:gd name="connsiteY221" fmla="*/ 2074027 h 2323145"/>
              <a:gd name="connsiteX222" fmla="*/ 2073776 w 11269336"/>
              <a:gd name="connsiteY222" fmla="*/ 2089244 h 2323145"/>
              <a:gd name="connsiteX223" fmla="*/ 1948256 w 11269336"/>
              <a:gd name="connsiteY223" fmla="*/ 2146616 h 2323145"/>
              <a:gd name="connsiteX224" fmla="*/ 1865582 w 11269336"/>
              <a:gd name="connsiteY224" fmla="*/ 2153738 h 2323145"/>
              <a:gd name="connsiteX225" fmla="*/ 1835210 w 11269336"/>
              <a:gd name="connsiteY225" fmla="*/ 2134244 h 2323145"/>
              <a:gd name="connsiteX226" fmla="*/ 1632661 w 11269336"/>
              <a:gd name="connsiteY226" fmla="*/ 2173882 h 2323145"/>
              <a:gd name="connsiteX227" fmla="*/ 1579590 w 11269336"/>
              <a:gd name="connsiteY227" fmla="*/ 2173680 h 2323145"/>
              <a:gd name="connsiteX228" fmla="*/ 1535601 w 11269336"/>
              <a:gd name="connsiteY228" fmla="*/ 2194590 h 2323145"/>
              <a:gd name="connsiteX229" fmla="*/ 1515594 w 11269336"/>
              <a:gd name="connsiteY229" fmla="*/ 2189622 h 2323145"/>
              <a:gd name="connsiteX230" fmla="*/ 1512113 w 11269336"/>
              <a:gd name="connsiteY230" fmla="*/ 2188534 h 2323145"/>
              <a:gd name="connsiteX231" fmla="*/ 1498838 w 11269336"/>
              <a:gd name="connsiteY231" fmla="*/ 2189213 h 2323145"/>
              <a:gd name="connsiteX232" fmla="*/ 1494279 w 11269336"/>
              <a:gd name="connsiteY232" fmla="*/ 2183112 h 2323145"/>
              <a:gd name="connsiteX233" fmla="*/ 1473714 w 11269336"/>
              <a:gd name="connsiteY233" fmla="*/ 2179625 h 2323145"/>
              <a:gd name="connsiteX234" fmla="*/ 1449503 w 11269336"/>
              <a:gd name="connsiteY234" fmla="*/ 2182633 h 2323145"/>
              <a:gd name="connsiteX235" fmla="*/ 1266687 w 11269336"/>
              <a:gd name="connsiteY235" fmla="*/ 2212688 h 2323145"/>
              <a:gd name="connsiteX236" fmla="*/ 1239614 w 11269336"/>
              <a:gd name="connsiteY236" fmla="*/ 2209727 h 2323145"/>
              <a:gd name="connsiteX237" fmla="*/ 1202436 w 11269336"/>
              <a:gd name="connsiteY237" fmla="*/ 2209817 h 2323145"/>
              <a:gd name="connsiteX238" fmla="*/ 1136097 w 11269336"/>
              <a:gd name="connsiteY238" fmla="*/ 2205112 h 2323145"/>
              <a:gd name="connsiteX239" fmla="*/ 988232 w 11269336"/>
              <a:gd name="connsiteY239" fmla="*/ 2235635 h 2323145"/>
              <a:gd name="connsiteX240" fmla="*/ 981959 w 11269336"/>
              <a:gd name="connsiteY240" fmla="*/ 2231607 h 2323145"/>
              <a:gd name="connsiteX241" fmla="*/ 938600 w 11269336"/>
              <a:gd name="connsiteY241" fmla="*/ 2238113 h 2323145"/>
              <a:gd name="connsiteX242" fmla="*/ 791788 w 11269336"/>
              <a:gd name="connsiteY242" fmla="*/ 2293224 h 2323145"/>
              <a:gd name="connsiteX243" fmla="*/ 706914 w 11269336"/>
              <a:gd name="connsiteY243" fmla="*/ 2305046 h 2323145"/>
              <a:gd name="connsiteX244" fmla="*/ 675971 w 11269336"/>
              <a:gd name="connsiteY244" fmla="*/ 2304030 h 2323145"/>
              <a:gd name="connsiteX245" fmla="*/ 624180 w 11269336"/>
              <a:gd name="connsiteY245" fmla="*/ 2302650 h 2323145"/>
              <a:gd name="connsiteX246" fmla="*/ 583453 w 11269336"/>
              <a:gd name="connsiteY246" fmla="*/ 2288788 h 2323145"/>
              <a:gd name="connsiteX247" fmla="*/ 540946 w 11269336"/>
              <a:gd name="connsiteY247" fmla="*/ 2292721 h 2323145"/>
              <a:gd name="connsiteX248" fmla="*/ 533680 w 11269336"/>
              <a:gd name="connsiteY248" fmla="*/ 2310233 h 2323145"/>
              <a:gd name="connsiteX249" fmla="*/ 487366 w 11269336"/>
              <a:gd name="connsiteY249" fmla="*/ 2309053 h 2323145"/>
              <a:gd name="connsiteX250" fmla="*/ 416820 w 11269336"/>
              <a:gd name="connsiteY250" fmla="*/ 2305443 h 2323145"/>
              <a:gd name="connsiteX251" fmla="*/ 376805 w 11269336"/>
              <a:gd name="connsiteY251" fmla="*/ 2307647 h 2323145"/>
              <a:gd name="connsiteX252" fmla="*/ 266777 w 11269336"/>
              <a:gd name="connsiteY252" fmla="*/ 2309012 h 2323145"/>
              <a:gd name="connsiteX253" fmla="*/ 156013 w 11269336"/>
              <a:gd name="connsiteY253" fmla="*/ 2306832 h 2323145"/>
              <a:gd name="connsiteX254" fmla="*/ 87258 w 11269336"/>
              <a:gd name="connsiteY254" fmla="*/ 2285511 h 2323145"/>
              <a:gd name="connsiteX255" fmla="*/ 23798 w 11269336"/>
              <a:gd name="connsiteY255" fmla="*/ 2281822 h 2323145"/>
              <a:gd name="connsiteX256" fmla="*/ 0 w 11269336"/>
              <a:gd name="connsiteY256" fmla="*/ 2285369 h 2323145"/>
              <a:gd name="connsiteX257" fmla="*/ 0 w 11269336"/>
              <a:gd name="connsiteY257"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92832 w 11269336"/>
              <a:gd name="connsiteY142" fmla="*/ 2188033 h 2323145"/>
              <a:gd name="connsiteX143" fmla="*/ 4467257 w 11269336"/>
              <a:gd name="connsiteY143" fmla="*/ 2196121 h 2323145"/>
              <a:gd name="connsiteX144" fmla="*/ 4459937 w 11269336"/>
              <a:gd name="connsiteY144" fmla="*/ 2195182 h 2323145"/>
              <a:gd name="connsiteX145" fmla="*/ 4433312 w 11269336"/>
              <a:gd name="connsiteY145" fmla="*/ 2199004 h 2323145"/>
              <a:gd name="connsiteX146" fmla="*/ 4405765 w 11269336"/>
              <a:gd name="connsiteY146" fmla="*/ 2199902 h 2323145"/>
              <a:gd name="connsiteX147" fmla="*/ 4401354 w 11269336"/>
              <a:gd name="connsiteY147" fmla="*/ 2194745 h 2323145"/>
              <a:gd name="connsiteX148" fmla="*/ 4366646 w 11269336"/>
              <a:gd name="connsiteY148" fmla="*/ 2198564 h 2323145"/>
              <a:gd name="connsiteX149" fmla="*/ 4354009 w 11269336"/>
              <a:gd name="connsiteY149" fmla="*/ 2204984 h 2323145"/>
              <a:gd name="connsiteX150" fmla="*/ 4348284 w 11269336"/>
              <a:gd name="connsiteY150" fmla="*/ 2205270 h 2323145"/>
              <a:gd name="connsiteX151" fmla="*/ 4333906 w 11269336"/>
              <a:gd name="connsiteY151" fmla="*/ 2205251 h 2323145"/>
              <a:gd name="connsiteX152" fmla="*/ 4308819 w 11269336"/>
              <a:gd name="connsiteY152" fmla="*/ 2203822 h 2323145"/>
              <a:gd name="connsiteX153" fmla="*/ 4301210 w 11269336"/>
              <a:gd name="connsiteY153" fmla="*/ 2204456 h 2323145"/>
              <a:gd name="connsiteX154" fmla="*/ 4283095 w 11269336"/>
              <a:gd name="connsiteY154" fmla="*/ 2198177 h 2323145"/>
              <a:gd name="connsiteX155" fmla="*/ 4250119 w 11269336"/>
              <a:gd name="connsiteY155" fmla="*/ 2196342 h 2323145"/>
              <a:gd name="connsiteX156" fmla="*/ 4189203 w 11269336"/>
              <a:gd name="connsiteY156" fmla="*/ 2178994 h 2323145"/>
              <a:gd name="connsiteX157" fmla="*/ 4154035 w 11269336"/>
              <a:gd name="connsiteY157" fmla="*/ 2171950 h 2323145"/>
              <a:gd name="connsiteX158" fmla="*/ 4129569 w 11269336"/>
              <a:gd name="connsiteY158" fmla="*/ 2163850 h 2323145"/>
              <a:gd name="connsiteX159" fmla="*/ 4061250 w 11269336"/>
              <a:gd name="connsiteY159" fmla="*/ 2159236 h 2323145"/>
              <a:gd name="connsiteX160" fmla="*/ 3945480 w 11269336"/>
              <a:gd name="connsiteY160" fmla="*/ 2158279 h 2323145"/>
              <a:gd name="connsiteX161" fmla="*/ 3921468 w 11269336"/>
              <a:gd name="connsiteY161" fmla="*/ 2156588 h 2323145"/>
              <a:gd name="connsiteX162" fmla="*/ 3903348 w 11269336"/>
              <a:gd name="connsiteY162" fmla="*/ 2149220 h 2323145"/>
              <a:gd name="connsiteX163" fmla="*/ 3901342 w 11269336"/>
              <a:gd name="connsiteY163" fmla="*/ 2142355 h 2323145"/>
              <a:gd name="connsiteX164" fmla="*/ 3888539 w 11269336"/>
              <a:gd name="connsiteY164" fmla="*/ 2140476 h 2323145"/>
              <a:gd name="connsiteX165" fmla="*/ 3885662 w 11269336"/>
              <a:gd name="connsiteY165" fmla="*/ 2138740 h 2323145"/>
              <a:gd name="connsiteX166" fmla="*/ 3868627 w 11269336"/>
              <a:gd name="connsiteY166" fmla="*/ 2130023 h 2323145"/>
              <a:gd name="connsiteX167" fmla="*/ 3819177 w 11269336"/>
              <a:gd name="connsiteY167" fmla="*/ 2142111 h 2323145"/>
              <a:gd name="connsiteX168" fmla="*/ 3769100 w 11269336"/>
              <a:gd name="connsiteY168" fmla="*/ 2131731 h 2323145"/>
              <a:gd name="connsiteX169" fmla="*/ 3562752 w 11269336"/>
              <a:gd name="connsiteY169" fmla="*/ 2131785 h 2323145"/>
              <a:gd name="connsiteX170" fmla="*/ 3541402 w 11269336"/>
              <a:gd name="connsiteY170" fmla="*/ 2106821 h 2323145"/>
              <a:gd name="connsiteX171" fmla="*/ 3365341 w 11269336"/>
              <a:gd name="connsiteY171" fmla="*/ 2077638 h 2323145"/>
              <a:gd name="connsiteX172" fmla="*/ 3170922 w 11269336"/>
              <a:gd name="connsiteY172" fmla="*/ 2115957 h 2323145"/>
              <a:gd name="connsiteX173" fmla="*/ 3156256 w 11269336"/>
              <a:gd name="connsiteY173" fmla="*/ 2124773 h 2323145"/>
              <a:gd name="connsiteX174" fmla="*/ 3140298 w 11269336"/>
              <a:gd name="connsiteY174" fmla="*/ 2129182 h 2323145"/>
              <a:gd name="connsiteX175" fmla="*/ 3138514 w 11269336"/>
              <a:gd name="connsiteY175" fmla="*/ 2128069 h 2323145"/>
              <a:gd name="connsiteX176" fmla="*/ 3120467 w 11269336"/>
              <a:gd name="connsiteY176" fmla="*/ 2128281 h 2323145"/>
              <a:gd name="connsiteX177" fmla="*/ 3116175 w 11269336"/>
              <a:gd name="connsiteY177" fmla="*/ 2131633 h 2323145"/>
              <a:gd name="connsiteX178" fmla="*/ 3103685 w 11269336"/>
              <a:gd name="connsiteY178" fmla="*/ 2132814 h 2323145"/>
              <a:gd name="connsiteX179" fmla="*/ 3078794 w 11269336"/>
              <a:gd name="connsiteY179" fmla="*/ 2137935 h 2323145"/>
              <a:gd name="connsiteX180" fmla="*/ 3074407 w 11269336"/>
              <a:gd name="connsiteY180" fmla="*/ 2136274 h 2323145"/>
              <a:gd name="connsiteX181" fmla="*/ 3037285 w 11269336"/>
              <a:gd name="connsiteY181" fmla="*/ 2139919 h 2323145"/>
              <a:gd name="connsiteX182" fmla="*/ 3036901 w 11269336"/>
              <a:gd name="connsiteY182" fmla="*/ 2138726 h 2323145"/>
              <a:gd name="connsiteX183" fmla="*/ 3026996 w 11269336"/>
              <a:gd name="connsiteY183" fmla="*/ 2134322 h 2323145"/>
              <a:gd name="connsiteX184" fmla="*/ 3007772 w 11269336"/>
              <a:gd name="connsiteY184" fmla="*/ 2128742 h 2323145"/>
              <a:gd name="connsiteX185" fmla="*/ 2965030 w 11269336"/>
              <a:gd name="connsiteY185" fmla="*/ 2100494 h 2323145"/>
              <a:gd name="connsiteX186" fmla="*/ 2926342 w 11269336"/>
              <a:gd name="connsiteY186" fmla="*/ 2104155 h 2323145"/>
              <a:gd name="connsiteX187" fmla="*/ 2918608 w 11269336"/>
              <a:gd name="connsiteY187" fmla="*/ 2104215 h 2323145"/>
              <a:gd name="connsiteX188" fmla="*/ 2918475 w 11269336"/>
              <a:gd name="connsiteY188" fmla="*/ 2103937 h 2323145"/>
              <a:gd name="connsiteX189" fmla="*/ 2910360 w 11269336"/>
              <a:gd name="connsiteY189" fmla="*/ 2103444 h 2323145"/>
              <a:gd name="connsiteX190" fmla="*/ 2904507 w 11269336"/>
              <a:gd name="connsiteY190" fmla="*/ 2104326 h 2323145"/>
              <a:gd name="connsiteX191" fmla="*/ 2889503 w 11269336"/>
              <a:gd name="connsiteY191" fmla="*/ 2104443 h 2323145"/>
              <a:gd name="connsiteX192" fmla="*/ 2884480 w 11269336"/>
              <a:gd name="connsiteY192" fmla="*/ 2102626 h 2323145"/>
              <a:gd name="connsiteX193" fmla="*/ 2882689 w 11269336"/>
              <a:gd name="connsiteY193" fmla="*/ 2099228 h 2323145"/>
              <a:gd name="connsiteX194" fmla="*/ 2881291 w 11269336"/>
              <a:gd name="connsiteY194" fmla="*/ 2099618 h 2323145"/>
              <a:gd name="connsiteX195" fmla="*/ 2853979 w 11269336"/>
              <a:gd name="connsiteY195" fmla="*/ 2090388 h 2323145"/>
              <a:gd name="connsiteX196" fmla="*/ 2791790 w 11269336"/>
              <a:gd name="connsiteY196" fmla="*/ 2080332 h 2323145"/>
              <a:gd name="connsiteX197" fmla="*/ 2755844 w 11269336"/>
              <a:gd name="connsiteY197" fmla="*/ 2078874 h 2323145"/>
              <a:gd name="connsiteX198" fmla="*/ 2657742 w 11269336"/>
              <a:gd name="connsiteY198" fmla="*/ 2070179 h 2323145"/>
              <a:gd name="connsiteX199" fmla="*/ 2559549 w 11269336"/>
              <a:gd name="connsiteY199" fmla="*/ 2057873 h 2323145"/>
              <a:gd name="connsiteX200" fmla="*/ 2512054 w 11269336"/>
              <a:gd name="connsiteY200" fmla="*/ 2031671 h 2323145"/>
              <a:gd name="connsiteX201" fmla="*/ 2506437 w 11269336"/>
              <a:gd name="connsiteY201" fmla="*/ 2030918 h 2323145"/>
              <a:gd name="connsiteX202" fmla="*/ 2491752 w 11269336"/>
              <a:gd name="connsiteY202" fmla="*/ 2033906 h 2323145"/>
              <a:gd name="connsiteX203" fmla="*/ 2486338 w 11269336"/>
              <a:gd name="connsiteY203" fmla="*/ 2035862 h 2323145"/>
              <a:gd name="connsiteX204" fmla="*/ 2478186 w 11269336"/>
              <a:gd name="connsiteY204" fmla="*/ 2036953 h 2323145"/>
              <a:gd name="connsiteX205" fmla="*/ 2477950 w 11269336"/>
              <a:gd name="connsiteY205" fmla="*/ 2036715 h 2323145"/>
              <a:gd name="connsiteX206" fmla="*/ 2470381 w 11269336"/>
              <a:gd name="connsiteY206" fmla="*/ 2038256 h 2323145"/>
              <a:gd name="connsiteX207" fmla="*/ 2433781 w 11269336"/>
              <a:gd name="connsiteY207" fmla="*/ 2049140 h 2323145"/>
              <a:gd name="connsiteX208" fmla="*/ 2381172 w 11269336"/>
              <a:gd name="connsiteY208" fmla="*/ 2030645 h 2323145"/>
              <a:gd name="connsiteX209" fmla="*/ 2360198 w 11269336"/>
              <a:gd name="connsiteY209" fmla="*/ 2029059 h 2323145"/>
              <a:gd name="connsiteX210" fmla="*/ 2348815 w 11269336"/>
              <a:gd name="connsiteY210" fmla="*/ 2026798 h 2323145"/>
              <a:gd name="connsiteX211" fmla="*/ 2347988 w 11269336"/>
              <a:gd name="connsiteY211" fmla="*/ 2025745 h 2323145"/>
              <a:gd name="connsiteX212" fmla="*/ 2312920 w 11269336"/>
              <a:gd name="connsiteY212" fmla="*/ 2036311 h 2323145"/>
              <a:gd name="connsiteX213" fmla="*/ 2307986 w 11269336"/>
              <a:gd name="connsiteY213" fmla="*/ 2035583 h 2323145"/>
              <a:gd name="connsiteX214" fmla="*/ 2285481 w 11269336"/>
              <a:gd name="connsiteY214" fmla="*/ 2045197 h 2323145"/>
              <a:gd name="connsiteX215" fmla="*/ 2273666 w 11269336"/>
              <a:gd name="connsiteY215" fmla="*/ 2048710 h 2323145"/>
              <a:gd name="connsiteX216" fmla="*/ 2270719 w 11269336"/>
              <a:gd name="connsiteY216" fmla="*/ 2052702 h 2323145"/>
              <a:gd name="connsiteX217" fmla="*/ 2253080 w 11269336"/>
              <a:gd name="connsiteY217" fmla="*/ 2056363 h 2323145"/>
              <a:gd name="connsiteX218" fmla="*/ 2250906 w 11269336"/>
              <a:gd name="connsiteY218" fmla="*/ 2055654 h 2323145"/>
              <a:gd name="connsiteX219" fmla="*/ 2236905 w 11269336"/>
              <a:gd name="connsiteY219" fmla="*/ 2062882 h 2323145"/>
              <a:gd name="connsiteX220" fmla="*/ 2225830 w 11269336"/>
              <a:gd name="connsiteY220" fmla="*/ 2074027 h 2323145"/>
              <a:gd name="connsiteX221" fmla="*/ 2073776 w 11269336"/>
              <a:gd name="connsiteY221" fmla="*/ 2089244 h 2323145"/>
              <a:gd name="connsiteX222" fmla="*/ 1948256 w 11269336"/>
              <a:gd name="connsiteY222" fmla="*/ 2146616 h 2323145"/>
              <a:gd name="connsiteX223" fmla="*/ 1865582 w 11269336"/>
              <a:gd name="connsiteY223" fmla="*/ 2153738 h 2323145"/>
              <a:gd name="connsiteX224" fmla="*/ 1835210 w 11269336"/>
              <a:gd name="connsiteY224" fmla="*/ 2134244 h 2323145"/>
              <a:gd name="connsiteX225" fmla="*/ 1632661 w 11269336"/>
              <a:gd name="connsiteY225" fmla="*/ 2173882 h 2323145"/>
              <a:gd name="connsiteX226" fmla="*/ 1579590 w 11269336"/>
              <a:gd name="connsiteY226" fmla="*/ 2173680 h 2323145"/>
              <a:gd name="connsiteX227" fmla="*/ 1535601 w 11269336"/>
              <a:gd name="connsiteY227" fmla="*/ 2194590 h 2323145"/>
              <a:gd name="connsiteX228" fmla="*/ 1515594 w 11269336"/>
              <a:gd name="connsiteY228" fmla="*/ 2189622 h 2323145"/>
              <a:gd name="connsiteX229" fmla="*/ 1512113 w 11269336"/>
              <a:gd name="connsiteY229" fmla="*/ 2188534 h 2323145"/>
              <a:gd name="connsiteX230" fmla="*/ 1498838 w 11269336"/>
              <a:gd name="connsiteY230" fmla="*/ 2189213 h 2323145"/>
              <a:gd name="connsiteX231" fmla="*/ 1494279 w 11269336"/>
              <a:gd name="connsiteY231" fmla="*/ 2183112 h 2323145"/>
              <a:gd name="connsiteX232" fmla="*/ 1473714 w 11269336"/>
              <a:gd name="connsiteY232" fmla="*/ 2179625 h 2323145"/>
              <a:gd name="connsiteX233" fmla="*/ 1449503 w 11269336"/>
              <a:gd name="connsiteY233" fmla="*/ 2182633 h 2323145"/>
              <a:gd name="connsiteX234" fmla="*/ 1266687 w 11269336"/>
              <a:gd name="connsiteY234" fmla="*/ 2212688 h 2323145"/>
              <a:gd name="connsiteX235" fmla="*/ 1239614 w 11269336"/>
              <a:gd name="connsiteY235" fmla="*/ 2209727 h 2323145"/>
              <a:gd name="connsiteX236" fmla="*/ 1202436 w 11269336"/>
              <a:gd name="connsiteY236" fmla="*/ 2209817 h 2323145"/>
              <a:gd name="connsiteX237" fmla="*/ 1136097 w 11269336"/>
              <a:gd name="connsiteY237" fmla="*/ 2205112 h 2323145"/>
              <a:gd name="connsiteX238" fmla="*/ 988232 w 11269336"/>
              <a:gd name="connsiteY238" fmla="*/ 2235635 h 2323145"/>
              <a:gd name="connsiteX239" fmla="*/ 981959 w 11269336"/>
              <a:gd name="connsiteY239" fmla="*/ 2231607 h 2323145"/>
              <a:gd name="connsiteX240" fmla="*/ 938600 w 11269336"/>
              <a:gd name="connsiteY240" fmla="*/ 2238113 h 2323145"/>
              <a:gd name="connsiteX241" fmla="*/ 791788 w 11269336"/>
              <a:gd name="connsiteY241" fmla="*/ 2293224 h 2323145"/>
              <a:gd name="connsiteX242" fmla="*/ 706914 w 11269336"/>
              <a:gd name="connsiteY242" fmla="*/ 2305046 h 2323145"/>
              <a:gd name="connsiteX243" fmla="*/ 675971 w 11269336"/>
              <a:gd name="connsiteY243" fmla="*/ 2304030 h 2323145"/>
              <a:gd name="connsiteX244" fmla="*/ 624180 w 11269336"/>
              <a:gd name="connsiteY244" fmla="*/ 2302650 h 2323145"/>
              <a:gd name="connsiteX245" fmla="*/ 583453 w 11269336"/>
              <a:gd name="connsiteY245" fmla="*/ 2288788 h 2323145"/>
              <a:gd name="connsiteX246" fmla="*/ 540946 w 11269336"/>
              <a:gd name="connsiteY246" fmla="*/ 2292721 h 2323145"/>
              <a:gd name="connsiteX247" fmla="*/ 533680 w 11269336"/>
              <a:gd name="connsiteY247" fmla="*/ 2310233 h 2323145"/>
              <a:gd name="connsiteX248" fmla="*/ 487366 w 11269336"/>
              <a:gd name="connsiteY248" fmla="*/ 2309053 h 2323145"/>
              <a:gd name="connsiteX249" fmla="*/ 416820 w 11269336"/>
              <a:gd name="connsiteY249" fmla="*/ 2305443 h 2323145"/>
              <a:gd name="connsiteX250" fmla="*/ 376805 w 11269336"/>
              <a:gd name="connsiteY250" fmla="*/ 2307647 h 2323145"/>
              <a:gd name="connsiteX251" fmla="*/ 266777 w 11269336"/>
              <a:gd name="connsiteY251" fmla="*/ 2309012 h 2323145"/>
              <a:gd name="connsiteX252" fmla="*/ 156013 w 11269336"/>
              <a:gd name="connsiteY252" fmla="*/ 2306832 h 2323145"/>
              <a:gd name="connsiteX253" fmla="*/ 87258 w 11269336"/>
              <a:gd name="connsiteY253" fmla="*/ 2285511 h 2323145"/>
              <a:gd name="connsiteX254" fmla="*/ 23798 w 11269336"/>
              <a:gd name="connsiteY254" fmla="*/ 2281822 h 2323145"/>
              <a:gd name="connsiteX255" fmla="*/ 0 w 11269336"/>
              <a:gd name="connsiteY255" fmla="*/ 2285369 h 2323145"/>
              <a:gd name="connsiteX256" fmla="*/ 0 w 11269336"/>
              <a:gd name="connsiteY256"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92832 w 11269336"/>
              <a:gd name="connsiteY142" fmla="*/ 2188033 h 2323145"/>
              <a:gd name="connsiteX143" fmla="*/ 4467257 w 11269336"/>
              <a:gd name="connsiteY143" fmla="*/ 2196121 h 2323145"/>
              <a:gd name="connsiteX144" fmla="*/ 4459937 w 11269336"/>
              <a:gd name="connsiteY144" fmla="*/ 2195182 h 2323145"/>
              <a:gd name="connsiteX145" fmla="*/ 4405765 w 11269336"/>
              <a:gd name="connsiteY145" fmla="*/ 2199902 h 2323145"/>
              <a:gd name="connsiteX146" fmla="*/ 4401354 w 11269336"/>
              <a:gd name="connsiteY146" fmla="*/ 2194745 h 2323145"/>
              <a:gd name="connsiteX147" fmla="*/ 4366646 w 11269336"/>
              <a:gd name="connsiteY147" fmla="*/ 2198564 h 2323145"/>
              <a:gd name="connsiteX148" fmla="*/ 4354009 w 11269336"/>
              <a:gd name="connsiteY148" fmla="*/ 2204984 h 2323145"/>
              <a:gd name="connsiteX149" fmla="*/ 4348284 w 11269336"/>
              <a:gd name="connsiteY149" fmla="*/ 2205270 h 2323145"/>
              <a:gd name="connsiteX150" fmla="*/ 4333906 w 11269336"/>
              <a:gd name="connsiteY150" fmla="*/ 2205251 h 2323145"/>
              <a:gd name="connsiteX151" fmla="*/ 4308819 w 11269336"/>
              <a:gd name="connsiteY151" fmla="*/ 2203822 h 2323145"/>
              <a:gd name="connsiteX152" fmla="*/ 4301210 w 11269336"/>
              <a:gd name="connsiteY152" fmla="*/ 2204456 h 2323145"/>
              <a:gd name="connsiteX153" fmla="*/ 4283095 w 11269336"/>
              <a:gd name="connsiteY153" fmla="*/ 2198177 h 2323145"/>
              <a:gd name="connsiteX154" fmla="*/ 4250119 w 11269336"/>
              <a:gd name="connsiteY154" fmla="*/ 2196342 h 2323145"/>
              <a:gd name="connsiteX155" fmla="*/ 4189203 w 11269336"/>
              <a:gd name="connsiteY155" fmla="*/ 2178994 h 2323145"/>
              <a:gd name="connsiteX156" fmla="*/ 4154035 w 11269336"/>
              <a:gd name="connsiteY156" fmla="*/ 2171950 h 2323145"/>
              <a:gd name="connsiteX157" fmla="*/ 4129569 w 11269336"/>
              <a:gd name="connsiteY157" fmla="*/ 2163850 h 2323145"/>
              <a:gd name="connsiteX158" fmla="*/ 4061250 w 11269336"/>
              <a:gd name="connsiteY158" fmla="*/ 2159236 h 2323145"/>
              <a:gd name="connsiteX159" fmla="*/ 3945480 w 11269336"/>
              <a:gd name="connsiteY159" fmla="*/ 2158279 h 2323145"/>
              <a:gd name="connsiteX160" fmla="*/ 3921468 w 11269336"/>
              <a:gd name="connsiteY160" fmla="*/ 2156588 h 2323145"/>
              <a:gd name="connsiteX161" fmla="*/ 3903348 w 11269336"/>
              <a:gd name="connsiteY161" fmla="*/ 2149220 h 2323145"/>
              <a:gd name="connsiteX162" fmla="*/ 3901342 w 11269336"/>
              <a:gd name="connsiteY162" fmla="*/ 2142355 h 2323145"/>
              <a:gd name="connsiteX163" fmla="*/ 3888539 w 11269336"/>
              <a:gd name="connsiteY163" fmla="*/ 2140476 h 2323145"/>
              <a:gd name="connsiteX164" fmla="*/ 3885662 w 11269336"/>
              <a:gd name="connsiteY164" fmla="*/ 2138740 h 2323145"/>
              <a:gd name="connsiteX165" fmla="*/ 3868627 w 11269336"/>
              <a:gd name="connsiteY165" fmla="*/ 2130023 h 2323145"/>
              <a:gd name="connsiteX166" fmla="*/ 3819177 w 11269336"/>
              <a:gd name="connsiteY166" fmla="*/ 2142111 h 2323145"/>
              <a:gd name="connsiteX167" fmla="*/ 3769100 w 11269336"/>
              <a:gd name="connsiteY167" fmla="*/ 2131731 h 2323145"/>
              <a:gd name="connsiteX168" fmla="*/ 3562752 w 11269336"/>
              <a:gd name="connsiteY168" fmla="*/ 2131785 h 2323145"/>
              <a:gd name="connsiteX169" fmla="*/ 3541402 w 11269336"/>
              <a:gd name="connsiteY169" fmla="*/ 2106821 h 2323145"/>
              <a:gd name="connsiteX170" fmla="*/ 3365341 w 11269336"/>
              <a:gd name="connsiteY170" fmla="*/ 2077638 h 2323145"/>
              <a:gd name="connsiteX171" fmla="*/ 3170922 w 11269336"/>
              <a:gd name="connsiteY171" fmla="*/ 2115957 h 2323145"/>
              <a:gd name="connsiteX172" fmla="*/ 3156256 w 11269336"/>
              <a:gd name="connsiteY172" fmla="*/ 2124773 h 2323145"/>
              <a:gd name="connsiteX173" fmla="*/ 3140298 w 11269336"/>
              <a:gd name="connsiteY173" fmla="*/ 2129182 h 2323145"/>
              <a:gd name="connsiteX174" fmla="*/ 3138514 w 11269336"/>
              <a:gd name="connsiteY174" fmla="*/ 2128069 h 2323145"/>
              <a:gd name="connsiteX175" fmla="*/ 3120467 w 11269336"/>
              <a:gd name="connsiteY175" fmla="*/ 2128281 h 2323145"/>
              <a:gd name="connsiteX176" fmla="*/ 3116175 w 11269336"/>
              <a:gd name="connsiteY176" fmla="*/ 2131633 h 2323145"/>
              <a:gd name="connsiteX177" fmla="*/ 3103685 w 11269336"/>
              <a:gd name="connsiteY177" fmla="*/ 2132814 h 2323145"/>
              <a:gd name="connsiteX178" fmla="*/ 3078794 w 11269336"/>
              <a:gd name="connsiteY178" fmla="*/ 2137935 h 2323145"/>
              <a:gd name="connsiteX179" fmla="*/ 3074407 w 11269336"/>
              <a:gd name="connsiteY179" fmla="*/ 2136274 h 2323145"/>
              <a:gd name="connsiteX180" fmla="*/ 3037285 w 11269336"/>
              <a:gd name="connsiteY180" fmla="*/ 2139919 h 2323145"/>
              <a:gd name="connsiteX181" fmla="*/ 3036901 w 11269336"/>
              <a:gd name="connsiteY181" fmla="*/ 2138726 h 2323145"/>
              <a:gd name="connsiteX182" fmla="*/ 3026996 w 11269336"/>
              <a:gd name="connsiteY182" fmla="*/ 2134322 h 2323145"/>
              <a:gd name="connsiteX183" fmla="*/ 3007772 w 11269336"/>
              <a:gd name="connsiteY183" fmla="*/ 2128742 h 2323145"/>
              <a:gd name="connsiteX184" fmla="*/ 2965030 w 11269336"/>
              <a:gd name="connsiteY184" fmla="*/ 2100494 h 2323145"/>
              <a:gd name="connsiteX185" fmla="*/ 2926342 w 11269336"/>
              <a:gd name="connsiteY185" fmla="*/ 2104155 h 2323145"/>
              <a:gd name="connsiteX186" fmla="*/ 2918608 w 11269336"/>
              <a:gd name="connsiteY186" fmla="*/ 2104215 h 2323145"/>
              <a:gd name="connsiteX187" fmla="*/ 2918475 w 11269336"/>
              <a:gd name="connsiteY187" fmla="*/ 2103937 h 2323145"/>
              <a:gd name="connsiteX188" fmla="*/ 2910360 w 11269336"/>
              <a:gd name="connsiteY188" fmla="*/ 2103444 h 2323145"/>
              <a:gd name="connsiteX189" fmla="*/ 2904507 w 11269336"/>
              <a:gd name="connsiteY189" fmla="*/ 2104326 h 2323145"/>
              <a:gd name="connsiteX190" fmla="*/ 2889503 w 11269336"/>
              <a:gd name="connsiteY190" fmla="*/ 2104443 h 2323145"/>
              <a:gd name="connsiteX191" fmla="*/ 2884480 w 11269336"/>
              <a:gd name="connsiteY191" fmla="*/ 2102626 h 2323145"/>
              <a:gd name="connsiteX192" fmla="*/ 2882689 w 11269336"/>
              <a:gd name="connsiteY192" fmla="*/ 2099228 h 2323145"/>
              <a:gd name="connsiteX193" fmla="*/ 2881291 w 11269336"/>
              <a:gd name="connsiteY193" fmla="*/ 2099618 h 2323145"/>
              <a:gd name="connsiteX194" fmla="*/ 2853979 w 11269336"/>
              <a:gd name="connsiteY194" fmla="*/ 2090388 h 2323145"/>
              <a:gd name="connsiteX195" fmla="*/ 2791790 w 11269336"/>
              <a:gd name="connsiteY195" fmla="*/ 2080332 h 2323145"/>
              <a:gd name="connsiteX196" fmla="*/ 2755844 w 11269336"/>
              <a:gd name="connsiteY196" fmla="*/ 2078874 h 2323145"/>
              <a:gd name="connsiteX197" fmla="*/ 2657742 w 11269336"/>
              <a:gd name="connsiteY197" fmla="*/ 2070179 h 2323145"/>
              <a:gd name="connsiteX198" fmla="*/ 2559549 w 11269336"/>
              <a:gd name="connsiteY198" fmla="*/ 2057873 h 2323145"/>
              <a:gd name="connsiteX199" fmla="*/ 2512054 w 11269336"/>
              <a:gd name="connsiteY199" fmla="*/ 2031671 h 2323145"/>
              <a:gd name="connsiteX200" fmla="*/ 2506437 w 11269336"/>
              <a:gd name="connsiteY200" fmla="*/ 2030918 h 2323145"/>
              <a:gd name="connsiteX201" fmla="*/ 2491752 w 11269336"/>
              <a:gd name="connsiteY201" fmla="*/ 2033906 h 2323145"/>
              <a:gd name="connsiteX202" fmla="*/ 2486338 w 11269336"/>
              <a:gd name="connsiteY202" fmla="*/ 2035862 h 2323145"/>
              <a:gd name="connsiteX203" fmla="*/ 2478186 w 11269336"/>
              <a:gd name="connsiteY203" fmla="*/ 2036953 h 2323145"/>
              <a:gd name="connsiteX204" fmla="*/ 2477950 w 11269336"/>
              <a:gd name="connsiteY204" fmla="*/ 2036715 h 2323145"/>
              <a:gd name="connsiteX205" fmla="*/ 2470381 w 11269336"/>
              <a:gd name="connsiteY205" fmla="*/ 2038256 h 2323145"/>
              <a:gd name="connsiteX206" fmla="*/ 2433781 w 11269336"/>
              <a:gd name="connsiteY206" fmla="*/ 2049140 h 2323145"/>
              <a:gd name="connsiteX207" fmla="*/ 2381172 w 11269336"/>
              <a:gd name="connsiteY207" fmla="*/ 2030645 h 2323145"/>
              <a:gd name="connsiteX208" fmla="*/ 2360198 w 11269336"/>
              <a:gd name="connsiteY208" fmla="*/ 2029059 h 2323145"/>
              <a:gd name="connsiteX209" fmla="*/ 2348815 w 11269336"/>
              <a:gd name="connsiteY209" fmla="*/ 2026798 h 2323145"/>
              <a:gd name="connsiteX210" fmla="*/ 2347988 w 11269336"/>
              <a:gd name="connsiteY210" fmla="*/ 2025745 h 2323145"/>
              <a:gd name="connsiteX211" fmla="*/ 2312920 w 11269336"/>
              <a:gd name="connsiteY211" fmla="*/ 2036311 h 2323145"/>
              <a:gd name="connsiteX212" fmla="*/ 2307986 w 11269336"/>
              <a:gd name="connsiteY212" fmla="*/ 2035583 h 2323145"/>
              <a:gd name="connsiteX213" fmla="*/ 2285481 w 11269336"/>
              <a:gd name="connsiteY213" fmla="*/ 2045197 h 2323145"/>
              <a:gd name="connsiteX214" fmla="*/ 2273666 w 11269336"/>
              <a:gd name="connsiteY214" fmla="*/ 2048710 h 2323145"/>
              <a:gd name="connsiteX215" fmla="*/ 2270719 w 11269336"/>
              <a:gd name="connsiteY215" fmla="*/ 2052702 h 2323145"/>
              <a:gd name="connsiteX216" fmla="*/ 2253080 w 11269336"/>
              <a:gd name="connsiteY216" fmla="*/ 2056363 h 2323145"/>
              <a:gd name="connsiteX217" fmla="*/ 2250906 w 11269336"/>
              <a:gd name="connsiteY217" fmla="*/ 2055654 h 2323145"/>
              <a:gd name="connsiteX218" fmla="*/ 2236905 w 11269336"/>
              <a:gd name="connsiteY218" fmla="*/ 2062882 h 2323145"/>
              <a:gd name="connsiteX219" fmla="*/ 2225830 w 11269336"/>
              <a:gd name="connsiteY219" fmla="*/ 2074027 h 2323145"/>
              <a:gd name="connsiteX220" fmla="*/ 2073776 w 11269336"/>
              <a:gd name="connsiteY220" fmla="*/ 2089244 h 2323145"/>
              <a:gd name="connsiteX221" fmla="*/ 1948256 w 11269336"/>
              <a:gd name="connsiteY221" fmla="*/ 2146616 h 2323145"/>
              <a:gd name="connsiteX222" fmla="*/ 1865582 w 11269336"/>
              <a:gd name="connsiteY222" fmla="*/ 2153738 h 2323145"/>
              <a:gd name="connsiteX223" fmla="*/ 1835210 w 11269336"/>
              <a:gd name="connsiteY223" fmla="*/ 2134244 h 2323145"/>
              <a:gd name="connsiteX224" fmla="*/ 1632661 w 11269336"/>
              <a:gd name="connsiteY224" fmla="*/ 2173882 h 2323145"/>
              <a:gd name="connsiteX225" fmla="*/ 1579590 w 11269336"/>
              <a:gd name="connsiteY225" fmla="*/ 2173680 h 2323145"/>
              <a:gd name="connsiteX226" fmla="*/ 1535601 w 11269336"/>
              <a:gd name="connsiteY226" fmla="*/ 2194590 h 2323145"/>
              <a:gd name="connsiteX227" fmla="*/ 1515594 w 11269336"/>
              <a:gd name="connsiteY227" fmla="*/ 2189622 h 2323145"/>
              <a:gd name="connsiteX228" fmla="*/ 1512113 w 11269336"/>
              <a:gd name="connsiteY228" fmla="*/ 2188534 h 2323145"/>
              <a:gd name="connsiteX229" fmla="*/ 1498838 w 11269336"/>
              <a:gd name="connsiteY229" fmla="*/ 2189213 h 2323145"/>
              <a:gd name="connsiteX230" fmla="*/ 1494279 w 11269336"/>
              <a:gd name="connsiteY230" fmla="*/ 2183112 h 2323145"/>
              <a:gd name="connsiteX231" fmla="*/ 1473714 w 11269336"/>
              <a:gd name="connsiteY231" fmla="*/ 2179625 h 2323145"/>
              <a:gd name="connsiteX232" fmla="*/ 1449503 w 11269336"/>
              <a:gd name="connsiteY232" fmla="*/ 2182633 h 2323145"/>
              <a:gd name="connsiteX233" fmla="*/ 1266687 w 11269336"/>
              <a:gd name="connsiteY233" fmla="*/ 2212688 h 2323145"/>
              <a:gd name="connsiteX234" fmla="*/ 1239614 w 11269336"/>
              <a:gd name="connsiteY234" fmla="*/ 2209727 h 2323145"/>
              <a:gd name="connsiteX235" fmla="*/ 1202436 w 11269336"/>
              <a:gd name="connsiteY235" fmla="*/ 2209817 h 2323145"/>
              <a:gd name="connsiteX236" fmla="*/ 1136097 w 11269336"/>
              <a:gd name="connsiteY236" fmla="*/ 2205112 h 2323145"/>
              <a:gd name="connsiteX237" fmla="*/ 988232 w 11269336"/>
              <a:gd name="connsiteY237" fmla="*/ 2235635 h 2323145"/>
              <a:gd name="connsiteX238" fmla="*/ 981959 w 11269336"/>
              <a:gd name="connsiteY238" fmla="*/ 2231607 h 2323145"/>
              <a:gd name="connsiteX239" fmla="*/ 938600 w 11269336"/>
              <a:gd name="connsiteY239" fmla="*/ 2238113 h 2323145"/>
              <a:gd name="connsiteX240" fmla="*/ 791788 w 11269336"/>
              <a:gd name="connsiteY240" fmla="*/ 2293224 h 2323145"/>
              <a:gd name="connsiteX241" fmla="*/ 706914 w 11269336"/>
              <a:gd name="connsiteY241" fmla="*/ 2305046 h 2323145"/>
              <a:gd name="connsiteX242" fmla="*/ 675971 w 11269336"/>
              <a:gd name="connsiteY242" fmla="*/ 2304030 h 2323145"/>
              <a:gd name="connsiteX243" fmla="*/ 624180 w 11269336"/>
              <a:gd name="connsiteY243" fmla="*/ 2302650 h 2323145"/>
              <a:gd name="connsiteX244" fmla="*/ 583453 w 11269336"/>
              <a:gd name="connsiteY244" fmla="*/ 2288788 h 2323145"/>
              <a:gd name="connsiteX245" fmla="*/ 540946 w 11269336"/>
              <a:gd name="connsiteY245" fmla="*/ 2292721 h 2323145"/>
              <a:gd name="connsiteX246" fmla="*/ 533680 w 11269336"/>
              <a:gd name="connsiteY246" fmla="*/ 2310233 h 2323145"/>
              <a:gd name="connsiteX247" fmla="*/ 487366 w 11269336"/>
              <a:gd name="connsiteY247" fmla="*/ 2309053 h 2323145"/>
              <a:gd name="connsiteX248" fmla="*/ 416820 w 11269336"/>
              <a:gd name="connsiteY248" fmla="*/ 2305443 h 2323145"/>
              <a:gd name="connsiteX249" fmla="*/ 376805 w 11269336"/>
              <a:gd name="connsiteY249" fmla="*/ 2307647 h 2323145"/>
              <a:gd name="connsiteX250" fmla="*/ 266777 w 11269336"/>
              <a:gd name="connsiteY250" fmla="*/ 2309012 h 2323145"/>
              <a:gd name="connsiteX251" fmla="*/ 156013 w 11269336"/>
              <a:gd name="connsiteY251" fmla="*/ 2306832 h 2323145"/>
              <a:gd name="connsiteX252" fmla="*/ 87258 w 11269336"/>
              <a:gd name="connsiteY252" fmla="*/ 2285511 h 2323145"/>
              <a:gd name="connsiteX253" fmla="*/ 23798 w 11269336"/>
              <a:gd name="connsiteY253" fmla="*/ 2281822 h 2323145"/>
              <a:gd name="connsiteX254" fmla="*/ 0 w 11269336"/>
              <a:gd name="connsiteY254" fmla="*/ 2285369 h 2323145"/>
              <a:gd name="connsiteX255" fmla="*/ 0 w 11269336"/>
              <a:gd name="connsiteY255"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92832 w 11269336"/>
              <a:gd name="connsiteY142" fmla="*/ 2188033 h 2323145"/>
              <a:gd name="connsiteX143" fmla="*/ 4467257 w 11269336"/>
              <a:gd name="connsiteY143" fmla="*/ 2196121 h 2323145"/>
              <a:gd name="connsiteX144" fmla="*/ 4405765 w 11269336"/>
              <a:gd name="connsiteY144" fmla="*/ 2199902 h 2323145"/>
              <a:gd name="connsiteX145" fmla="*/ 4401354 w 11269336"/>
              <a:gd name="connsiteY145" fmla="*/ 2194745 h 2323145"/>
              <a:gd name="connsiteX146" fmla="*/ 4366646 w 11269336"/>
              <a:gd name="connsiteY146" fmla="*/ 2198564 h 2323145"/>
              <a:gd name="connsiteX147" fmla="*/ 4354009 w 11269336"/>
              <a:gd name="connsiteY147" fmla="*/ 2204984 h 2323145"/>
              <a:gd name="connsiteX148" fmla="*/ 4348284 w 11269336"/>
              <a:gd name="connsiteY148" fmla="*/ 2205270 h 2323145"/>
              <a:gd name="connsiteX149" fmla="*/ 4333906 w 11269336"/>
              <a:gd name="connsiteY149" fmla="*/ 2205251 h 2323145"/>
              <a:gd name="connsiteX150" fmla="*/ 4308819 w 11269336"/>
              <a:gd name="connsiteY150" fmla="*/ 2203822 h 2323145"/>
              <a:gd name="connsiteX151" fmla="*/ 4301210 w 11269336"/>
              <a:gd name="connsiteY151" fmla="*/ 2204456 h 2323145"/>
              <a:gd name="connsiteX152" fmla="*/ 4283095 w 11269336"/>
              <a:gd name="connsiteY152" fmla="*/ 2198177 h 2323145"/>
              <a:gd name="connsiteX153" fmla="*/ 4250119 w 11269336"/>
              <a:gd name="connsiteY153" fmla="*/ 2196342 h 2323145"/>
              <a:gd name="connsiteX154" fmla="*/ 4189203 w 11269336"/>
              <a:gd name="connsiteY154" fmla="*/ 2178994 h 2323145"/>
              <a:gd name="connsiteX155" fmla="*/ 4154035 w 11269336"/>
              <a:gd name="connsiteY155" fmla="*/ 2171950 h 2323145"/>
              <a:gd name="connsiteX156" fmla="*/ 4129569 w 11269336"/>
              <a:gd name="connsiteY156" fmla="*/ 2163850 h 2323145"/>
              <a:gd name="connsiteX157" fmla="*/ 4061250 w 11269336"/>
              <a:gd name="connsiteY157" fmla="*/ 2159236 h 2323145"/>
              <a:gd name="connsiteX158" fmla="*/ 3945480 w 11269336"/>
              <a:gd name="connsiteY158" fmla="*/ 2158279 h 2323145"/>
              <a:gd name="connsiteX159" fmla="*/ 3921468 w 11269336"/>
              <a:gd name="connsiteY159" fmla="*/ 2156588 h 2323145"/>
              <a:gd name="connsiteX160" fmla="*/ 3903348 w 11269336"/>
              <a:gd name="connsiteY160" fmla="*/ 2149220 h 2323145"/>
              <a:gd name="connsiteX161" fmla="*/ 3901342 w 11269336"/>
              <a:gd name="connsiteY161" fmla="*/ 2142355 h 2323145"/>
              <a:gd name="connsiteX162" fmla="*/ 3888539 w 11269336"/>
              <a:gd name="connsiteY162" fmla="*/ 2140476 h 2323145"/>
              <a:gd name="connsiteX163" fmla="*/ 3885662 w 11269336"/>
              <a:gd name="connsiteY163" fmla="*/ 2138740 h 2323145"/>
              <a:gd name="connsiteX164" fmla="*/ 3868627 w 11269336"/>
              <a:gd name="connsiteY164" fmla="*/ 2130023 h 2323145"/>
              <a:gd name="connsiteX165" fmla="*/ 3819177 w 11269336"/>
              <a:gd name="connsiteY165" fmla="*/ 2142111 h 2323145"/>
              <a:gd name="connsiteX166" fmla="*/ 3769100 w 11269336"/>
              <a:gd name="connsiteY166" fmla="*/ 2131731 h 2323145"/>
              <a:gd name="connsiteX167" fmla="*/ 3562752 w 11269336"/>
              <a:gd name="connsiteY167" fmla="*/ 2131785 h 2323145"/>
              <a:gd name="connsiteX168" fmla="*/ 3541402 w 11269336"/>
              <a:gd name="connsiteY168" fmla="*/ 2106821 h 2323145"/>
              <a:gd name="connsiteX169" fmla="*/ 3365341 w 11269336"/>
              <a:gd name="connsiteY169" fmla="*/ 2077638 h 2323145"/>
              <a:gd name="connsiteX170" fmla="*/ 3170922 w 11269336"/>
              <a:gd name="connsiteY170" fmla="*/ 2115957 h 2323145"/>
              <a:gd name="connsiteX171" fmla="*/ 3156256 w 11269336"/>
              <a:gd name="connsiteY171" fmla="*/ 2124773 h 2323145"/>
              <a:gd name="connsiteX172" fmla="*/ 3140298 w 11269336"/>
              <a:gd name="connsiteY172" fmla="*/ 2129182 h 2323145"/>
              <a:gd name="connsiteX173" fmla="*/ 3138514 w 11269336"/>
              <a:gd name="connsiteY173" fmla="*/ 2128069 h 2323145"/>
              <a:gd name="connsiteX174" fmla="*/ 3120467 w 11269336"/>
              <a:gd name="connsiteY174" fmla="*/ 2128281 h 2323145"/>
              <a:gd name="connsiteX175" fmla="*/ 3116175 w 11269336"/>
              <a:gd name="connsiteY175" fmla="*/ 2131633 h 2323145"/>
              <a:gd name="connsiteX176" fmla="*/ 3103685 w 11269336"/>
              <a:gd name="connsiteY176" fmla="*/ 2132814 h 2323145"/>
              <a:gd name="connsiteX177" fmla="*/ 3078794 w 11269336"/>
              <a:gd name="connsiteY177" fmla="*/ 2137935 h 2323145"/>
              <a:gd name="connsiteX178" fmla="*/ 3074407 w 11269336"/>
              <a:gd name="connsiteY178" fmla="*/ 2136274 h 2323145"/>
              <a:gd name="connsiteX179" fmla="*/ 3037285 w 11269336"/>
              <a:gd name="connsiteY179" fmla="*/ 2139919 h 2323145"/>
              <a:gd name="connsiteX180" fmla="*/ 3036901 w 11269336"/>
              <a:gd name="connsiteY180" fmla="*/ 2138726 h 2323145"/>
              <a:gd name="connsiteX181" fmla="*/ 3026996 w 11269336"/>
              <a:gd name="connsiteY181" fmla="*/ 2134322 h 2323145"/>
              <a:gd name="connsiteX182" fmla="*/ 3007772 w 11269336"/>
              <a:gd name="connsiteY182" fmla="*/ 2128742 h 2323145"/>
              <a:gd name="connsiteX183" fmla="*/ 2965030 w 11269336"/>
              <a:gd name="connsiteY183" fmla="*/ 2100494 h 2323145"/>
              <a:gd name="connsiteX184" fmla="*/ 2926342 w 11269336"/>
              <a:gd name="connsiteY184" fmla="*/ 2104155 h 2323145"/>
              <a:gd name="connsiteX185" fmla="*/ 2918608 w 11269336"/>
              <a:gd name="connsiteY185" fmla="*/ 2104215 h 2323145"/>
              <a:gd name="connsiteX186" fmla="*/ 2918475 w 11269336"/>
              <a:gd name="connsiteY186" fmla="*/ 2103937 h 2323145"/>
              <a:gd name="connsiteX187" fmla="*/ 2910360 w 11269336"/>
              <a:gd name="connsiteY187" fmla="*/ 2103444 h 2323145"/>
              <a:gd name="connsiteX188" fmla="*/ 2904507 w 11269336"/>
              <a:gd name="connsiteY188" fmla="*/ 2104326 h 2323145"/>
              <a:gd name="connsiteX189" fmla="*/ 2889503 w 11269336"/>
              <a:gd name="connsiteY189" fmla="*/ 2104443 h 2323145"/>
              <a:gd name="connsiteX190" fmla="*/ 2884480 w 11269336"/>
              <a:gd name="connsiteY190" fmla="*/ 2102626 h 2323145"/>
              <a:gd name="connsiteX191" fmla="*/ 2882689 w 11269336"/>
              <a:gd name="connsiteY191" fmla="*/ 2099228 h 2323145"/>
              <a:gd name="connsiteX192" fmla="*/ 2881291 w 11269336"/>
              <a:gd name="connsiteY192" fmla="*/ 2099618 h 2323145"/>
              <a:gd name="connsiteX193" fmla="*/ 2853979 w 11269336"/>
              <a:gd name="connsiteY193" fmla="*/ 2090388 h 2323145"/>
              <a:gd name="connsiteX194" fmla="*/ 2791790 w 11269336"/>
              <a:gd name="connsiteY194" fmla="*/ 2080332 h 2323145"/>
              <a:gd name="connsiteX195" fmla="*/ 2755844 w 11269336"/>
              <a:gd name="connsiteY195" fmla="*/ 2078874 h 2323145"/>
              <a:gd name="connsiteX196" fmla="*/ 2657742 w 11269336"/>
              <a:gd name="connsiteY196" fmla="*/ 2070179 h 2323145"/>
              <a:gd name="connsiteX197" fmla="*/ 2559549 w 11269336"/>
              <a:gd name="connsiteY197" fmla="*/ 2057873 h 2323145"/>
              <a:gd name="connsiteX198" fmla="*/ 2512054 w 11269336"/>
              <a:gd name="connsiteY198" fmla="*/ 2031671 h 2323145"/>
              <a:gd name="connsiteX199" fmla="*/ 2506437 w 11269336"/>
              <a:gd name="connsiteY199" fmla="*/ 2030918 h 2323145"/>
              <a:gd name="connsiteX200" fmla="*/ 2491752 w 11269336"/>
              <a:gd name="connsiteY200" fmla="*/ 2033906 h 2323145"/>
              <a:gd name="connsiteX201" fmla="*/ 2486338 w 11269336"/>
              <a:gd name="connsiteY201" fmla="*/ 2035862 h 2323145"/>
              <a:gd name="connsiteX202" fmla="*/ 2478186 w 11269336"/>
              <a:gd name="connsiteY202" fmla="*/ 2036953 h 2323145"/>
              <a:gd name="connsiteX203" fmla="*/ 2477950 w 11269336"/>
              <a:gd name="connsiteY203" fmla="*/ 2036715 h 2323145"/>
              <a:gd name="connsiteX204" fmla="*/ 2470381 w 11269336"/>
              <a:gd name="connsiteY204" fmla="*/ 2038256 h 2323145"/>
              <a:gd name="connsiteX205" fmla="*/ 2433781 w 11269336"/>
              <a:gd name="connsiteY205" fmla="*/ 2049140 h 2323145"/>
              <a:gd name="connsiteX206" fmla="*/ 2381172 w 11269336"/>
              <a:gd name="connsiteY206" fmla="*/ 2030645 h 2323145"/>
              <a:gd name="connsiteX207" fmla="*/ 2360198 w 11269336"/>
              <a:gd name="connsiteY207" fmla="*/ 2029059 h 2323145"/>
              <a:gd name="connsiteX208" fmla="*/ 2348815 w 11269336"/>
              <a:gd name="connsiteY208" fmla="*/ 2026798 h 2323145"/>
              <a:gd name="connsiteX209" fmla="*/ 2347988 w 11269336"/>
              <a:gd name="connsiteY209" fmla="*/ 2025745 h 2323145"/>
              <a:gd name="connsiteX210" fmla="*/ 2312920 w 11269336"/>
              <a:gd name="connsiteY210" fmla="*/ 2036311 h 2323145"/>
              <a:gd name="connsiteX211" fmla="*/ 2307986 w 11269336"/>
              <a:gd name="connsiteY211" fmla="*/ 2035583 h 2323145"/>
              <a:gd name="connsiteX212" fmla="*/ 2285481 w 11269336"/>
              <a:gd name="connsiteY212" fmla="*/ 2045197 h 2323145"/>
              <a:gd name="connsiteX213" fmla="*/ 2273666 w 11269336"/>
              <a:gd name="connsiteY213" fmla="*/ 2048710 h 2323145"/>
              <a:gd name="connsiteX214" fmla="*/ 2270719 w 11269336"/>
              <a:gd name="connsiteY214" fmla="*/ 2052702 h 2323145"/>
              <a:gd name="connsiteX215" fmla="*/ 2253080 w 11269336"/>
              <a:gd name="connsiteY215" fmla="*/ 2056363 h 2323145"/>
              <a:gd name="connsiteX216" fmla="*/ 2250906 w 11269336"/>
              <a:gd name="connsiteY216" fmla="*/ 2055654 h 2323145"/>
              <a:gd name="connsiteX217" fmla="*/ 2236905 w 11269336"/>
              <a:gd name="connsiteY217" fmla="*/ 2062882 h 2323145"/>
              <a:gd name="connsiteX218" fmla="*/ 2225830 w 11269336"/>
              <a:gd name="connsiteY218" fmla="*/ 2074027 h 2323145"/>
              <a:gd name="connsiteX219" fmla="*/ 2073776 w 11269336"/>
              <a:gd name="connsiteY219" fmla="*/ 2089244 h 2323145"/>
              <a:gd name="connsiteX220" fmla="*/ 1948256 w 11269336"/>
              <a:gd name="connsiteY220" fmla="*/ 2146616 h 2323145"/>
              <a:gd name="connsiteX221" fmla="*/ 1865582 w 11269336"/>
              <a:gd name="connsiteY221" fmla="*/ 2153738 h 2323145"/>
              <a:gd name="connsiteX222" fmla="*/ 1835210 w 11269336"/>
              <a:gd name="connsiteY222" fmla="*/ 2134244 h 2323145"/>
              <a:gd name="connsiteX223" fmla="*/ 1632661 w 11269336"/>
              <a:gd name="connsiteY223" fmla="*/ 2173882 h 2323145"/>
              <a:gd name="connsiteX224" fmla="*/ 1579590 w 11269336"/>
              <a:gd name="connsiteY224" fmla="*/ 2173680 h 2323145"/>
              <a:gd name="connsiteX225" fmla="*/ 1535601 w 11269336"/>
              <a:gd name="connsiteY225" fmla="*/ 2194590 h 2323145"/>
              <a:gd name="connsiteX226" fmla="*/ 1515594 w 11269336"/>
              <a:gd name="connsiteY226" fmla="*/ 2189622 h 2323145"/>
              <a:gd name="connsiteX227" fmla="*/ 1512113 w 11269336"/>
              <a:gd name="connsiteY227" fmla="*/ 2188534 h 2323145"/>
              <a:gd name="connsiteX228" fmla="*/ 1498838 w 11269336"/>
              <a:gd name="connsiteY228" fmla="*/ 2189213 h 2323145"/>
              <a:gd name="connsiteX229" fmla="*/ 1494279 w 11269336"/>
              <a:gd name="connsiteY229" fmla="*/ 2183112 h 2323145"/>
              <a:gd name="connsiteX230" fmla="*/ 1473714 w 11269336"/>
              <a:gd name="connsiteY230" fmla="*/ 2179625 h 2323145"/>
              <a:gd name="connsiteX231" fmla="*/ 1449503 w 11269336"/>
              <a:gd name="connsiteY231" fmla="*/ 2182633 h 2323145"/>
              <a:gd name="connsiteX232" fmla="*/ 1266687 w 11269336"/>
              <a:gd name="connsiteY232" fmla="*/ 2212688 h 2323145"/>
              <a:gd name="connsiteX233" fmla="*/ 1239614 w 11269336"/>
              <a:gd name="connsiteY233" fmla="*/ 2209727 h 2323145"/>
              <a:gd name="connsiteX234" fmla="*/ 1202436 w 11269336"/>
              <a:gd name="connsiteY234" fmla="*/ 2209817 h 2323145"/>
              <a:gd name="connsiteX235" fmla="*/ 1136097 w 11269336"/>
              <a:gd name="connsiteY235" fmla="*/ 2205112 h 2323145"/>
              <a:gd name="connsiteX236" fmla="*/ 988232 w 11269336"/>
              <a:gd name="connsiteY236" fmla="*/ 2235635 h 2323145"/>
              <a:gd name="connsiteX237" fmla="*/ 981959 w 11269336"/>
              <a:gd name="connsiteY237" fmla="*/ 2231607 h 2323145"/>
              <a:gd name="connsiteX238" fmla="*/ 938600 w 11269336"/>
              <a:gd name="connsiteY238" fmla="*/ 2238113 h 2323145"/>
              <a:gd name="connsiteX239" fmla="*/ 791788 w 11269336"/>
              <a:gd name="connsiteY239" fmla="*/ 2293224 h 2323145"/>
              <a:gd name="connsiteX240" fmla="*/ 706914 w 11269336"/>
              <a:gd name="connsiteY240" fmla="*/ 2305046 h 2323145"/>
              <a:gd name="connsiteX241" fmla="*/ 675971 w 11269336"/>
              <a:gd name="connsiteY241" fmla="*/ 2304030 h 2323145"/>
              <a:gd name="connsiteX242" fmla="*/ 624180 w 11269336"/>
              <a:gd name="connsiteY242" fmla="*/ 2302650 h 2323145"/>
              <a:gd name="connsiteX243" fmla="*/ 583453 w 11269336"/>
              <a:gd name="connsiteY243" fmla="*/ 2288788 h 2323145"/>
              <a:gd name="connsiteX244" fmla="*/ 540946 w 11269336"/>
              <a:gd name="connsiteY244" fmla="*/ 2292721 h 2323145"/>
              <a:gd name="connsiteX245" fmla="*/ 533680 w 11269336"/>
              <a:gd name="connsiteY245" fmla="*/ 2310233 h 2323145"/>
              <a:gd name="connsiteX246" fmla="*/ 487366 w 11269336"/>
              <a:gd name="connsiteY246" fmla="*/ 2309053 h 2323145"/>
              <a:gd name="connsiteX247" fmla="*/ 416820 w 11269336"/>
              <a:gd name="connsiteY247" fmla="*/ 2305443 h 2323145"/>
              <a:gd name="connsiteX248" fmla="*/ 376805 w 11269336"/>
              <a:gd name="connsiteY248" fmla="*/ 2307647 h 2323145"/>
              <a:gd name="connsiteX249" fmla="*/ 266777 w 11269336"/>
              <a:gd name="connsiteY249" fmla="*/ 2309012 h 2323145"/>
              <a:gd name="connsiteX250" fmla="*/ 156013 w 11269336"/>
              <a:gd name="connsiteY250" fmla="*/ 2306832 h 2323145"/>
              <a:gd name="connsiteX251" fmla="*/ 87258 w 11269336"/>
              <a:gd name="connsiteY251" fmla="*/ 2285511 h 2323145"/>
              <a:gd name="connsiteX252" fmla="*/ 23798 w 11269336"/>
              <a:gd name="connsiteY252" fmla="*/ 2281822 h 2323145"/>
              <a:gd name="connsiteX253" fmla="*/ 0 w 11269336"/>
              <a:gd name="connsiteY253" fmla="*/ 2285369 h 2323145"/>
              <a:gd name="connsiteX254" fmla="*/ 0 w 11269336"/>
              <a:gd name="connsiteY254"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67257 w 11269336"/>
              <a:gd name="connsiteY142" fmla="*/ 2196121 h 2323145"/>
              <a:gd name="connsiteX143" fmla="*/ 4405765 w 11269336"/>
              <a:gd name="connsiteY143" fmla="*/ 2199902 h 2323145"/>
              <a:gd name="connsiteX144" fmla="*/ 4401354 w 11269336"/>
              <a:gd name="connsiteY144" fmla="*/ 2194745 h 2323145"/>
              <a:gd name="connsiteX145" fmla="*/ 4366646 w 11269336"/>
              <a:gd name="connsiteY145" fmla="*/ 2198564 h 2323145"/>
              <a:gd name="connsiteX146" fmla="*/ 4354009 w 11269336"/>
              <a:gd name="connsiteY146" fmla="*/ 2204984 h 2323145"/>
              <a:gd name="connsiteX147" fmla="*/ 4348284 w 11269336"/>
              <a:gd name="connsiteY147" fmla="*/ 2205270 h 2323145"/>
              <a:gd name="connsiteX148" fmla="*/ 4333906 w 11269336"/>
              <a:gd name="connsiteY148" fmla="*/ 2205251 h 2323145"/>
              <a:gd name="connsiteX149" fmla="*/ 4308819 w 11269336"/>
              <a:gd name="connsiteY149" fmla="*/ 2203822 h 2323145"/>
              <a:gd name="connsiteX150" fmla="*/ 4301210 w 11269336"/>
              <a:gd name="connsiteY150" fmla="*/ 2204456 h 2323145"/>
              <a:gd name="connsiteX151" fmla="*/ 4283095 w 11269336"/>
              <a:gd name="connsiteY151" fmla="*/ 2198177 h 2323145"/>
              <a:gd name="connsiteX152" fmla="*/ 4250119 w 11269336"/>
              <a:gd name="connsiteY152" fmla="*/ 2196342 h 2323145"/>
              <a:gd name="connsiteX153" fmla="*/ 4189203 w 11269336"/>
              <a:gd name="connsiteY153" fmla="*/ 2178994 h 2323145"/>
              <a:gd name="connsiteX154" fmla="*/ 4154035 w 11269336"/>
              <a:gd name="connsiteY154" fmla="*/ 2171950 h 2323145"/>
              <a:gd name="connsiteX155" fmla="*/ 4129569 w 11269336"/>
              <a:gd name="connsiteY155" fmla="*/ 2163850 h 2323145"/>
              <a:gd name="connsiteX156" fmla="*/ 4061250 w 11269336"/>
              <a:gd name="connsiteY156" fmla="*/ 2159236 h 2323145"/>
              <a:gd name="connsiteX157" fmla="*/ 3945480 w 11269336"/>
              <a:gd name="connsiteY157" fmla="*/ 2158279 h 2323145"/>
              <a:gd name="connsiteX158" fmla="*/ 3921468 w 11269336"/>
              <a:gd name="connsiteY158" fmla="*/ 2156588 h 2323145"/>
              <a:gd name="connsiteX159" fmla="*/ 3903348 w 11269336"/>
              <a:gd name="connsiteY159" fmla="*/ 2149220 h 2323145"/>
              <a:gd name="connsiteX160" fmla="*/ 3901342 w 11269336"/>
              <a:gd name="connsiteY160" fmla="*/ 2142355 h 2323145"/>
              <a:gd name="connsiteX161" fmla="*/ 3888539 w 11269336"/>
              <a:gd name="connsiteY161" fmla="*/ 2140476 h 2323145"/>
              <a:gd name="connsiteX162" fmla="*/ 3885662 w 11269336"/>
              <a:gd name="connsiteY162" fmla="*/ 2138740 h 2323145"/>
              <a:gd name="connsiteX163" fmla="*/ 3868627 w 11269336"/>
              <a:gd name="connsiteY163" fmla="*/ 2130023 h 2323145"/>
              <a:gd name="connsiteX164" fmla="*/ 3819177 w 11269336"/>
              <a:gd name="connsiteY164" fmla="*/ 2142111 h 2323145"/>
              <a:gd name="connsiteX165" fmla="*/ 3769100 w 11269336"/>
              <a:gd name="connsiteY165" fmla="*/ 2131731 h 2323145"/>
              <a:gd name="connsiteX166" fmla="*/ 3562752 w 11269336"/>
              <a:gd name="connsiteY166" fmla="*/ 2131785 h 2323145"/>
              <a:gd name="connsiteX167" fmla="*/ 3541402 w 11269336"/>
              <a:gd name="connsiteY167" fmla="*/ 2106821 h 2323145"/>
              <a:gd name="connsiteX168" fmla="*/ 3365341 w 11269336"/>
              <a:gd name="connsiteY168" fmla="*/ 2077638 h 2323145"/>
              <a:gd name="connsiteX169" fmla="*/ 3170922 w 11269336"/>
              <a:gd name="connsiteY169" fmla="*/ 2115957 h 2323145"/>
              <a:gd name="connsiteX170" fmla="*/ 3156256 w 11269336"/>
              <a:gd name="connsiteY170" fmla="*/ 2124773 h 2323145"/>
              <a:gd name="connsiteX171" fmla="*/ 3140298 w 11269336"/>
              <a:gd name="connsiteY171" fmla="*/ 2129182 h 2323145"/>
              <a:gd name="connsiteX172" fmla="*/ 3138514 w 11269336"/>
              <a:gd name="connsiteY172" fmla="*/ 2128069 h 2323145"/>
              <a:gd name="connsiteX173" fmla="*/ 3120467 w 11269336"/>
              <a:gd name="connsiteY173" fmla="*/ 2128281 h 2323145"/>
              <a:gd name="connsiteX174" fmla="*/ 3116175 w 11269336"/>
              <a:gd name="connsiteY174" fmla="*/ 2131633 h 2323145"/>
              <a:gd name="connsiteX175" fmla="*/ 3103685 w 11269336"/>
              <a:gd name="connsiteY175" fmla="*/ 2132814 h 2323145"/>
              <a:gd name="connsiteX176" fmla="*/ 3078794 w 11269336"/>
              <a:gd name="connsiteY176" fmla="*/ 2137935 h 2323145"/>
              <a:gd name="connsiteX177" fmla="*/ 3074407 w 11269336"/>
              <a:gd name="connsiteY177" fmla="*/ 2136274 h 2323145"/>
              <a:gd name="connsiteX178" fmla="*/ 3037285 w 11269336"/>
              <a:gd name="connsiteY178" fmla="*/ 2139919 h 2323145"/>
              <a:gd name="connsiteX179" fmla="*/ 3036901 w 11269336"/>
              <a:gd name="connsiteY179" fmla="*/ 2138726 h 2323145"/>
              <a:gd name="connsiteX180" fmla="*/ 3026996 w 11269336"/>
              <a:gd name="connsiteY180" fmla="*/ 2134322 h 2323145"/>
              <a:gd name="connsiteX181" fmla="*/ 3007772 w 11269336"/>
              <a:gd name="connsiteY181" fmla="*/ 2128742 h 2323145"/>
              <a:gd name="connsiteX182" fmla="*/ 2965030 w 11269336"/>
              <a:gd name="connsiteY182" fmla="*/ 2100494 h 2323145"/>
              <a:gd name="connsiteX183" fmla="*/ 2926342 w 11269336"/>
              <a:gd name="connsiteY183" fmla="*/ 2104155 h 2323145"/>
              <a:gd name="connsiteX184" fmla="*/ 2918608 w 11269336"/>
              <a:gd name="connsiteY184" fmla="*/ 2104215 h 2323145"/>
              <a:gd name="connsiteX185" fmla="*/ 2918475 w 11269336"/>
              <a:gd name="connsiteY185" fmla="*/ 2103937 h 2323145"/>
              <a:gd name="connsiteX186" fmla="*/ 2910360 w 11269336"/>
              <a:gd name="connsiteY186" fmla="*/ 2103444 h 2323145"/>
              <a:gd name="connsiteX187" fmla="*/ 2904507 w 11269336"/>
              <a:gd name="connsiteY187" fmla="*/ 2104326 h 2323145"/>
              <a:gd name="connsiteX188" fmla="*/ 2889503 w 11269336"/>
              <a:gd name="connsiteY188" fmla="*/ 2104443 h 2323145"/>
              <a:gd name="connsiteX189" fmla="*/ 2884480 w 11269336"/>
              <a:gd name="connsiteY189" fmla="*/ 2102626 h 2323145"/>
              <a:gd name="connsiteX190" fmla="*/ 2882689 w 11269336"/>
              <a:gd name="connsiteY190" fmla="*/ 2099228 h 2323145"/>
              <a:gd name="connsiteX191" fmla="*/ 2881291 w 11269336"/>
              <a:gd name="connsiteY191" fmla="*/ 2099618 h 2323145"/>
              <a:gd name="connsiteX192" fmla="*/ 2853979 w 11269336"/>
              <a:gd name="connsiteY192" fmla="*/ 2090388 h 2323145"/>
              <a:gd name="connsiteX193" fmla="*/ 2791790 w 11269336"/>
              <a:gd name="connsiteY193" fmla="*/ 2080332 h 2323145"/>
              <a:gd name="connsiteX194" fmla="*/ 2755844 w 11269336"/>
              <a:gd name="connsiteY194" fmla="*/ 2078874 h 2323145"/>
              <a:gd name="connsiteX195" fmla="*/ 2657742 w 11269336"/>
              <a:gd name="connsiteY195" fmla="*/ 2070179 h 2323145"/>
              <a:gd name="connsiteX196" fmla="*/ 2559549 w 11269336"/>
              <a:gd name="connsiteY196" fmla="*/ 2057873 h 2323145"/>
              <a:gd name="connsiteX197" fmla="*/ 2512054 w 11269336"/>
              <a:gd name="connsiteY197" fmla="*/ 2031671 h 2323145"/>
              <a:gd name="connsiteX198" fmla="*/ 2506437 w 11269336"/>
              <a:gd name="connsiteY198" fmla="*/ 2030918 h 2323145"/>
              <a:gd name="connsiteX199" fmla="*/ 2491752 w 11269336"/>
              <a:gd name="connsiteY199" fmla="*/ 2033906 h 2323145"/>
              <a:gd name="connsiteX200" fmla="*/ 2486338 w 11269336"/>
              <a:gd name="connsiteY200" fmla="*/ 2035862 h 2323145"/>
              <a:gd name="connsiteX201" fmla="*/ 2478186 w 11269336"/>
              <a:gd name="connsiteY201" fmla="*/ 2036953 h 2323145"/>
              <a:gd name="connsiteX202" fmla="*/ 2477950 w 11269336"/>
              <a:gd name="connsiteY202" fmla="*/ 2036715 h 2323145"/>
              <a:gd name="connsiteX203" fmla="*/ 2470381 w 11269336"/>
              <a:gd name="connsiteY203" fmla="*/ 2038256 h 2323145"/>
              <a:gd name="connsiteX204" fmla="*/ 2433781 w 11269336"/>
              <a:gd name="connsiteY204" fmla="*/ 2049140 h 2323145"/>
              <a:gd name="connsiteX205" fmla="*/ 2381172 w 11269336"/>
              <a:gd name="connsiteY205" fmla="*/ 2030645 h 2323145"/>
              <a:gd name="connsiteX206" fmla="*/ 2360198 w 11269336"/>
              <a:gd name="connsiteY206" fmla="*/ 2029059 h 2323145"/>
              <a:gd name="connsiteX207" fmla="*/ 2348815 w 11269336"/>
              <a:gd name="connsiteY207" fmla="*/ 2026798 h 2323145"/>
              <a:gd name="connsiteX208" fmla="*/ 2347988 w 11269336"/>
              <a:gd name="connsiteY208" fmla="*/ 2025745 h 2323145"/>
              <a:gd name="connsiteX209" fmla="*/ 2312920 w 11269336"/>
              <a:gd name="connsiteY209" fmla="*/ 2036311 h 2323145"/>
              <a:gd name="connsiteX210" fmla="*/ 2307986 w 11269336"/>
              <a:gd name="connsiteY210" fmla="*/ 2035583 h 2323145"/>
              <a:gd name="connsiteX211" fmla="*/ 2285481 w 11269336"/>
              <a:gd name="connsiteY211" fmla="*/ 2045197 h 2323145"/>
              <a:gd name="connsiteX212" fmla="*/ 2273666 w 11269336"/>
              <a:gd name="connsiteY212" fmla="*/ 2048710 h 2323145"/>
              <a:gd name="connsiteX213" fmla="*/ 2270719 w 11269336"/>
              <a:gd name="connsiteY213" fmla="*/ 2052702 h 2323145"/>
              <a:gd name="connsiteX214" fmla="*/ 2253080 w 11269336"/>
              <a:gd name="connsiteY214" fmla="*/ 2056363 h 2323145"/>
              <a:gd name="connsiteX215" fmla="*/ 2250906 w 11269336"/>
              <a:gd name="connsiteY215" fmla="*/ 2055654 h 2323145"/>
              <a:gd name="connsiteX216" fmla="*/ 2236905 w 11269336"/>
              <a:gd name="connsiteY216" fmla="*/ 2062882 h 2323145"/>
              <a:gd name="connsiteX217" fmla="*/ 2225830 w 11269336"/>
              <a:gd name="connsiteY217" fmla="*/ 2074027 h 2323145"/>
              <a:gd name="connsiteX218" fmla="*/ 2073776 w 11269336"/>
              <a:gd name="connsiteY218" fmla="*/ 2089244 h 2323145"/>
              <a:gd name="connsiteX219" fmla="*/ 1948256 w 11269336"/>
              <a:gd name="connsiteY219" fmla="*/ 2146616 h 2323145"/>
              <a:gd name="connsiteX220" fmla="*/ 1865582 w 11269336"/>
              <a:gd name="connsiteY220" fmla="*/ 2153738 h 2323145"/>
              <a:gd name="connsiteX221" fmla="*/ 1835210 w 11269336"/>
              <a:gd name="connsiteY221" fmla="*/ 2134244 h 2323145"/>
              <a:gd name="connsiteX222" fmla="*/ 1632661 w 11269336"/>
              <a:gd name="connsiteY222" fmla="*/ 2173882 h 2323145"/>
              <a:gd name="connsiteX223" fmla="*/ 1579590 w 11269336"/>
              <a:gd name="connsiteY223" fmla="*/ 2173680 h 2323145"/>
              <a:gd name="connsiteX224" fmla="*/ 1535601 w 11269336"/>
              <a:gd name="connsiteY224" fmla="*/ 2194590 h 2323145"/>
              <a:gd name="connsiteX225" fmla="*/ 1515594 w 11269336"/>
              <a:gd name="connsiteY225" fmla="*/ 2189622 h 2323145"/>
              <a:gd name="connsiteX226" fmla="*/ 1512113 w 11269336"/>
              <a:gd name="connsiteY226" fmla="*/ 2188534 h 2323145"/>
              <a:gd name="connsiteX227" fmla="*/ 1498838 w 11269336"/>
              <a:gd name="connsiteY227" fmla="*/ 2189213 h 2323145"/>
              <a:gd name="connsiteX228" fmla="*/ 1494279 w 11269336"/>
              <a:gd name="connsiteY228" fmla="*/ 2183112 h 2323145"/>
              <a:gd name="connsiteX229" fmla="*/ 1473714 w 11269336"/>
              <a:gd name="connsiteY229" fmla="*/ 2179625 h 2323145"/>
              <a:gd name="connsiteX230" fmla="*/ 1449503 w 11269336"/>
              <a:gd name="connsiteY230" fmla="*/ 2182633 h 2323145"/>
              <a:gd name="connsiteX231" fmla="*/ 1266687 w 11269336"/>
              <a:gd name="connsiteY231" fmla="*/ 2212688 h 2323145"/>
              <a:gd name="connsiteX232" fmla="*/ 1239614 w 11269336"/>
              <a:gd name="connsiteY232" fmla="*/ 2209727 h 2323145"/>
              <a:gd name="connsiteX233" fmla="*/ 1202436 w 11269336"/>
              <a:gd name="connsiteY233" fmla="*/ 2209817 h 2323145"/>
              <a:gd name="connsiteX234" fmla="*/ 1136097 w 11269336"/>
              <a:gd name="connsiteY234" fmla="*/ 2205112 h 2323145"/>
              <a:gd name="connsiteX235" fmla="*/ 988232 w 11269336"/>
              <a:gd name="connsiteY235" fmla="*/ 2235635 h 2323145"/>
              <a:gd name="connsiteX236" fmla="*/ 981959 w 11269336"/>
              <a:gd name="connsiteY236" fmla="*/ 2231607 h 2323145"/>
              <a:gd name="connsiteX237" fmla="*/ 938600 w 11269336"/>
              <a:gd name="connsiteY237" fmla="*/ 2238113 h 2323145"/>
              <a:gd name="connsiteX238" fmla="*/ 791788 w 11269336"/>
              <a:gd name="connsiteY238" fmla="*/ 2293224 h 2323145"/>
              <a:gd name="connsiteX239" fmla="*/ 706914 w 11269336"/>
              <a:gd name="connsiteY239" fmla="*/ 2305046 h 2323145"/>
              <a:gd name="connsiteX240" fmla="*/ 675971 w 11269336"/>
              <a:gd name="connsiteY240" fmla="*/ 2304030 h 2323145"/>
              <a:gd name="connsiteX241" fmla="*/ 624180 w 11269336"/>
              <a:gd name="connsiteY241" fmla="*/ 2302650 h 2323145"/>
              <a:gd name="connsiteX242" fmla="*/ 583453 w 11269336"/>
              <a:gd name="connsiteY242" fmla="*/ 2288788 h 2323145"/>
              <a:gd name="connsiteX243" fmla="*/ 540946 w 11269336"/>
              <a:gd name="connsiteY243" fmla="*/ 2292721 h 2323145"/>
              <a:gd name="connsiteX244" fmla="*/ 533680 w 11269336"/>
              <a:gd name="connsiteY244" fmla="*/ 2310233 h 2323145"/>
              <a:gd name="connsiteX245" fmla="*/ 487366 w 11269336"/>
              <a:gd name="connsiteY245" fmla="*/ 2309053 h 2323145"/>
              <a:gd name="connsiteX246" fmla="*/ 416820 w 11269336"/>
              <a:gd name="connsiteY246" fmla="*/ 2305443 h 2323145"/>
              <a:gd name="connsiteX247" fmla="*/ 376805 w 11269336"/>
              <a:gd name="connsiteY247" fmla="*/ 2307647 h 2323145"/>
              <a:gd name="connsiteX248" fmla="*/ 266777 w 11269336"/>
              <a:gd name="connsiteY248" fmla="*/ 2309012 h 2323145"/>
              <a:gd name="connsiteX249" fmla="*/ 156013 w 11269336"/>
              <a:gd name="connsiteY249" fmla="*/ 2306832 h 2323145"/>
              <a:gd name="connsiteX250" fmla="*/ 87258 w 11269336"/>
              <a:gd name="connsiteY250" fmla="*/ 2285511 h 2323145"/>
              <a:gd name="connsiteX251" fmla="*/ 23798 w 11269336"/>
              <a:gd name="connsiteY251" fmla="*/ 2281822 h 2323145"/>
              <a:gd name="connsiteX252" fmla="*/ 0 w 11269336"/>
              <a:gd name="connsiteY252" fmla="*/ 2285369 h 2323145"/>
              <a:gd name="connsiteX253" fmla="*/ 0 w 11269336"/>
              <a:gd name="connsiteY253"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467257 w 11269336"/>
              <a:gd name="connsiteY141" fmla="*/ 2196121 h 2323145"/>
              <a:gd name="connsiteX142" fmla="*/ 4405765 w 11269336"/>
              <a:gd name="connsiteY142" fmla="*/ 2199902 h 2323145"/>
              <a:gd name="connsiteX143" fmla="*/ 4401354 w 11269336"/>
              <a:gd name="connsiteY143" fmla="*/ 2194745 h 2323145"/>
              <a:gd name="connsiteX144" fmla="*/ 4366646 w 11269336"/>
              <a:gd name="connsiteY144" fmla="*/ 2198564 h 2323145"/>
              <a:gd name="connsiteX145" fmla="*/ 4354009 w 11269336"/>
              <a:gd name="connsiteY145" fmla="*/ 2204984 h 2323145"/>
              <a:gd name="connsiteX146" fmla="*/ 4348284 w 11269336"/>
              <a:gd name="connsiteY146" fmla="*/ 2205270 h 2323145"/>
              <a:gd name="connsiteX147" fmla="*/ 4333906 w 11269336"/>
              <a:gd name="connsiteY147" fmla="*/ 2205251 h 2323145"/>
              <a:gd name="connsiteX148" fmla="*/ 4308819 w 11269336"/>
              <a:gd name="connsiteY148" fmla="*/ 2203822 h 2323145"/>
              <a:gd name="connsiteX149" fmla="*/ 4301210 w 11269336"/>
              <a:gd name="connsiteY149" fmla="*/ 2204456 h 2323145"/>
              <a:gd name="connsiteX150" fmla="*/ 4283095 w 11269336"/>
              <a:gd name="connsiteY150" fmla="*/ 2198177 h 2323145"/>
              <a:gd name="connsiteX151" fmla="*/ 4250119 w 11269336"/>
              <a:gd name="connsiteY151" fmla="*/ 2196342 h 2323145"/>
              <a:gd name="connsiteX152" fmla="*/ 4189203 w 11269336"/>
              <a:gd name="connsiteY152" fmla="*/ 2178994 h 2323145"/>
              <a:gd name="connsiteX153" fmla="*/ 4154035 w 11269336"/>
              <a:gd name="connsiteY153" fmla="*/ 2171950 h 2323145"/>
              <a:gd name="connsiteX154" fmla="*/ 4129569 w 11269336"/>
              <a:gd name="connsiteY154" fmla="*/ 2163850 h 2323145"/>
              <a:gd name="connsiteX155" fmla="*/ 4061250 w 11269336"/>
              <a:gd name="connsiteY155" fmla="*/ 2159236 h 2323145"/>
              <a:gd name="connsiteX156" fmla="*/ 3945480 w 11269336"/>
              <a:gd name="connsiteY156" fmla="*/ 2158279 h 2323145"/>
              <a:gd name="connsiteX157" fmla="*/ 3921468 w 11269336"/>
              <a:gd name="connsiteY157" fmla="*/ 2156588 h 2323145"/>
              <a:gd name="connsiteX158" fmla="*/ 3903348 w 11269336"/>
              <a:gd name="connsiteY158" fmla="*/ 2149220 h 2323145"/>
              <a:gd name="connsiteX159" fmla="*/ 3901342 w 11269336"/>
              <a:gd name="connsiteY159" fmla="*/ 2142355 h 2323145"/>
              <a:gd name="connsiteX160" fmla="*/ 3888539 w 11269336"/>
              <a:gd name="connsiteY160" fmla="*/ 2140476 h 2323145"/>
              <a:gd name="connsiteX161" fmla="*/ 3885662 w 11269336"/>
              <a:gd name="connsiteY161" fmla="*/ 2138740 h 2323145"/>
              <a:gd name="connsiteX162" fmla="*/ 3868627 w 11269336"/>
              <a:gd name="connsiteY162" fmla="*/ 2130023 h 2323145"/>
              <a:gd name="connsiteX163" fmla="*/ 3819177 w 11269336"/>
              <a:gd name="connsiteY163" fmla="*/ 2142111 h 2323145"/>
              <a:gd name="connsiteX164" fmla="*/ 3769100 w 11269336"/>
              <a:gd name="connsiteY164" fmla="*/ 2131731 h 2323145"/>
              <a:gd name="connsiteX165" fmla="*/ 3562752 w 11269336"/>
              <a:gd name="connsiteY165" fmla="*/ 2131785 h 2323145"/>
              <a:gd name="connsiteX166" fmla="*/ 3541402 w 11269336"/>
              <a:gd name="connsiteY166" fmla="*/ 2106821 h 2323145"/>
              <a:gd name="connsiteX167" fmla="*/ 3365341 w 11269336"/>
              <a:gd name="connsiteY167" fmla="*/ 2077638 h 2323145"/>
              <a:gd name="connsiteX168" fmla="*/ 3170922 w 11269336"/>
              <a:gd name="connsiteY168" fmla="*/ 2115957 h 2323145"/>
              <a:gd name="connsiteX169" fmla="*/ 3156256 w 11269336"/>
              <a:gd name="connsiteY169" fmla="*/ 2124773 h 2323145"/>
              <a:gd name="connsiteX170" fmla="*/ 3140298 w 11269336"/>
              <a:gd name="connsiteY170" fmla="*/ 2129182 h 2323145"/>
              <a:gd name="connsiteX171" fmla="*/ 3138514 w 11269336"/>
              <a:gd name="connsiteY171" fmla="*/ 2128069 h 2323145"/>
              <a:gd name="connsiteX172" fmla="*/ 3120467 w 11269336"/>
              <a:gd name="connsiteY172" fmla="*/ 2128281 h 2323145"/>
              <a:gd name="connsiteX173" fmla="*/ 3116175 w 11269336"/>
              <a:gd name="connsiteY173" fmla="*/ 2131633 h 2323145"/>
              <a:gd name="connsiteX174" fmla="*/ 3103685 w 11269336"/>
              <a:gd name="connsiteY174" fmla="*/ 2132814 h 2323145"/>
              <a:gd name="connsiteX175" fmla="*/ 3078794 w 11269336"/>
              <a:gd name="connsiteY175" fmla="*/ 2137935 h 2323145"/>
              <a:gd name="connsiteX176" fmla="*/ 3074407 w 11269336"/>
              <a:gd name="connsiteY176" fmla="*/ 2136274 h 2323145"/>
              <a:gd name="connsiteX177" fmla="*/ 3037285 w 11269336"/>
              <a:gd name="connsiteY177" fmla="*/ 2139919 h 2323145"/>
              <a:gd name="connsiteX178" fmla="*/ 3036901 w 11269336"/>
              <a:gd name="connsiteY178" fmla="*/ 2138726 h 2323145"/>
              <a:gd name="connsiteX179" fmla="*/ 3026996 w 11269336"/>
              <a:gd name="connsiteY179" fmla="*/ 2134322 h 2323145"/>
              <a:gd name="connsiteX180" fmla="*/ 3007772 w 11269336"/>
              <a:gd name="connsiteY180" fmla="*/ 2128742 h 2323145"/>
              <a:gd name="connsiteX181" fmla="*/ 2965030 w 11269336"/>
              <a:gd name="connsiteY181" fmla="*/ 2100494 h 2323145"/>
              <a:gd name="connsiteX182" fmla="*/ 2926342 w 11269336"/>
              <a:gd name="connsiteY182" fmla="*/ 2104155 h 2323145"/>
              <a:gd name="connsiteX183" fmla="*/ 2918608 w 11269336"/>
              <a:gd name="connsiteY183" fmla="*/ 2104215 h 2323145"/>
              <a:gd name="connsiteX184" fmla="*/ 2918475 w 11269336"/>
              <a:gd name="connsiteY184" fmla="*/ 2103937 h 2323145"/>
              <a:gd name="connsiteX185" fmla="*/ 2910360 w 11269336"/>
              <a:gd name="connsiteY185" fmla="*/ 2103444 h 2323145"/>
              <a:gd name="connsiteX186" fmla="*/ 2904507 w 11269336"/>
              <a:gd name="connsiteY186" fmla="*/ 2104326 h 2323145"/>
              <a:gd name="connsiteX187" fmla="*/ 2889503 w 11269336"/>
              <a:gd name="connsiteY187" fmla="*/ 2104443 h 2323145"/>
              <a:gd name="connsiteX188" fmla="*/ 2884480 w 11269336"/>
              <a:gd name="connsiteY188" fmla="*/ 2102626 h 2323145"/>
              <a:gd name="connsiteX189" fmla="*/ 2882689 w 11269336"/>
              <a:gd name="connsiteY189" fmla="*/ 2099228 h 2323145"/>
              <a:gd name="connsiteX190" fmla="*/ 2881291 w 11269336"/>
              <a:gd name="connsiteY190" fmla="*/ 2099618 h 2323145"/>
              <a:gd name="connsiteX191" fmla="*/ 2853979 w 11269336"/>
              <a:gd name="connsiteY191" fmla="*/ 2090388 h 2323145"/>
              <a:gd name="connsiteX192" fmla="*/ 2791790 w 11269336"/>
              <a:gd name="connsiteY192" fmla="*/ 2080332 h 2323145"/>
              <a:gd name="connsiteX193" fmla="*/ 2755844 w 11269336"/>
              <a:gd name="connsiteY193" fmla="*/ 2078874 h 2323145"/>
              <a:gd name="connsiteX194" fmla="*/ 2657742 w 11269336"/>
              <a:gd name="connsiteY194" fmla="*/ 2070179 h 2323145"/>
              <a:gd name="connsiteX195" fmla="*/ 2559549 w 11269336"/>
              <a:gd name="connsiteY195" fmla="*/ 2057873 h 2323145"/>
              <a:gd name="connsiteX196" fmla="*/ 2512054 w 11269336"/>
              <a:gd name="connsiteY196" fmla="*/ 2031671 h 2323145"/>
              <a:gd name="connsiteX197" fmla="*/ 2506437 w 11269336"/>
              <a:gd name="connsiteY197" fmla="*/ 2030918 h 2323145"/>
              <a:gd name="connsiteX198" fmla="*/ 2491752 w 11269336"/>
              <a:gd name="connsiteY198" fmla="*/ 2033906 h 2323145"/>
              <a:gd name="connsiteX199" fmla="*/ 2486338 w 11269336"/>
              <a:gd name="connsiteY199" fmla="*/ 2035862 h 2323145"/>
              <a:gd name="connsiteX200" fmla="*/ 2478186 w 11269336"/>
              <a:gd name="connsiteY200" fmla="*/ 2036953 h 2323145"/>
              <a:gd name="connsiteX201" fmla="*/ 2477950 w 11269336"/>
              <a:gd name="connsiteY201" fmla="*/ 2036715 h 2323145"/>
              <a:gd name="connsiteX202" fmla="*/ 2470381 w 11269336"/>
              <a:gd name="connsiteY202" fmla="*/ 2038256 h 2323145"/>
              <a:gd name="connsiteX203" fmla="*/ 2433781 w 11269336"/>
              <a:gd name="connsiteY203" fmla="*/ 2049140 h 2323145"/>
              <a:gd name="connsiteX204" fmla="*/ 2381172 w 11269336"/>
              <a:gd name="connsiteY204" fmla="*/ 2030645 h 2323145"/>
              <a:gd name="connsiteX205" fmla="*/ 2360198 w 11269336"/>
              <a:gd name="connsiteY205" fmla="*/ 2029059 h 2323145"/>
              <a:gd name="connsiteX206" fmla="*/ 2348815 w 11269336"/>
              <a:gd name="connsiteY206" fmla="*/ 2026798 h 2323145"/>
              <a:gd name="connsiteX207" fmla="*/ 2347988 w 11269336"/>
              <a:gd name="connsiteY207" fmla="*/ 2025745 h 2323145"/>
              <a:gd name="connsiteX208" fmla="*/ 2312920 w 11269336"/>
              <a:gd name="connsiteY208" fmla="*/ 2036311 h 2323145"/>
              <a:gd name="connsiteX209" fmla="*/ 2307986 w 11269336"/>
              <a:gd name="connsiteY209" fmla="*/ 2035583 h 2323145"/>
              <a:gd name="connsiteX210" fmla="*/ 2285481 w 11269336"/>
              <a:gd name="connsiteY210" fmla="*/ 2045197 h 2323145"/>
              <a:gd name="connsiteX211" fmla="*/ 2273666 w 11269336"/>
              <a:gd name="connsiteY211" fmla="*/ 2048710 h 2323145"/>
              <a:gd name="connsiteX212" fmla="*/ 2270719 w 11269336"/>
              <a:gd name="connsiteY212" fmla="*/ 2052702 h 2323145"/>
              <a:gd name="connsiteX213" fmla="*/ 2253080 w 11269336"/>
              <a:gd name="connsiteY213" fmla="*/ 2056363 h 2323145"/>
              <a:gd name="connsiteX214" fmla="*/ 2250906 w 11269336"/>
              <a:gd name="connsiteY214" fmla="*/ 2055654 h 2323145"/>
              <a:gd name="connsiteX215" fmla="*/ 2236905 w 11269336"/>
              <a:gd name="connsiteY215" fmla="*/ 2062882 h 2323145"/>
              <a:gd name="connsiteX216" fmla="*/ 2225830 w 11269336"/>
              <a:gd name="connsiteY216" fmla="*/ 2074027 h 2323145"/>
              <a:gd name="connsiteX217" fmla="*/ 2073776 w 11269336"/>
              <a:gd name="connsiteY217" fmla="*/ 2089244 h 2323145"/>
              <a:gd name="connsiteX218" fmla="*/ 1948256 w 11269336"/>
              <a:gd name="connsiteY218" fmla="*/ 2146616 h 2323145"/>
              <a:gd name="connsiteX219" fmla="*/ 1865582 w 11269336"/>
              <a:gd name="connsiteY219" fmla="*/ 2153738 h 2323145"/>
              <a:gd name="connsiteX220" fmla="*/ 1835210 w 11269336"/>
              <a:gd name="connsiteY220" fmla="*/ 2134244 h 2323145"/>
              <a:gd name="connsiteX221" fmla="*/ 1632661 w 11269336"/>
              <a:gd name="connsiteY221" fmla="*/ 2173882 h 2323145"/>
              <a:gd name="connsiteX222" fmla="*/ 1579590 w 11269336"/>
              <a:gd name="connsiteY222" fmla="*/ 2173680 h 2323145"/>
              <a:gd name="connsiteX223" fmla="*/ 1535601 w 11269336"/>
              <a:gd name="connsiteY223" fmla="*/ 2194590 h 2323145"/>
              <a:gd name="connsiteX224" fmla="*/ 1515594 w 11269336"/>
              <a:gd name="connsiteY224" fmla="*/ 2189622 h 2323145"/>
              <a:gd name="connsiteX225" fmla="*/ 1512113 w 11269336"/>
              <a:gd name="connsiteY225" fmla="*/ 2188534 h 2323145"/>
              <a:gd name="connsiteX226" fmla="*/ 1498838 w 11269336"/>
              <a:gd name="connsiteY226" fmla="*/ 2189213 h 2323145"/>
              <a:gd name="connsiteX227" fmla="*/ 1494279 w 11269336"/>
              <a:gd name="connsiteY227" fmla="*/ 2183112 h 2323145"/>
              <a:gd name="connsiteX228" fmla="*/ 1473714 w 11269336"/>
              <a:gd name="connsiteY228" fmla="*/ 2179625 h 2323145"/>
              <a:gd name="connsiteX229" fmla="*/ 1449503 w 11269336"/>
              <a:gd name="connsiteY229" fmla="*/ 2182633 h 2323145"/>
              <a:gd name="connsiteX230" fmla="*/ 1266687 w 11269336"/>
              <a:gd name="connsiteY230" fmla="*/ 2212688 h 2323145"/>
              <a:gd name="connsiteX231" fmla="*/ 1239614 w 11269336"/>
              <a:gd name="connsiteY231" fmla="*/ 2209727 h 2323145"/>
              <a:gd name="connsiteX232" fmla="*/ 1202436 w 11269336"/>
              <a:gd name="connsiteY232" fmla="*/ 2209817 h 2323145"/>
              <a:gd name="connsiteX233" fmla="*/ 1136097 w 11269336"/>
              <a:gd name="connsiteY233" fmla="*/ 2205112 h 2323145"/>
              <a:gd name="connsiteX234" fmla="*/ 988232 w 11269336"/>
              <a:gd name="connsiteY234" fmla="*/ 2235635 h 2323145"/>
              <a:gd name="connsiteX235" fmla="*/ 981959 w 11269336"/>
              <a:gd name="connsiteY235" fmla="*/ 2231607 h 2323145"/>
              <a:gd name="connsiteX236" fmla="*/ 938600 w 11269336"/>
              <a:gd name="connsiteY236" fmla="*/ 2238113 h 2323145"/>
              <a:gd name="connsiteX237" fmla="*/ 791788 w 11269336"/>
              <a:gd name="connsiteY237" fmla="*/ 2293224 h 2323145"/>
              <a:gd name="connsiteX238" fmla="*/ 706914 w 11269336"/>
              <a:gd name="connsiteY238" fmla="*/ 2305046 h 2323145"/>
              <a:gd name="connsiteX239" fmla="*/ 675971 w 11269336"/>
              <a:gd name="connsiteY239" fmla="*/ 2304030 h 2323145"/>
              <a:gd name="connsiteX240" fmla="*/ 624180 w 11269336"/>
              <a:gd name="connsiteY240" fmla="*/ 2302650 h 2323145"/>
              <a:gd name="connsiteX241" fmla="*/ 583453 w 11269336"/>
              <a:gd name="connsiteY241" fmla="*/ 2288788 h 2323145"/>
              <a:gd name="connsiteX242" fmla="*/ 540946 w 11269336"/>
              <a:gd name="connsiteY242" fmla="*/ 2292721 h 2323145"/>
              <a:gd name="connsiteX243" fmla="*/ 533680 w 11269336"/>
              <a:gd name="connsiteY243" fmla="*/ 2310233 h 2323145"/>
              <a:gd name="connsiteX244" fmla="*/ 487366 w 11269336"/>
              <a:gd name="connsiteY244" fmla="*/ 2309053 h 2323145"/>
              <a:gd name="connsiteX245" fmla="*/ 416820 w 11269336"/>
              <a:gd name="connsiteY245" fmla="*/ 2305443 h 2323145"/>
              <a:gd name="connsiteX246" fmla="*/ 376805 w 11269336"/>
              <a:gd name="connsiteY246" fmla="*/ 2307647 h 2323145"/>
              <a:gd name="connsiteX247" fmla="*/ 266777 w 11269336"/>
              <a:gd name="connsiteY247" fmla="*/ 2309012 h 2323145"/>
              <a:gd name="connsiteX248" fmla="*/ 156013 w 11269336"/>
              <a:gd name="connsiteY248" fmla="*/ 2306832 h 2323145"/>
              <a:gd name="connsiteX249" fmla="*/ 87258 w 11269336"/>
              <a:gd name="connsiteY249" fmla="*/ 2285511 h 2323145"/>
              <a:gd name="connsiteX250" fmla="*/ 23798 w 11269336"/>
              <a:gd name="connsiteY250" fmla="*/ 2281822 h 2323145"/>
              <a:gd name="connsiteX251" fmla="*/ 0 w 11269336"/>
              <a:gd name="connsiteY251" fmla="*/ 2285369 h 2323145"/>
              <a:gd name="connsiteX252" fmla="*/ 0 w 11269336"/>
              <a:gd name="connsiteY25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405765 w 11269336"/>
              <a:gd name="connsiteY141" fmla="*/ 2199902 h 2323145"/>
              <a:gd name="connsiteX142" fmla="*/ 4401354 w 11269336"/>
              <a:gd name="connsiteY142" fmla="*/ 2194745 h 2323145"/>
              <a:gd name="connsiteX143" fmla="*/ 4366646 w 11269336"/>
              <a:gd name="connsiteY143" fmla="*/ 2198564 h 2323145"/>
              <a:gd name="connsiteX144" fmla="*/ 4354009 w 11269336"/>
              <a:gd name="connsiteY144" fmla="*/ 2204984 h 2323145"/>
              <a:gd name="connsiteX145" fmla="*/ 4348284 w 11269336"/>
              <a:gd name="connsiteY145" fmla="*/ 2205270 h 2323145"/>
              <a:gd name="connsiteX146" fmla="*/ 4333906 w 11269336"/>
              <a:gd name="connsiteY146" fmla="*/ 2205251 h 2323145"/>
              <a:gd name="connsiteX147" fmla="*/ 4308819 w 11269336"/>
              <a:gd name="connsiteY147" fmla="*/ 2203822 h 2323145"/>
              <a:gd name="connsiteX148" fmla="*/ 4301210 w 11269336"/>
              <a:gd name="connsiteY148" fmla="*/ 2204456 h 2323145"/>
              <a:gd name="connsiteX149" fmla="*/ 4283095 w 11269336"/>
              <a:gd name="connsiteY149" fmla="*/ 2198177 h 2323145"/>
              <a:gd name="connsiteX150" fmla="*/ 4250119 w 11269336"/>
              <a:gd name="connsiteY150" fmla="*/ 2196342 h 2323145"/>
              <a:gd name="connsiteX151" fmla="*/ 4189203 w 11269336"/>
              <a:gd name="connsiteY151" fmla="*/ 2178994 h 2323145"/>
              <a:gd name="connsiteX152" fmla="*/ 4154035 w 11269336"/>
              <a:gd name="connsiteY152" fmla="*/ 2171950 h 2323145"/>
              <a:gd name="connsiteX153" fmla="*/ 4129569 w 11269336"/>
              <a:gd name="connsiteY153" fmla="*/ 2163850 h 2323145"/>
              <a:gd name="connsiteX154" fmla="*/ 4061250 w 11269336"/>
              <a:gd name="connsiteY154" fmla="*/ 2159236 h 2323145"/>
              <a:gd name="connsiteX155" fmla="*/ 3945480 w 11269336"/>
              <a:gd name="connsiteY155" fmla="*/ 2158279 h 2323145"/>
              <a:gd name="connsiteX156" fmla="*/ 3921468 w 11269336"/>
              <a:gd name="connsiteY156" fmla="*/ 2156588 h 2323145"/>
              <a:gd name="connsiteX157" fmla="*/ 3903348 w 11269336"/>
              <a:gd name="connsiteY157" fmla="*/ 2149220 h 2323145"/>
              <a:gd name="connsiteX158" fmla="*/ 3901342 w 11269336"/>
              <a:gd name="connsiteY158" fmla="*/ 2142355 h 2323145"/>
              <a:gd name="connsiteX159" fmla="*/ 3888539 w 11269336"/>
              <a:gd name="connsiteY159" fmla="*/ 2140476 h 2323145"/>
              <a:gd name="connsiteX160" fmla="*/ 3885662 w 11269336"/>
              <a:gd name="connsiteY160" fmla="*/ 2138740 h 2323145"/>
              <a:gd name="connsiteX161" fmla="*/ 3868627 w 11269336"/>
              <a:gd name="connsiteY161" fmla="*/ 2130023 h 2323145"/>
              <a:gd name="connsiteX162" fmla="*/ 3819177 w 11269336"/>
              <a:gd name="connsiteY162" fmla="*/ 2142111 h 2323145"/>
              <a:gd name="connsiteX163" fmla="*/ 3769100 w 11269336"/>
              <a:gd name="connsiteY163" fmla="*/ 2131731 h 2323145"/>
              <a:gd name="connsiteX164" fmla="*/ 3562752 w 11269336"/>
              <a:gd name="connsiteY164" fmla="*/ 2131785 h 2323145"/>
              <a:gd name="connsiteX165" fmla="*/ 3541402 w 11269336"/>
              <a:gd name="connsiteY165" fmla="*/ 2106821 h 2323145"/>
              <a:gd name="connsiteX166" fmla="*/ 3365341 w 11269336"/>
              <a:gd name="connsiteY166" fmla="*/ 2077638 h 2323145"/>
              <a:gd name="connsiteX167" fmla="*/ 3170922 w 11269336"/>
              <a:gd name="connsiteY167" fmla="*/ 2115957 h 2323145"/>
              <a:gd name="connsiteX168" fmla="*/ 3156256 w 11269336"/>
              <a:gd name="connsiteY168" fmla="*/ 2124773 h 2323145"/>
              <a:gd name="connsiteX169" fmla="*/ 3140298 w 11269336"/>
              <a:gd name="connsiteY169" fmla="*/ 2129182 h 2323145"/>
              <a:gd name="connsiteX170" fmla="*/ 3138514 w 11269336"/>
              <a:gd name="connsiteY170" fmla="*/ 2128069 h 2323145"/>
              <a:gd name="connsiteX171" fmla="*/ 3120467 w 11269336"/>
              <a:gd name="connsiteY171" fmla="*/ 2128281 h 2323145"/>
              <a:gd name="connsiteX172" fmla="*/ 3116175 w 11269336"/>
              <a:gd name="connsiteY172" fmla="*/ 2131633 h 2323145"/>
              <a:gd name="connsiteX173" fmla="*/ 3103685 w 11269336"/>
              <a:gd name="connsiteY173" fmla="*/ 2132814 h 2323145"/>
              <a:gd name="connsiteX174" fmla="*/ 3078794 w 11269336"/>
              <a:gd name="connsiteY174" fmla="*/ 2137935 h 2323145"/>
              <a:gd name="connsiteX175" fmla="*/ 3074407 w 11269336"/>
              <a:gd name="connsiteY175" fmla="*/ 2136274 h 2323145"/>
              <a:gd name="connsiteX176" fmla="*/ 3037285 w 11269336"/>
              <a:gd name="connsiteY176" fmla="*/ 2139919 h 2323145"/>
              <a:gd name="connsiteX177" fmla="*/ 3036901 w 11269336"/>
              <a:gd name="connsiteY177" fmla="*/ 2138726 h 2323145"/>
              <a:gd name="connsiteX178" fmla="*/ 3026996 w 11269336"/>
              <a:gd name="connsiteY178" fmla="*/ 2134322 h 2323145"/>
              <a:gd name="connsiteX179" fmla="*/ 3007772 w 11269336"/>
              <a:gd name="connsiteY179" fmla="*/ 2128742 h 2323145"/>
              <a:gd name="connsiteX180" fmla="*/ 2965030 w 11269336"/>
              <a:gd name="connsiteY180" fmla="*/ 2100494 h 2323145"/>
              <a:gd name="connsiteX181" fmla="*/ 2926342 w 11269336"/>
              <a:gd name="connsiteY181" fmla="*/ 2104155 h 2323145"/>
              <a:gd name="connsiteX182" fmla="*/ 2918608 w 11269336"/>
              <a:gd name="connsiteY182" fmla="*/ 2104215 h 2323145"/>
              <a:gd name="connsiteX183" fmla="*/ 2918475 w 11269336"/>
              <a:gd name="connsiteY183" fmla="*/ 2103937 h 2323145"/>
              <a:gd name="connsiteX184" fmla="*/ 2910360 w 11269336"/>
              <a:gd name="connsiteY184" fmla="*/ 2103444 h 2323145"/>
              <a:gd name="connsiteX185" fmla="*/ 2904507 w 11269336"/>
              <a:gd name="connsiteY185" fmla="*/ 2104326 h 2323145"/>
              <a:gd name="connsiteX186" fmla="*/ 2889503 w 11269336"/>
              <a:gd name="connsiteY186" fmla="*/ 2104443 h 2323145"/>
              <a:gd name="connsiteX187" fmla="*/ 2884480 w 11269336"/>
              <a:gd name="connsiteY187" fmla="*/ 2102626 h 2323145"/>
              <a:gd name="connsiteX188" fmla="*/ 2882689 w 11269336"/>
              <a:gd name="connsiteY188" fmla="*/ 2099228 h 2323145"/>
              <a:gd name="connsiteX189" fmla="*/ 2881291 w 11269336"/>
              <a:gd name="connsiteY189" fmla="*/ 2099618 h 2323145"/>
              <a:gd name="connsiteX190" fmla="*/ 2853979 w 11269336"/>
              <a:gd name="connsiteY190" fmla="*/ 2090388 h 2323145"/>
              <a:gd name="connsiteX191" fmla="*/ 2791790 w 11269336"/>
              <a:gd name="connsiteY191" fmla="*/ 2080332 h 2323145"/>
              <a:gd name="connsiteX192" fmla="*/ 2755844 w 11269336"/>
              <a:gd name="connsiteY192" fmla="*/ 2078874 h 2323145"/>
              <a:gd name="connsiteX193" fmla="*/ 2657742 w 11269336"/>
              <a:gd name="connsiteY193" fmla="*/ 2070179 h 2323145"/>
              <a:gd name="connsiteX194" fmla="*/ 2559549 w 11269336"/>
              <a:gd name="connsiteY194" fmla="*/ 2057873 h 2323145"/>
              <a:gd name="connsiteX195" fmla="*/ 2512054 w 11269336"/>
              <a:gd name="connsiteY195" fmla="*/ 2031671 h 2323145"/>
              <a:gd name="connsiteX196" fmla="*/ 2506437 w 11269336"/>
              <a:gd name="connsiteY196" fmla="*/ 2030918 h 2323145"/>
              <a:gd name="connsiteX197" fmla="*/ 2491752 w 11269336"/>
              <a:gd name="connsiteY197" fmla="*/ 2033906 h 2323145"/>
              <a:gd name="connsiteX198" fmla="*/ 2486338 w 11269336"/>
              <a:gd name="connsiteY198" fmla="*/ 2035862 h 2323145"/>
              <a:gd name="connsiteX199" fmla="*/ 2478186 w 11269336"/>
              <a:gd name="connsiteY199" fmla="*/ 2036953 h 2323145"/>
              <a:gd name="connsiteX200" fmla="*/ 2477950 w 11269336"/>
              <a:gd name="connsiteY200" fmla="*/ 2036715 h 2323145"/>
              <a:gd name="connsiteX201" fmla="*/ 2470381 w 11269336"/>
              <a:gd name="connsiteY201" fmla="*/ 2038256 h 2323145"/>
              <a:gd name="connsiteX202" fmla="*/ 2433781 w 11269336"/>
              <a:gd name="connsiteY202" fmla="*/ 2049140 h 2323145"/>
              <a:gd name="connsiteX203" fmla="*/ 2381172 w 11269336"/>
              <a:gd name="connsiteY203" fmla="*/ 2030645 h 2323145"/>
              <a:gd name="connsiteX204" fmla="*/ 2360198 w 11269336"/>
              <a:gd name="connsiteY204" fmla="*/ 2029059 h 2323145"/>
              <a:gd name="connsiteX205" fmla="*/ 2348815 w 11269336"/>
              <a:gd name="connsiteY205" fmla="*/ 2026798 h 2323145"/>
              <a:gd name="connsiteX206" fmla="*/ 2347988 w 11269336"/>
              <a:gd name="connsiteY206" fmla="*/ 2025745 h 2323145"/>
              <a:gd name="connsiteX207" fmla="*/ 2312920 w 11269336"/>
              <a:gd name="connsiteY207" fmla="*/ 2036311 h 2323145"/>
              <a:gd name="connsiteX208" fmla="*/ 2307986 w 11269336"/>
              <a:gd name="connsiteY208" fmla="*/ 2035583 h 2323145"/>
              <a:gd name="connsiteX209" fmla="*/ 2285481 w 11269336"/>
              <a:gd name="connsiteY209" fmla="*/ 2045197 h 2323145"/>
              <a:gd name="connsiteX210" fmla="*/ 2273666 w 11269336"/>
              <a:gd name="connsiteY210" fmla="*/ 2048710 h 2323145"/>
              <a:gd name="connsiteX211" fmla="*/ 2270719 w 11269336"/>
              <a:gd name="connsiteY211" fmla="*/ 2052702 h 2323145"/>
              <a:gd name="connsiteX212" fmla="*/ 2253080 w 11269336"/>
              <a:gd name="connsiteY212" fmla="*/ 2056363 h 2323145"/>
              <a:gd name="connsiteX213" fmla="*/ 2250906 w 11269336"/>
              <a:gd name="connsiteY213" fmla="*/ 2055654 h 2323145"/>
              <a:gd name="connsiteX214" fmla="*/ 2236905 w 11269336"/>
              <a:gd name="connsiteY214" fmla="*/ 2062882 h 2323145"/>
              <a:gd name="connsiteX215" fmla="*/ 2225830 w 11269336"/>
              <a:gd name="connsiteY215" fmla="*/ 2074027 h 2323145"/>
              <a:gd name="connsiteX216" fmla="*/ 2073776 w 11269336"/>
              <a:gd name="connsiteY216" fmla="*/ 2089244 h 2323145"/>
              <a:gd name="connsiteX217" fmla="*/ 1948256 w 11269336"/>
              <a:gd name="connsiteY217" fmla="*/ 2146616 h 2323145"/>
              <a:gd name="connsiteX218" fmla="*/ 1865582 w 11269336"/>
              <a:gd name="connsiteY218" fmla="*/ 2153738 h 2323145"/>
              <a:gd name="connsiteX219" fmla="*/ 1835210 w 11269336"/>
              <a:gd name="connsiteY219" fmla="*/ 2134244 h 2323145"/>
              <a:gd name="connsiteX220" fmla="*/ 1632661 w 11269336"/>
              <a:gd name="connsiteY220" fmla="*/ 2173882 h 2323145"/>
              <a:gd name="connsiteX221" fmla="*/ 1579590 w 11269336"/>
              <a:gd name="connsiteY221" fmla="*/ 2173680 h 2323145"/>
              <a:gd name="connsiteX222" fmla="*/ 1535601 w 11269336"/>
              <a:gd name="connsiteY222" fmla="*/ 2194590 h 2323145"/>
              <a:gd name="connsiteX223" fmla="*/ 1515594 w 11269336"/>
              <a:gd name="connsiteY223" fmla="*/ 2189622 h 2323145"/>
              <a:gd name="connsiteX224" fmla="*/ 1512113 w 11269336"/>
              <a:gd name="connsiteY224" fmla="*/ 2188534 h 2323145"/>
              <a:gd name="connsiteX225" fmla="*/ 1498838 w 11269336"/>
              <a:gd name="connsiteY225" fmla="*/ 2189213 h 2323145"/>
              <a:gd name="connsiteX226" fmla="*/ 1494279 w 11269336"/>
              <a:gd name="connsiteY226" fmla="*/ 2183112 h 2323145"/>
              <a:gd name="connsiteX227" fmla="*/ 1473714 w 11269336"/>
              <a:gd name="connsiteY227" fmla="*/ 2179625 h 2323145"/>
              <a:gd name="connsiteX228" fmla="*/ 1449503 w 11269336"/>
              <a:gd name="connsiteY228" fmla="*/ 2182633 h 2323145"/>
              <a:gd name="connsiteX229" fmla="*/ 1266687 w 11269336"/>
              <a:gd name="connsiteY229" fmla="*/ 2212688 h 2323145"/>
              <a:gd name="connsiteX230" fmla="*/ 1239614 w 11269336"/>
              <a:gd name="connsiteY230" fmla="*/ 2209727 h 2323145"/>
              <a:gd name="connsiteX231" fmla="*/ 1202436 w 11269336"/>
              <a:gd name="connsiteY231" fmla="*/ 2209817 h 2323145"/>
              <a:gd name="connsiteX232" fmla="*/ 1136097 w 11269336"/>
              <a:gd name="connsiteY232" fmla="*/ 2205112 h 2323145"/>
              <a:gd name="connsiteX233" fmla="*/ 988232 w 11269336"/>
              <a:gd name="connsiteY233" fmla="*/ 2235635 h 2323145"/>
              <a:gd name="connsiteX234" fmla="*/ 981959 w 11269336"/>
              <a:gd name="connsiteY234" fmla="*/ 2231607 h 2323145"/>
              <a:gd name="connsiteX235" fmla="*/ 938600 w 11269336"/>
              <a:gd name="connsiteY235" fmla="*/ 2238113 h 2323145"/>
              <a:gd name="connsiteX236" fmla="*/ 791788 w 11269336"/>
              <a:gd name="connsiteY236" fmla="*/ 2293224 h 2323145"/>
              <a:gd name="connsiteX237" fmla="*/ 706914 w 11269336"/>
              <a:gd name="connsiteY237" fmla="*/ 2305046 h 2323145"/>
              <a:gd name="connsiteX238" fmla="*/ 675971 w 11269336"/>
              <a:gd name="connsiteY238" fmla="*/ 2304030 h 2323145"/>
              <a:gd name="connsiteX239" fmla="*/ 624180 w 11269336"/>
              <a:gd name="connsiteY239" fmla="*/ 2302650 h 2323145"/>
              <a:gd name="connsiteX240" fmla="*/ 583453 w 11269336"/>
              <a:gd name="connsiteY240" fmla="*/ 2288788 h 2323145"/>
              <a:gd name="connsiteX241" fmla="*/ 540946 w 11269336"/>
              <a:gd name="connsiteY241" fmla="*/ 2292721 h 2323145"/>
              <a:gd name="connsiteX242" fmla="*/ 533680 w 11269336"/>
              <a:gd name="connsiteY242" fmla="*/ 2310233 h 2323145"/>
              <a:gd name="connsiteX243" fmla="*/ 487366 w 11269336"/>
              <a:gd name="connsiteY243" fmla="*/ 2309053 h 2323145"/>
              <a:gd name="connsiteX244" fmla="*/ 416820 w 11269336"/>
              <a:gd name="connsiteY244" fmla="*/ 2305443 h 2323145"/>
              <a:gd name="connsiteX245" fmla="*/ 376805 w 11269336"/>
              <a:gd name="connsiteY245" fmla="*/ 2307647 h 2323145"/>
              <a:gd name="connsiteX246" fmla="*/ 266777 w 11269336"/>
              <a:gd name="connsiteY246" fmla="*/ 2309012 h 2323145"/>
              <a:gd name="connsiteX247" fmla="*/ 156013 w 11269336"/>
              <a:gd name="connsiteY247" fmla="*/ 2306832 h 2323145"/>
              <a:gd name="connsiteX248" fmla="*/ 87258 w 11269336"/>
              <a:gd name="connsiteY248" fmla="*/ 2285511 h 2323145"/>
              <a:gd name="connsiteX249" fmla="*/ 23798 w 11269336"/>
              <a:gd name="connsiteY249" fmla="*/ 2281822 h 2323145"/>
              <a:gd name="connsiteX250" fmla="*/ 0 w 11269336"/>
              <a:gd name="connsiteY250" fmla="*/ 2285369 h 2323145"/>
              <a:gd name="connsiteX251" fmla="*/ 0 w 11269336"/>
              <a:gd name="connsiteY251" fmla="*/ 0 h 2323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Lst>
            <a:rect l="l" t="t" r="r" b="b"/>
            <a:pathLst>
              <a:path w="11269336" h="2323145">
                <a:moveTo>
                  <a:pt x="0" y="0"/>
                </a:moveTo>
                <a:lnTo>
                  <a:pt x="11269336" y="0"/>
                </a:lnTo>
                <a:lnTo>
                  <a:pt x="11268645" y="511"/>
                </a:lnTo>
                <a:cubicBezTo>
                  <a:pt x="11257520" y="14091"/>
                  <a:pt x="11248967" y="32073"/>
                  <a:pt x="11230739" y="37096"/>
                </a:cubicBezTo>
                <a:cubicBezTo>
                  <a:pt x="11194283" y="47141"/>
                  <a:pt x="11124351" y="55013"/>
                  <a:pt x="11082485" y="78590"/>
                </a:cubicBezTo>
                <a:cubicBezTo>
                  <a:pt x="11064655" y="69818"/>
                  <a:pt x="11049588" y="97621"/>
                  <a:pt x="11031776" y="79197"/>
                </a:cubicBezTo>
                <a:cubicBezTo>
                  <a:pt x="11016683" y="85023"/>
                  <a:pt x="11009945" y="92832"/>
                  <a:pt x="10995894" y="83459"/>
                </a:cubicBezTo>
                <a:cubicBezTo>
                  <a:pt x="10971843" y="134740"/>
                  <a:pt x="10888992" y="106042"/>
                  <a:pt x="10861177" y="147419"/>
                </a:cubicBezTo>
                <a:cubicBezTo>
                  <a:pt x="10850370" y="129415"/>
                  <a:pt x="10807086" y="138624"/>
                  <a:pt x="10782732" y="135645"/>
                </a:cubicBezTo>
                <a:cubicBezTo>
                  <a:pt x="10869014" y="196205"/>
                  <a:pt x="10693356" y="147304"/>
                  <a:pt x="10660773" y="179312"/>
                </a:cubicBezTo>
                <a:cubicBezTo>
                  <a:pt x="10667385" y="121467"/>
                  <a:pt x="10595265" y="182241"/>
                  <a:pt x="10564442" y="160738"/>
                </a:cubicBezTo>
                <a:cubicBezTo>
                  <a:pt x="10544419" y="190949"/>
                  <a:pt x="10518436" y="167191"/>
                  <a:pt x="10490200" y="183533"/>
                </a:cubicBezTo>
                <a:cubicBezTo>
                  <a:pt x="10423905" y="202688"/>
                  <a:pt x="10362764" y="244779"/>
                  <a:pt x="10271351" y="243104"/>
                </a:cubicBezTo>
                <a:cubicBezTo>
                  <a:pt x="10247818" y="329775"/>
                  <a:pt x="10135674" y="303068"/>
                  <a:pt x="10061033" y="364937"/>
                </a:cubicBezTo>
                <a:cubicBezTo>
                  <a:pt x="10014289" y="383940"/>
                  <a:pt x="9930032" y="360289"/>
                  <a:pt x="9921770" y="406154"/>
                </a:cubicBezTo>
                <a:cubicBezTo>
                  <a:pt x="9894276" y="384665"/>
                  <a:pt x="9881945" y="430851"/>
                  <a:pt x="9858388" y="439489"/>
                </a:cubicBezTo>
                <a:cubicBezTo>
                  <a:pt x="9835642" y="426888"/>
                  <a:pt x="9828901" y="443125"/>
                  <a:pt x="9811914" y="449865"/>
                </a:cubicBezTo>
                <a:cubicBezTo>
                  <a:pt x="9801869" y="441287"/>
                  <a:pt x="9787055" y="444835"/>
                  <a:pt x="9784394" y="457816"/>
                </a:cubicBezTo>
                <a:cubicBezTo>
                  <a:pt x="9797169" y="483924"/>
                  <a:pt x="9656844" y="450179"/>
                  <a:pt x="9656836" y="469967"/>
                </a:cubicBezTo>
                <a:cubicBezTo>
                  <a:pt x="9589537" y="485301"/>
                  <a:pt x="9662097" y="527310"/>
                  <a:pt x="9561575" y="559978"/>
                </a:cubicBezTo>
                <a:cubicBezTo>
                  <a:pt x="9479149" y="599104"/>
                  <a:pt x="9215234" y="670585"/>
                  <a:pt x="9162278" y="704724"/>
                </a:cubicBezTo>
                <a:cubicBezTo>
                  <a:pt x="9173017" y="730567"/>
                  <a:pt x="9063215" y="727685"/>
                  <a:pt x="9062863" y="754656"/>
                </a:cubicBezTo>
                <a:cubicBezTo>
                  <a:pt x="9021608" y="774940"/>
                  <a:pt x="8924639" y="816390"/>
                  <a:pt x="8914746" y="826428"/>
                </a:cubicBezTo>
                <a:lnTo>
                  <a:pt x="8917778" y="835198"/>
                </a:lnTo>
                <a:lnTo>
                  <a:pt x="8905560" y="838358"/>
                </a:lnTo>
                <a:lnTo>
                  <a:pt x="8897564" y="834287"/>
                </a:lnTo>
                <a:lnTo>
                  <a:pt x="8878040" y="844150"/>
                </a:lnTo>
                <a:cubicBezTo>
                  <a:pt x="8861112" y="848992"/>
                  <a:pt x="8812843" y="856499"/>
                  <a:pt x="8795998" y="863337"/>
                </a:cubicBezTo>
                <a:cubicBezTo>
                  <a:pt x="8792888" y="873975"/>
                  <a:pt x="8786153" y="880792"/>
                  <a:pt x="8776970" y="885177"/>
                </a:cubicBezTo>
                <a:lnTo>
                  <a:pt x="8755719" y="889754"/>
                </a:lnTo>
                <a:lnTo>
                  <a:pt x="8743257" y="904723"/>
                </a:lnTo>
                <a:cubicBezTo>
                  <a:pt x="8737642" y="908108"/>
                  <a:pt x="8730651" y="908759"/>
                  <a:pt x="8721366" y="904711"/>
                </a:cubicBezTo>
                <a:cubicBezTo>
                  <a:pt x="8711895" y="915873"/>
                  <a:pt x="8676250" y="900745"/>
                  <a:pt x="8678353" y="926318"/>
                </a:cubicBezTo>
                <a:cubicBezTo>
                  <a:pt x="8658506" y="928813"/>
                  <a:pt x="8647569" y="933735"/>
                  <a:pt x="8636849" y="937900"/>
                </a:cubicBezTo>
                <a:lnTo>
                  <a:pt x="8620213" y="943068"/>
                </a:lnTo>
                <a:lnTo>
                  <a:pt x="8612581" y="952695"/>
                </a:lnTo>
                <a:cubicBezTo>
                  <a:pt x="8605836" y="959769"/>
                  <a:pt x="8598255" y="964412"/>
                  <a:pt x="8589038" y="963892"/>
                </a:cubicBezTo>
                <a:lnTo>
                  <a:pt x="8579950" y="960899"/>
                </a:lnTo>
                <a:cubicBezTo>
                  <a:pt x="8579740" y="962476"/>
                  <a:pt x="8579529" y="964053"/>
                  <a:pt x="8579319" y="965630"/>
                </a:cubicBezTo>
                <a:cubicBezTo>
                  <a:pt x="8579138" y="972972"/>
                  <a:pt x="8576531" y="980010"/>
                  <a:pt x="8547429" y="984506"/>
                </a:cubicBezTo>
                <a:cubicBezTo>
                  <a:pt x="8529238" y="1001725"/>
                  <a:pt x="8505565" y="1015840"/>
                  <a:pt x="8478704" y="1025490"/>
                </a:cubicBezTo>
                <a:cubicBezTo>
                  <a:pt x="8473109" y="1019545"/>
                  <a:pt x="8465819" y="1032194"/>
                  <a:pt x="8461421" y="1035512"/>
                </a:cubicBezTo>
                <a:cubicBezTo>
                  <a:pt x="8459739" y="1031087"/>
                  <a:pt x="8447663" y="1032074"/>
                  <a:pt x="8445003" y="1036851"/>
                </a:cubicBezTo>
                <a:cubicBezTo>
                  <a:pt x="8366593" y="1075951"/>
                  <a:pt x="8398773" y="1021402"/>
                  <a:pt x="8357350" y="1060213"/>
                </a:cubicBezTo>
                <a:cubicBezTo>
                  <a:pt x="8349366" y="1063843"/>
                  <a:pt x="8342208" y="1063367"/>
                  <a:pt x="8335565" y="1061151"/>
                </a:cubicBezTo>
                <a:lnTo>
                  <a:pt x="8325267" y="1055919"/>
                </a:lnTo>
                <a:lnTo>
                  <a:pt x="8293586" y="1076144"/>
                </a:lnTo>
                <a:cubicBezTo>
                  <a:pt x="8277595" y="1084193"/>
                  <a:pt x="8260401" y="1090863"/>
                  <a:pt x="8242405" y="1095960"/>
                </a:cubicBezTo>
                <a:cubicBezTo>
                  <a:pt x="8226373" y="1101227"/>
                  <a:pt x="8224213" y="1102052"/>
                  <a:pt x="8197391" y="1107746"/>
                </a:cubicBezTo>
                <a:cubicBezTo>
                  <a:pt x="8090266" y="1152133"/>
                  <a:pt x="8141491" y="1082372"/>
                  <a:pt x="8081474" y="1130125"/>
                </a:cubicBezTo>
                <a:cubicBezTo>
                  <a:pt x="8070634" y="1134173"/>
                  <a:pt x="8061619" y="1132810"/>
                  <a:pt x="8053585" y="1129169"/>
                </a:cubicBezTo>
                <a:lnTo>
                  <a:pt x="8038422" y="1119092"/>
                </a:lnTo>
                <a:lnTo>
                  <a:pt x="8029450" y="1125592"/>
                </a:lnTo>
                <a:cubicBezTo>
                  <a:pt x="7992226" y="1133484"/>
                  <a:pt x="7978616" y="1122765"/>
                  <a:pt x="7959552" y="1140188"/>
                </a:cubicBezTo>
                <a:cubicBezTo>
                  <a:pt x="7922008" y="1119572"/>
                  <a:pt x="7937737" y="1141786"/>
                  <a:pt x="7914188" y="1150862"/>
                </a:cubicBezTo>
                <a:cubicBezTo>
                  <a:pt x="7896037" y="1160155"/>
                  <a:pt x="7933463" y="1163411"/>
                  <a:pt x="7914918" y="1168758"/>
                </a:cubicBezTo>
                <a:cubicBezTo>
                  <a:pt x="7893102" y="1165887"/>
                  <a:pt x="7898453" y="1187420"/>
                  <a:pt x="7875510" y="1183153"/>
                </a:cubicBezTo>
                <a:cubicBezTo>
                  <a:pt x="7877354" y="1165743"/>
                  <a:pt x="7834286" y="1194789"/>
                  <a:pt x="7829932" y="1180782"/>
                </a:cubicBezTo>
                <a:cubicBezTo>
                  <a:pt x="7816047" y="1204874"/>
                  <a:pt x="7801901" y="1181513"/>
                  <a:pt x="7779182" y="1192665"/>
                </a:cubicBezTo>
                <a:cubicBezTo>
                  <a:pt x="7769446" y="1202686"/>
                  <a:pt x="7761564" y="1205661"/>
                  <a:pt x="7748774" y="1199586"/>
                </a:cubicBezTo>
                <a:cubicBezTo>
                  <a:pt x="7704339" y="1247771"/>
                  <a:pt x="7717626" y="1207638"/>
                  <a:pt x="7671846" y="1231966"/>
                </a:cubicBezTo>
                <a:cubicBezTo>
                  <a:pt x="7632956" y="1255682"/>
                  <a:pt x="7587383" y="1275180"/>
                  <a:pt x="7554146" y="1319748"/>
                </a:cubicBezTo>
                <a:cubicBezTo>
                  <a:pt x="7548775" y="1331557"/>
                  <a:pt x="7531272" y="1339155"/>
                  <a:pt x="7515052" y="1336718"/>
                </a:cubicBezTo>
                <a:cubicBezTo>
                  <a:pt x="7512260" y="1336298"/>
                  <a:pt x="7509613" y="1335590"/>
                  <a:pt x="7507193" y="1334617"/>
                </a:cubicBezTo>
                <a:cubicBezTo>
                  <a:pt x="7488273" y="1365207"/>
                  <a:pt x="7468925" y="1356298"/>
                  <a:pt x="7461694" y="1375866"/>
                </a:cubicBezTo>
                <a:cubicBezTo>
                  <a:pt x="7422434" y="1391917"/>
                  <a:pt x="7384603" y="1382819"/>
                  <a:pt x="7377571" y="1400128"/>
                </a:cubicBezTo>
                <a:cubicBezTo>
                  <a:pt x="7356236" y="1403926"/>
                  <a:pt x="7322509" y="1393138"/>
                  <a:pt x="7311261" y="1412652"/>
                </a:cubicBezTo>
                <a:cubicBezTo>
                  <a:pt x="7305349" y="1400071"/>
                  <a:pt x="7289966" y="1428039"/>
                  <a:pt x="7275307" y="1422171"/>
                </a:cubicBezTo>
                <a:cubicBezTo>
                  <a:pt x="7264529" y="1416601"/>
                  <a:pt x="7257348" y="1423786"/>
                  <a:pt x="7247783" y="1426330"/>
                </a:cubicBezTo>
                <a:cubicBezTo>
                  <a:pt x="7233839" y="1423056"/>
                  <a:pt x="7194363" y="1442037"/>
                  <a:pt x="7185047" y="1451812"/>
                </a:cubicBezTo>
                <a:cubicBezTo>
                  <a:pt x="7164447" y="1483396"/>
                  <a:pt x="7101577" y="1475742"/>
                  <a:pt x="7084117" y="1500281"/>
                </a:cubicBezTo>
                <a:cubicBezTo>
                  <a:pt x="7076899" y="1504821"/>
                  <a:pt x="7069494" y="1507565"/>
                  <a:pt x="7062011" y="1509183"/>
                </a:cubicBezTo>
                <a:lnTo>
                  <a:pt x="7040555" y="1511207"/>
                </a:lnTo>
                <a:lnTo>
                  <a:pt x="7033438" y="1506772"/>
                </a:lnTo>
                <a:lnTo>
                  <a:pt x="7020886" y="1510764"/>
                </a:lnTo>
                <a:lnTo>
                  <a:pt x="7017033" y="1510650"/>
                </a:lnTo>
                <a:lnTo>
                  <a:pt x="6995460" y="1511173"/>
                </a:lnTo>
                <a:cubicBezTo>
                  <a:pt x="7010208" y="1537643"/>
                  <a:pt x="6938512" y="1522467"/>
                  <a:pt x="6962144" y="1541508"/>
                </a:cubicBezTo>
                <a:cubicBezTo>
                  <a:pt x="6926351" y="1550586"/>
                  <a:pt x="6958236" y="1566326"/>
                  <a:pt x="6910674" y="1554793"/>
                </a:cubicBezTo>
                <a:cubicBezTo>
                  <a:pt x="6859225" y="1589274"/>
                  <a:pt x="6769015" y="1598548"/>
                  <a:pt x="6732152" y="1642538"/>
                </a:cubicBezTo>
                <a:cubicBezTo>
                  <a:pt x="6734901" y="1628031"/>
                  <a:pt x="6709146" y="1622413"/>
                  <a:pt x="6694106" y="1632377"/>
                </a:cubicBezTo>
                <a:cubicBezTo>
                  <a:pt x="6702628" y="1575914"/>
                  <a:pt x="6638899" y="1692862"/>
                  <a:pt x="6617223" y="1659889"/>
                </a:cubicBezTo>
                <a:cubicBezTo>
                  <a:pt x="6623246" y="1693349"/>
                  <a:pt x="6561228" y="1764690"/>
                  <a:pt x="6521138" y="1744340"/>
                </a:cubicBezTo>
                <a:cubicBezTo>
                  <a:pt x="6469831" y="1761656"/>
                  <a:pt x="6438109" y="1796731"/>
                  <a:pt x="6380677" y="1796883"/>
                </a:cubicBezTo>
                <a:cubicBezTo>
                  <a:pt x="6379865" y="1801686"/>
                  <a:pt x="6377810" y="1805986"/>
                  <a:pt x="6374897" y="1809910"/>
                </a:cubicBezTo>
                <a:lnTo>
                  <a:pt x="6364545" y="1820090"/>
                </a:lnTo>
                <a:lnTo>
                  <a:pt x="6362126" y="1819991"/>
                </a:lnTo>
                <a:cubicBezTo>
                  <a:pt x="6353055" y="1821720"/>
                  <a:pt x="6348796" y="1824537"/>
                  <a:pt x="6346673" y="1827824"/>
                </a:cubicBezTo>
                <a:lnTo>
                  <a:pt x="6345588" y="1832232"/>
                </a:lnTo>
                <a:lnTo>
                  <a:pt x="6335708" y="1838451"/>
                </a:lnTo>
                <a:lnTo>
                  <a:pt x="6318182" y="1852975"/>
                </a:lnTo>
                <a:lnTo>
                  <a:pt x="6313084" y="1853561"/>
                </a:lnTo>
                <a:lnTo>
                  <a:pt x="6283816" y="1872148"/>
                </a:lnTo>
                <a:lnTo>
                  <a:pt x="6282550" y="1871392"/>
                </a:lnTo>
                <a:cubicBezTo>
                  <a:pt x="6279041" y="1870121"/>
                  <a:pt x="6275192" y="1869982"/>
                  <a:pt x="6270527" y="1872208"/>
                </a:cubicBezTo>
                <a:cubicBezTo>
                  <a:pt x="6265029" y="1853962"/>
                  <a:pt x="6262790" y="1867903"/>
                  <a:pt x="6249518" y="1876079"/>
                </a:cubicBezTo>
                <a:cubicBezTo>
                  <a:pt x="6238019" y="1849564"/>
                  <a:pt x="6207959" y="1881750"/>
                  <a:pt x="6190386" y="1872478"/>
                </a:cubicBezTo>
                <a:cubicBezTo>
                  <a:pt x="6180893" y="1879083"/>
                  <a:pt x="6170646" y="1885584"/>
                  <a:pt x="6159777" y="1891745"/>
                </a:cubicBezTo>
                <a:lnTo>
                  <a:pt x="6153131" y="1895079"/>
                </a:lnTo>
                <a:lnTo>
                  <a:pt x="6152798" y="1894920"/>
                </a:lnTo>
                <a:cubicBezTo>
                  <a:pt x="6150925" y="1895166"/>
                  <a:pt x="6148578" y="1896082"/>
                  <a:pt x="6145388" y="1897990"/>
                </a:cubicBezTo>
                <a:lnTo>
                  <a:pt x="6141014" y="1901155"/>
                </a:lnTo>
                <a:lnTo>
                  <a:pt x="6128122" y="1907623"/>
                </a:lnTo>
                <a:lnTo>
                  <a:pt x="6122351" y="1908359"/>
                </a:lnTo>
                <a:cubicBezTo>
                  <a:pt x="6099508" y="1905910"/>
                  <a:pt x="6088334" y="1869006"/>
                  <a:pt x="6064750" y="1896394"/>
                </a:cubicBezTo>
                <a:cubicBezTo>
                  <a:pt x="6025977" y="1903785"/>
                  <a:pt x="5997095" y="1889190"/>
                  <a:pt x="5964230" y="1910038"/>
                </a:cubicBezTo>
                <a:cubicBezTo>
                  <a:pt x="5927910" y="1916874"/>
                  <a:pt x="5894873" y="1914928"/>
                  <a:pt x="5865399" y="1926966"/>
                </a:cubicBezTo>
                <a:cubicBezTo>
                  <a:pt x="5851644" y="1923038"/>
                  <a:pt x="5839380" y="1922808"/>
                  <a:pt x="5829951" y="1934755"/>
                </a:cubicBezTo>
                <a:cubicBezTo>
                  <a:pt x="5795498" y="1938369"/>
                  <a:pt x="5784532" y="1926246"/>
                  <a:pt x="5765285" y="1941322"/>
                </a:cubicBezTo>
                <a:cubicBezTo>
                  <a:pt x="5741789" y="1922874"/>
                  <a:pt x="5742385" y="1931607"/>
                  <a:pt x="5734750" y="1939793"/>
                </a:cubicBezTo>
                <a:lnTo>
                  <a:pt x="5733569" y="1940505"/>
                </a:lnTo>
                <a:lnTo>
                  <a:pt x="5730329" y="1937845"/>
                </a:lnTo>
                <a:lnTo>
                  <a:pt x="5724661" y="1937455"/>
                </a:lnTo>
                <a:lnTo>
                  <a:pt x="5710186" y="1941370"/>
                </a:lnTo>
                <a:lnTo>
                  <a:pt x="5704910" y="1943663"/>
                </a:lnTo>
                <a:cubicBezTo>
                  <a:pt x="5701213" y="1944937"/>
                  <a:pt x="5698678" y="1945391"/>
                  <a:pt x="5696836" y="1945271"/>
                </a:cubicBezTo>
                <a:lnTo>
                  <a:pt x="5696583" y="1945050"/>
                </a:lnTo>
                <a:lnTo>
                  <a:pt x="5689123" y="1947067"/>
                </a:lnTo>
                <a:cubicBezTo>
                  <a:pt x="5676655" y="1951072"/>
                  <a:pt x="5664639" y="1955533"/>
                  <a:pt x="5653291" y="1960245"/>
                </a:cubicBezTo>
                <a:cubicBezTo>
                  <a:pt x="5640346" y="1947636"/>
                  <a:pt x="5600180" y="1973739"/>
                  <a:pt x="5599385" y="1945198"/>
                </a:cubicBezTo>
                <a:cubicBezTo>
                  <a:pt x="5583913" y="1950736"/>
                  <a:pt x="5576590" y="1964134"/>
                  <a:pt x="5578300" y="1944963"/>
                </a:cubicBezTo>
                <a:cubicBezTo>
                  <a:pt x="5573104" y="1946266"/>
                  <a:pt x="5569560" y="1945382"/>
                  <a:pt x="5566758" y="1943441"/>
                </a:cubicBezTo>
                <a:lnTo>
                  <a:pt x="5565857" y="1942445"/>
                </a:lnTo>
                <a:lnTo>
                  <a:pt x="5531534" y="1955208"/>
                </a:lnTo>
                <a:lnTo>
                  <a:pt x="5526552" y="1954799"/>
                </a:lnTo>
                <a:lnTo>
                  <a:pt x="5504723" y="1965811"/>
                </a:lnTo>
                <a:lnTo>
                  <a:pt x="5493156" y="1970063"/>
                </a:lnTo>
                <a:lnTo>
                  <a:pt x="5490486" y="1974227"/>
                </a:lnTo>
                <a:cubicBezTo>
                  <a:pt x="5487271" y="1977077"/>
                  <a:pt x="5482233" y="1979045"/>
                  <a:pt x="5473107" y="1979001"/>
                </a:cubicBezTo>
                <a:lnTo>
                  <a:pt x="5470885" y="1978432"/>
                </a:lnTo>
                <a:lnTo>
                  <a:pt x="5457393" y="1986525"/>
                </a:lnTo>
                <a:cubicBezTo>
                  <a:pt x="5453194" y="1989853"/>
                  <a:pt x="5449663" y="1993721"/>
                  <a:pt x="5447102" y="1998329"/>
                </a:cubicBezTo>
                <a:cubicBezTo>
                  <a:pt x="5386283" y="2017364"/>
                  <a:pt x="5223545" y="2015483"/>
                  <a:pt x="5159151" y="2029640"/>
                </a:cubicBezTo>
                <a:cubicBezTo>
                  <a:pt x="5141359" y="2036610"/>
                  <a:pt x="5090827" y="2076822"/>
                  <a:pt x="5098838" y="2062961"/>
                </a:cubicBezTo>
                <a:cubicBezTo>
                  <a:pt x="5047883" y="2099457"/>
                  <a:pt x="4922007" y="2111466"/>
                  <a:pt x="4860988" y="2135698"/>
                </a:cubicBezTo>
                <a:cubicBezTo>
                  <a:pt x="4805413" y="2152292"/>
                  <a:pt x="4784714" y="2158665"/>
                  <a:pt x="4765388" y="2162525"/>
                </a:cubicBezTo>
                <a:cubicBezTo>
                  <a:pt x="4758560" y="2161978"/>
                  <a:pt x="4751823" y="2160531"/>
                  <a:pt x="4745033" y="2158859"/>
                </a:cubicBezTo>
                <a:lnTo>
                  <a:pt x="4741475" y="2157998"/>
                </a:lnTo>
                <a:lnTo>
                  <a:pt x="4728247" y="2159526"/>
                </a:lnTo>
                <a:lnTo>
                  <a:pt x="4723263" y="2153742"/>
                </a:lnTo>
                <a:lnTo>
                  <a:pt x="4593061" y="2171597"/>
                </a:lnTo>
                <a:lnTo>
                  <a:pt x="4405765" y="2199902"/>
                </a:lnTo>
                <a:cubicBezTo>
                  <a:pt x="4403942" y="2198353"/>
                  <a:pt x="4402457" y="2196614"/>
                  <a:pt x="4401354" y="2194745"/>
                </a:cubicBezTo>
                <a:lnTo>
                  <a:pt x="4366646" y="2198564"/>
                </a:lnTo>
                <a:lnTo>
                  <a:pt x="4354009" y="2204984"/>
                </a:lnTo>
                <a:lnTo>
                  <a:pt x="4348284" y="2205270"/>
                </a:lnTo>
                <a:lnTo>
                  <a:pt x="4333906" y="2205251"/>
                </a:lnTo>
                <a:cubicBezTo>
                  <a:pt x="4326429" y="2204713"/>
                  <a:pt x="4318024" y="2203940"/>
                  <a:pt x="4308819" y="2203822"/>
                </a:cubicBezTo>
                <a:lnTo>
                  <a:pt x="4301210" y="2204456"/>
                </a:lnTo>
                <a:lnTo>
                  <a:pt x="4283095" y="2198177"/>
                </a:lnTo>
                <a:cubicBezTo>
                  <a:pt x="4269863" y="2193337"/>
                  <a:pt x="4259612" y="2190345"/>
                  <a:pt x="4250119" y="2196342"/>
                </a:cubicBezTo>
                <a:cubicBezTo>
                  <a:pt x="4230702" y="2190559"/>
                  <a:pt x="4213171" y="2166890"/>
                  <a:pt x="4189203" y="2178994"/>
                </a:cubicBezTo>
                <a:cubicBezTo>
                  <a:pt x="4194512" y="2165594"/>
                  <a:pt x="4160734" y="2183257"/>
                  <a:pt x="4154035" y="2171950"/>
                </a:cubicBezTo>
                <a:cubicBezTo>
                  <a:pt x="4150098" y="2162547"/>
                  <a:pt x="4138934" y="2165714"/>
                  <a:pt x="4129569" y="2163850"/>
                </a:cubicBezTo>
                <a:cubicBezTo>
                  <a:pt x="4121391" y="2155090"/>
                  <a:pt x="4076089" y="2154737"/>
                  <a:pt x="4061250" y="2159236"/>
                </a:cubicBezTo>
                <a:cubicBezTo>
                  <a:pt x="4020618" y="2177811"/>
                  <a:pt x="3978175" y="2144465"/>
                  <a:pt x="3945480" y="2158279"/>
                </a:cubicBezTo>
                <a:cubicBezTo>
                  <a:pt x="3936362" y="2159139"/>
                  <a:pt x="3928502" y="2158369"/>
                  <a:pt x="3921468" y="2156588"/>
                </a:cubicBezTo>
                <a:lnTo>
                  <a:pt x="3903348" y="2149220"/>
                </a:lnTo>
                <a:lnTo>
                  <a:pt x="3901342" y="2142355"/>
                </a:lnTo>
                <a:lnTo>
                  <a:pt x="3888539" y="2140476"/>
                </a:lnTo>
                <a:lnTo>
                  <a:pt x="3885662" y="2138740"/>
                </a:lnTo>
                <a:cubicBezTo>
                  <a:pt x="3880178" y="2135398"/>
                  <a:pt x="3874645" y="2132286"/>
                  <a:pt x="3868627" y="2130023"/>
                </a:cubicBezTo>
                <a:cubicBezTo>
                  <a:pt x="3859240" y="2159198"/>
                  <a:pt x="3815892" y="2115590"/>
                  <a:pt x="3819177" y="2142111"/>
                </a:cubicBezTo>
                <a:cubicBezTo>
                  <a:pt x="3784478" y="2134756"/>
                  <a:pt x="3796708" y="2161930"/>
                  <a:pt x="3769100" y="2131731"/>
                </a:cubicBezTo>
                <a:cubicBezTo>
                  <a:pt x="3702423" y="2139704"/>
                  <a:pt x="3625642" y="2109386"/>
                  <a:pt x="3562752" y="2131785"/>
                </a:cubicBezTo>
                <a:cubicBezTo>
                  <a:pt x="3576244" y="2120400"/>
                  <a:pt x="3560801" y="2104591"/>
                  <a:pt x="3541402" y="2106821"/>
                </a:cubicBezTo>
                <a:cubicBezTo>
                  <a:pt x="3592232" y="2061584"/>
                  <a:pt x="3356194" y="2115384"/>
                  <a:pt x="3365341" y="2077638"/>
                </a:cubicBezTo>
                <a:cubicBezTo>
                  <a:pt x="3303594" y="2079161"/>
                  <a:pt x="3221644" y="2111487"/>
                  <a:pt x="3170922" y="2115957"/>
                </a:cubicBezTo>
                <a:cubicBezTo>
                  <a:pt x="3166532" y="2119769"/>
                  <a:pt x="3161579" y="2122617"/>
                  <a:pt x="3156256" y="2124773"/>
                </a:cubicBezTo>
                <a:lnTo>
                  <a:pt x="3140298" y="2129182"/>
                </a:lnTo>
                <a:lnTo>
                  <a:pt x="3138514" y="2128069"/>
                </a:lnTo>
                <a:cubicBezTo>
                  <a:pt x="3130169" y="2125710"/>
                  <a:pt x="3124679" y="2126336"/>
                  <a:pt x="3120467" y="2128281"/>
                </a:cubicBezTo>
                <a:lnTo>
                  <a:pt x="3116175" y="2131633"/>
                </a:lnTo>
                <a:lnTo>
                  <a:pt x="3103685" y="2132814"/>
                </a:lnTo>
                <a:lnTo>
                  <a:pt x="3078794" y="2137935"/>
                </a:lnTo>
                <a:lnTo>
                  <a:pt x="3074407" y="2136274"/>
                </a:lnTo>
                <a:lnTo>
                  <a:pt x="3037285" y="2139919"/>
                </a:lnTo>
                <a:lnTo>
                  <a:pt x="3036901" y="2138726"/>
                </a:lnTo>
                <a:cubicBezTo>
                  <a:pt x="3035193" y="2136135"/>
                  <a:pt x="3032337" y="2134379"/>
                  <a:pt x="3026996" y="2134322"/>
                </a:cubicBezTo>
                <a:cubicBezTo>
                  <a:pt x="3037063" y="2116196"/>
                  <a:pt x="3024412" y="2127308"/>
                  <a:pt x="3007772" y="2128742"/>
                </a:cubicBezTo>
                <a:cubicBezTo>
                  <a:pt x="3019697" y="2100910"/>
                  <a:pt x="2971305" y="2115987"/>
                  <a:pt x="2965030" y="2100494"/>
                </a:cubicBezTo>
                <a:cubicBezTo>
                  <a:pt x="2952539" y="2102174"/>
                  <a:pt x="2939545" y="2103445"/>
                  <a:pt x="2926342" y="2104155"/>
                </a:cubicBezTo>
                <a:lnTo>
                  <a:pt x="2918608" y="2104215"/>
                </a:lnTo>
                <a:cubicBezTo>
                  <a:pt x="2918564" y="2104122"/>
                  <a:pt x="2918519" y="2104030"/>
                  <a:pt x="2918475" y="2103937"/>
                </a:cubicBezTo>
                <a:cubicBezTo>
                  <a:pt x="2916840" y="2103354"/>
                  <a:pt x="2914314" y="2103149"/>
                  <a:pt x="2910360" y="2103444"/>
                </a:cubicBezTo>
                <a:lnTo>
                  <a:pt x="2904507" y="2104326"/>
                </a:lnTo>
                <a:lnTo>
                  <a:pt x="2889503" y="2104443"/>
                </a:lnTo>
                <a:lnTo>
                  <a:pt x="2884480" y="2102626"/>
                </a:lnTo>
                <a:lnTo>
                  <a:pt x="2882689" y="2099228"/>
                </a:lnTo>
                <a:lnTo>
                  <a:pt x="2881291" y="2099618"/>
                </a:lnTo>
                <a:cubicBezTo>
                  <a:pt x="2870663" y="2105606"/>
                  <a:pt x="2867338" y="2114210"/>
                  <a:pt x="2853979" y="2090388"/>
                </a:cubicBezTo>
                <a:cubicBezTo>
                  <a:pt x="2829652" y="2100099"/>
                  <a:pt x="2824975" y="2085577"/>
                  <a:pt x="2791790" y="2080332"/>
                </a:cubicBezTo>
                <a:cubicBezTo>
                  <a:pt x="2777850" y="2089504"/>
                  <a:pt x="2766709" y="2086170"/>
                  <a:pt x="2755844" y="2078874"/>
                </a:cubicBezTo>
                <a:cubicBezTo>
                  <a:pt x="2723488" y="2083049"/>
                  <a:pt x="2694065" y="2072780"/>
                  <a:pt x="2657742" y="2070179"/>
                </a:cubicBezTo>
                <a:cubicBezTo>
                  <a:pt x="2618372" y="2082020"/>
                  <a:pt x="2598368" y="2060559"/>
                  <a:pt x="2559549" y="2057873"/>
                </a:cubicBezTo>
                <a:cubicBezTo>
                  <a:pt x="2525789" y="2078403"/>
                  <a:pt x="2531908" y="2039838"/>
                  <a:pt x="2512054" y="2031671"/>
                </a:cubicBezTo>
                <a:lnTo>
                  <a:pt x="2506437" y="2030918"/>
                </a:lnTo>
                <a:lnTo>
                  <a:pt x="2491752" y="2033906"/>
                </a:lnTo>
                <a:lnTo>
                  <a:pt x="2486338" y="2035862"/>
                </a:lnTo>
                <a:cubicBezTo>
                  <a:pt x="2482568" y="2036899"/>
                  <a:pt x="2480011" y="2037191"/>
                  <a:pt x="2478186" y="2036953"/>
                </a:cubicBezTo>
                <a:lnTo>
                  <a:pt x="2477950" y="2036715"/>
                </a:lnTo>
                <a:lnTo>
                  <a:pt x="2470381" y="2038256"/>
                </a:lnTo>
                <a:cubicBezTo>
                  <a:pt x="2457686" y="2041461"/>
                  <a:pt x="2445410" y="2045155"/>
                  <a:pt x="2433781" y="2049140"/>
                </a:cubicBezTo>
                <a:cubicBezTo>
                  <a:pt x="2421781" y="2035703"/>
                  <a:pt x="2379959" y="2059234"/>
                  <a:pt x="2381172" y="2030645"/>
                </a:cubicBezTo>
                <a:cubicBezTo>
                  <a:pt x="2365380" y="2035192"/>
                  <a:pt x="2357148" y="2048120"/>
                  <a:pt x="2360198" y="2029059"/>
                </a:cubicBezTo>
                <a:cubicBezTo>
                  <a:pt x="2354933" y="2030031"/>
                  <a:pt x="2351467" y="2028919"/>
                  <a:pt x="2348815" y="2026798"/>
                </a:cubicBezTo>
                <a:lnTo>
                  <a:pt x="2347988" y="2025745"/>
                </a:lnTo>
                <a:lnTo>
                  <a:pt x="2312920" y="2036311"/>
                </a:lnTo>
                <a:lnTo>
                  <a:pt x="2307986" y="2035583"/>
                </a:lnTo>
                <a:lnTo>
                  <a:pt x="2285481" y="2045197"/>
                </a:lnTo>
                <a:lnTo>
                  <a:pt x="2273666" y="2048710"/>
                </a:lnTo>
                <a:lnTo>
                  <a:pt x="2270719" y="2052702"/>
                </a:lnTo>
                <a:cubicBezTo>
                  <a:pt x="2267315" y="2055347"/>
                  <a:pt x="2262161" y="2056992"/>
                  <a:pt x="2253080" y="2056363"/>
                </a:cubicBezTo>
                <a:lnTo>
                  <a:pt x="2250906" y="2055654"/>
                </a:lnTo>
                <a:lnTo>
                  <a:pt x="2236905" y="2062882"/>
                </a:lnTo>
                <a:cubicBezTo>
                  <a:pt x="2232493" y="2065942"/>
                  <a:pt x="2228705" y="2069583"/>
                  <a:pt x="2225830" y="2074027"/>
                </a:cubicBezTo>
                <a:cubicBezTo>
                  <a:pt x="2173117" y="2059597"/>
                  <a:pt x="2128486" y="2085502"/>
                  <a:pt x="2073776" y="2089244"/>
                </a:cubicBezTo>
                <a:cubicBezTo>
                  <a:pt x="2046050" y="2059365"/>
                  <a:pt x="1957570" y="2112693"/>
                  <a:pt x="1948256" y="2146616"/>
                </a:cubicBezTo>
                <a:cubicBezTo>
                  <a:pt x="1943005" y="2109192"/>
                  <a:pt x="1832736" y="2206239"/>
                  <a:pt x="1865582" y="2153738"/>
                </a:cubicBezTo>
                <a:cubicBezTo>
                  <a:pt x="1847376" y="2159567"/>
                  <a:pt x="1826258" y="2147592"/>
                  <a:pt x="1835210" y="2134244"/>
                </a:cubicBezTo>
                <a:cubicBezTo>
                  <a:pt x="1781916" y="2167476"/>
                  <a:pt x="1695112" y="2153556"/>
                  <a:pt x="1632661" y="2173882"/>
                </a:cubicBezTo>
                <a:cubicBezTo>
                  <a:pt x="1594177" y="2150642"/>
                  <a:pt x="1616426" y="2173975"/>
                  <a:pt x="1579590" y="2173680"/>
                </a:cubicBezTo>
                <a:cubicBezTo>
                  <a:pt x="1592812" y="2198112"/>
                  <a:pt x="1533818" y="2165220"/>
                  <a:pt x="1535601" y="2194590"/>
                </a:cubicBezTo>
                <a:cubicBezTo>
                  <a:pt x="1528840" y="2193608"/>
                  <a:pt x="1522236" y="2191728"/>
                  <a:pt x="1515594" y="2189622"/>
                </a:cubicBezTo>
                <a:lnTo>
                  <a:pt x="1512113" y="2188534"/>
                </a:lnTo>
                <a:lnTo>
                  <a:pt x="1498838" y="2189213"/>
                </a:lnTo>
                <a:lnTo>
                  <a:pt x="1494279" y="2183112"/>
                </a:lnTo>
                <a:lnTo>
                  <a:pt x="1473714" y="2179625"/>
                </a:lnTo>
                <a:cubicBezTo>
                  <a:pt x="1466138" y="2179292"/>
                  <a:pt x="1458132" y="2180071"/>
                  <a:pt x="1449503" y="2182633"/>
                </a:cubicBezTo>
                <a:lnTo>
                  <a:pt x="1266687" y="2212688"/>
                </a:lnTo>
                <a:cubicBezTo>
                  <a:pt x="1256792" y="2212722"/>
                  <a:pt x="1247024" y="2217857"/>
                  <a:pt x="1239614" y="2209727"/>
                </a:cubicBezTo>
                <a:cubicBezTo>
                  <a:pt x="1228778" y="2200326"/>
                  <a:pt x="1202276" y="2223497"/>
                  <a:pt x="1202436" y="2209817"/>
                </a:cubicBezTo>
                <a:cubicBezTo>
                  <a:pt x="1183471" y="2225854"/>
                  <a:pt x="1157340" y="2206849"/>
                  <a:pt x="1136097" y="2205112"/>
                </a:cubicBezTo>
                <a:cubicBezTo>
                  <a:pt x="1100396" y="2209415"/>
                  <a:pt x="1013922" y="2231219"/>
                  <a:pt x="988232" y="2235635"/>
                </a:cubicBezTo>
                <a:cubicBezTo>
                  <a:pt x="986445" y="2234079"/>
                  <a:pt x="984332" y="2232722"/>
                  <a:pt x="981959" y="2231607"/>
                </a:cubicBezTo>
                <a:cubicBezTo>
                  <a:pt x="968170" y="2225130"/>
                  <a:pt x="948759" y="2228043"/>
                  <a:pt x="938600" y="2238113"/>
                </a:cubicBezTo>
                <a:cubicBezTo>
                  <a:pt x="888371" y="2272824"/>
                  <a:pt x="837950" y="2280135"/>
                  <a:pt x="791788" y="2293224"/>
                </a:cubicBezTo>
                <a:cubicBezTo>
                  <a:pt x="739035" y="2305159"/>
                  <a:pt x="769009" y="2269676"/>
                  <a:pt x="706914" y="2305046"/>
                </a:cubicBezTo>
                <a:cubicBezTo>
                  <a:pt x="697882" y="2295919"/>
                  <a:pt x="689339" y="2296797"/>
                  <a:pt x="675971" y="2304030"/>
                </a:cubicBezTo>
                <a:cubicBezTo>
                  <a:pt x="650201" y="2309060"/>
                  <a:pt x="647591" y="2282853"/>
                  <a:pt x="624180" y="2302650"/>
                </a:cubicBezTo>
                <a:cubicBezTo>
                  <a:pt x="626400" y="2287987"/>
                  <a:pt x="574045" y="2305175"/>
                  <a:pt x="583453" y="2288788"/>
                </a:cubicBezTo>
                <a:cubicBezTo>
                  <a:pt x="564313" y="2278832"/>
                  <a:pt x="559671" y="2301039"/>
                  <a:pt x="540946" y="2292721"/>
                </a:cubicBezTo>
                <a:cubicBezTo>
                  <a:pt x="521576" y="2293191"/>
                  <a:pt x="554439" y="2305843"/>
                  <a:pt x="533680" y="2310233"/>
                </a:cubicBezTo>
                <a:cubicBezTo>
                  <a:pt x="508069" y="2313043"/>
                  <a:pt x="512638" y="2338541"/>
                  <a:pt x="487366" y="2309053"/>
                </a:cubicBezTo>
                <a:cubicBezTo>
                  <a:pt x="462164" y="2321083"/>
                  <a:pt x="454441" y="2307251"/>
                  <a:pt x="416820" y="2305443"/>
                </a:cubicBezTo>
                <a:cubicBezTo>
                  <a:pt x="403012" y="2315890"/>
                  <a:pt x="390105" y="2313733"/>
                  <a:pt x="376805" y="2307647"/>
                </a:cubicBezTo>
                <a:cubicBezTo>
                  <a:pt x="341751" y="2315035"/>
                  <a:pt x="307408" y="2307897"/>
                  <a:pt x="266777" y="2309012"/>
                </a:cubicBezTo>
                <a:cubicBezTo>
                  <a:pt x="225310" y="2324664"/>
                  <a:pt x="199419" y="2305548"/>
                  <a:pt x="156013" y="2306832"/>
                </a:cubicBezTo>
                <a:cubicBezTo>
                  <a:pt x="117457" y="2333851"/>
                  <a:pt x="122965" y="2279562"/>
                  <a:pt x="87258" y="2285511"/>
                </a:cubicBezTo>
                <a:cubicBezTo>
                  <a:pt x="38977" y="2309189"/>
                  <a:pt x="74043" y="2277969"/>
                  <a:pt x="23798" y="2281822"/>
                </a:cubicBezTo>
                <a:lnTo>
                  <a:pt x="0" y="2285369"/>
                </a:lnTo>
                <a:lnTo>
                  <a:pt x="0"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bg2"/>
              </a:solidFill>
            </a:endParaRPr>
          </a:p>
        </p:txBody>
      </p:sp>
      <p:sp>
        <p:nvSpPr>
          <p:cNvPr id="2" name="Title 1">
            <a:extLst>
              <a:ext uri="{FF2B5EF4-FFF2-40B4-BE49-F238E27FC236}">
                <a16:creationId xmlns:a16="http://schemas.microsoft.com/office/drawing/2014/main" id="{27BF6358-0A15-4220-BBA5-1A5CDA4104D6}"/>
              </a:ext>
            </a:extLst>
          </p:cNvPr>
          <p:cNvSpPr>
            <a:spLocks noGrp="1"/>
          </p:cNvSpPr>
          <p:nvPr>
            <p:ph type="title"/>
          </p:nvPr>
        </p:nvSpPr>
        <p:spPr>
          <a:xfrm>
            <a:off x="497973" y="393380"/>
            <a:ext cx="7655427" cy="739881"/>
          </a:xfrm>
          <a:prstGeom prst="ellipse">
            <a:avLst/>
          </a:prstGeom>
        </p:spPr>
        <p:txBody>
          <a:bodyPr vert="horz" lIns="91440" tIns="45720" rIns="91440" bIns="45720" rtlCol="0" anchor="b">
            <a:normAutofit/>
          </a:bodyPr>
          <a:lstStyle/>
          <a:p>
            <a:r>
              <a:rPr lang="en-US" sz="3100" dirty="0" err="1"/>
              <a:t>Ivars</a:t>
            </a:r>
            <a:r>
              <a:rPr lang="en-US" sz="3100" dirty="0"/>
              <a:t> liv </a:t>
            </a:r>
            <a:r>
              <a:rPr lang="en-US" sz="3100" dirty="0" err="1"/>
              <a:t>før</a:t>
            </a:r>
            <a:r>
              <a:rPr lang="en-US" sz="3100" dirty="0"/>
              <a:t> 1942</a:t>
            </a:r>
          </a:p>
        </p:txBody>
      </p:sp>
      <p:pic>
        <p:nvPicPr>
          <p:cNvPr id="8" name="Content Placeholder 7">
            <a:extLst>
              <a:ext uri="{FF2B5EF4-FFF2-40B4-BE49-F238E27FC236}">
                <a16:creationId xmlns:a16="http://schemas.microsoft.com/office/drawing/2014/main" id="{BD0C5FBF-DCC8-0363-9DA1-B83EC4939E00}"/>
              </a:ext>
            </a:extLst>
          </p:cNvPr>
          <p:cNvPicPr>
            <a:picLocks noGrp="1" noChangeAspect="1"/>
          </p:cNvPicPr>
          <p:nvPr>
            <p:ph sz="half" idx="1"/>
          </p:nvPr>
        </p:nvPicPr>
        <p:blipFill>
          <a:blip r:embed="rId3"/>
          <a:stretch>
            <a:fillRect/>
          </a:stretch>
        </p:blipFill>
        <p:spPr>
          <a:xfrm>
            <a:off x="6444461" y="1663024"/>
            <a:ext cx="5157150" cy="2900897"/>
          </a:xfrm>
          <a:prstGeom prst="rect">
            <a:avLst/>
          </a:prstGeom>
        </p:spPr>
      </p:pic>
      <p:sp>
        <p:nvSpPr>
          <p:cNvPr id="51" name="Freeform: Shape 50">
            <a:extLst>
              <a:ext uri="{FF2B5EF4-FFF2-40B4-BE49-F238E27FC236}">
                <a16:creationId xmlns:a16="http://schemas.microsoft.com/office/drawing/2014/main" id="{CFDF195F-784B-4D00-8C92-6FC1B0499E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07088" y="6277971"/>
            <a:ext cx="6884912" cy="580030"/>
          </a:xfrm>
          <a:custGeom>
            <a:avLst/>
            <a:gdLst>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127968 w 6884912"/>
              <a:gd name="connsiteY58" fmla="*/ 287613 h 1161397"/>
              <a:gd name="connsiteX59" fmla="*/ 3222191 w 6884912"/>
              <a:gd name="connsiteY59" fmla="*/ 307887 h 1161397"/>
              <a:gd name="connsiteX60" fmla="*/ 3227953 w 6884912"/>
              <a:gd name="connsiteY60" fmla="*/ 297650 h 1161397"/>
              <a:gd name="connsiteX61" fmla="*/ 3287859 w 6884912"/>
              <a:gd name="connsiteY61" fmla="*/ 287558 h 1161397"/>
              <a:gd name="connsiteX62" fmla="*/ 3510042 w 6884912"/>
              <a:gd name="connsiteY62" fmla="*/ 311820 h 1161397"/>
              <a:gd name="connsiteX63" fmla="*/ 3626773 w 6884912"/>
              <a:gd name="connsiteY63" fmla="*/ 290452 h 1161397"/>
              <a:gd name="connsiteX64" fmla="*/ 3666217 w 6884912"/>
              <a:gd name="connsiteY64" fmla="*/ 273255 h 1161397"/>
              <a:gd name="connsiteX65" fmla="*/ 3732427 w 6884912"/>
              <a:gd name="connsiteY65" fmla="*/ 245039 h 1161397"/>
              <a:gd name="connsiteX66" fmla="*/ 3777022 w 6884912"/>
              <a:gd name="connsiteY66" fmla="*/ 200276 h 1161397"/>
              <a:gd name="connsiteX67" fmla="*/ 3791246 w 6884912"/>
              <a:gd name="connsiteY67" fmla="*/ 189996 h 1161397"/>
              <a:gd name="connsiteX68" fmla="*/ 3819864 w 6884912"/>
              <a:gd name="connsiteY68" fmla="*/ 194605 h 1161397"/>
              <a:gd name="connsiteX69" fmla="*/ 3830398 w 6884912"/>
              <a:gd name="connsiteY69" fmla="*/ 188383 h 1161397"/>
              <a:gd name="connsiteX70" fmla="*/ 3834360 w 6884912"/>
              <a:gd name="connsiteY70" fmla="*/ 188992 h 1161397"/>
              <a:gd name="connsiteX71" fmla="*/ 3843715 w 6884912"/>
              <a:gd name="connsiteY71" fmla="*/ 188752 h 1161397"/>
              <a:gd name="connsiteX72" fmla="*/ 3842609 w 6884912"/>
              <a:gd name="connsiteY72" fmla="*/ 197386 h 1161397"/>
              <a:gd name="connsiteX73" fmla="*/ 3853961 w 6884912"/>
              <a:gd name="connsiteY73" fmla="*/ 213380 h 1161397"/>
              <a:gd name="connsiteX74" fmla="*/ 3907640 w 6884912"/>
              <a:gd name="connsiteY74" fmla="*/ 207568 h 1161397"/>
              <a:gd name="connsiteX75" fmla="*/ 3910449 w 6884912"/>
              <a:gd name="connsiteY75" fmla="*/ 197808 h 1161397"/>
              <a:gd name="connsiteX76" fmla="*/ 3917197 w 6884912"/>
              <a:gd name="connsiteY76" fmla="*/ 196121 h 1161397"/>
              <a:gd name="connsiteX77" fmla="*/ 3922400 w 6884912"/>
              <a:gd name="connsiteY77" fmla="*/ 205056 h 1161397"/>
              <a:gd name="connsiteX78" fmla="*/ 4013061 w 6884912"/>
              <a:gd name="connsiteY78" fmla="*/ 224874 h 1161397"/>
              <a:gd name="connsiteX79" fmla="*/ 4134285 w 6884912"/>
              <a:gd name="connsiteY79" fmla="*/ 235592 h 1161397"/>
              <a:gd name="connsiteX80" fmla="*/ 4220717 w 6884912"/>
              <a:gd name="connsiteY80" fmla="*/ 192946 h 1161397"/>
              <a:gd name="connsiteX81" fmla="*/ 4228802 w 6884912"/>
              <a:gd name="connsiteY81" fmla="*/ 201468 h 1161397"/>
              <a:gd name="connsiteX82" fmla="*/ 4289361 w 6884912"/>
              <a:gd name="connsiteY82" fmla="*/ 196642 h 1161397"/>
              <a:gd name="connsiteX83" fmla="*/ 4498913 w 6884912"/>
              <a:gd name="connsiteY83" fmla="*/ 118915 h 1161397"/>
              <a:gd name="connsiteX84" fmla="*/ 4617330 w 6884912"/>
              <a:gd name="connsiteY84" fmla="*/ 111163 h 1161397"/>
              <a:gd name="connsiteX85" fmla="*/ 4659778 w 6884912"/>
              <a:gd name="connsiteY85" fmla="*/ 118219 h 1161397"/>
              <a:gd name="connsiteX86" fmla="*/ 4730870 w 6884912"/>
              <a:gd name="connsiteY86" fmla="*/ 129432 h 1161397"/>
              <a:gd name="connsiteX87" fmla="*/ 4785037 w 6884912"/>
              <a:gd name="connsiteY87" fmla="*/ 161964 h 1161397"/>
              <a:gd name="connsiteX88" fmla="*/ 4844073 w 6884912"/>
              <a:gd name="connsiteY88" fmla="*/ 161768 h 1161397"/>
              <a:gd name="connsiteX89" fmla="*/ 4856454 w 6884912"/>
              <a:gd name="connsiteY89" fmla="*/ 130488 h 1161397"/>
              <a:gd name="connsiteX90" fmla="*/ 4920038 w 6884912"/>
              <a:gd name="connsiteY90" fmla="*/ 140418 h 1161397"/>
              <a:gd name="connsiteX91" fmla="*/ 5016639 w 6884912"/>
              <a:gd name="connsiteY91" fmla="*/ 158905 h 1161397"/>
              <a:gd name="connsiteX92" fmla="*/ 5072009 w 6884912"/>
              <a:gd name="connsiteY92" fmla="*/ 161502 h 1161397"/>
              <a:gd name="connsiteX93" fmla="*/ 5223626 w 6884912"/>
              <a:gd name="connsiteY93" fmla="*/ 177356 h 1161397"/>
              <a:gd name="connsiteX94" fmla="*/ 5375773 w 6884912"/>
              <a:gd name="connsiteY94" fmla="*/ 199913 h 1161397"/>
              <a:gd name="connsiteX95" fmla="*/ 5467502 w 6884912"/>
              <a:gd name="connsiteY95" fmla="*/ 250963 h 1161397"/>
              <a:gd name="connsiteX96" fmla="*/ 5592395 w 6884912"/>
              <a:gd name="connsiteY96" fmla="*/ 265434 h 1161397"/>
              <a:gd name="connsiteX97" fmla="*/ 5613532 w 6884912"/>
              <a:gd name="connsiteY97" fmla="*/ 273379 h 1161397"/>
              <a:gd name="connsiteX98" fmla="*/ 5642173 w 6884912"/>
              <a:gd name="connsiteY98" fmla="*/ 266904 h 1161397"/>
              <a:gd name="connsiteX99" fmla="*/ 5756910 w 6884912"/>
              <a:gd name="connsiteY99" fmla="*/ 239211 h 1161397"/>
              <a:gd name="connsiteX100" fmla="*/ 5846667 w 6884912"/>
              <a:gd name="connsiteY100" fmla="*/ 201786 h 1161397"/>
              <a:gd name="connsiteX101" fmla="*/ 5960732 w 6884912"/>
              <a:gd name="connsiteY101" fmla="*/ 220708 h 1161397"/>
              <a:gd name="connsiteX102" fmla="*/ 6029542 w 6884912"/>
              <a:gd name="connsiteY102" fmla="*/ 210339 h 1161397"/>
              <a:gd name="connsiteX103" fmla="*/ 6141123 w 6884912"/>
              <a:gd name="connsiteY103" fmla="*/ 159923 h 1161397"/>
              <a:gd name="connsiteX104" fmla="*/ 6290640 w 6884912"/>
              <a:gd name="connsiteY104" fmla="*/ 167441 h 1161397"/>
              <a:gd name="connsiteX105" fmla="*/ 6322806 w 6884912"/>
              <a:gd name="connsiteY105" fmla="*/ 213293 h 1161397"/>
              <a:gd name="connsiteX106" fmla="*/ 6364914 w 6884912"/>
              <a:gd name="connsiteY106" fmla="*/ 240140 h 1161397"/>
              <a:gd name="connsiteX107" fmla="*/ 6380420 w 6884912"/>
              <a:gd name="connsiteY107" fmla="*/ 173195 h 1161397"/>
              <a:gd name="connsiteX108" fmla="*/ 6507891 w 6884912"/>
              <a:gd name="connsiteY108" fmla="*/ 118474 h 1161397"/>
              <a:gd name="connsiteX109" fmla="*/ 6571807 w 6884912"/>
              <a:gd name="connsiteY109" fmla="*/ 98636 h 1161397"/>
              <a:gd name="connsiteX110" fmla="*/ 6671880 w 6884912"/>
              <a:gd name="connsiteY110" fmla="*/ 82931 h 1161397"/>
              <a:gd name="connsiteX111" fmla="*/ 6702266 w 6884912"/>
              <a:gd name="connsiteY111" fmla="*/ 75470 h 1161397"/>
              <a:gd name="connsiteX112" fmla="*/ 6845802 w 6884912"/>
              <a:gd name="connsiteY112" fmla="*/ 24496 h 116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6884912" h="1161397">
                <a:moveTo>
                  <a:pt x="6884912" y="0"/>
                </a:moveTo>
                <a:lnTo>
                  <a:pt x="6884912" y="1161397"/>
                </a:lnTo>
                <a:lnTo>
                  <a:pt x="0" y="1161397"/>
                </a:lnTo>
                <a:lnTo>
                  <a:pt x="27135" y="1147460"/>
                </a:lnTo>
                <a:cubicBezTo>
                  <a:pt x="57431" y="1167048"/>
                  <a:pt x="61886" y="1135904"/>
                  <a:pt x="115388" y="1159043"/>
                </a:cubicBezTo>
                <a:cubicBezTo>
                  <a:pt x="116121" y="1155340"/>
                  <a:pt x="117370" y="1151777"/>
                  <a:pt x="119094" y="1148463"/>
                </a:cubicBezTo>
                <a:cubicBezTo>
                  <a:pt x="129121" y="1129214"/>
                  <a:pt x="152727" y="1122391"/>
                  <a:pt x="171824" y="1133224"/>
                </a:cubicBezTo>
                <a:cubicBezTo>
                  <a:pt x="254344" y="1161369"/>
                  <a:pt x="315458" y="1143220"/>
                  <a:pt x="376455" y="1137381"/>
                </a:cubicBezTo>
                <a:cubicBezTo>
                  <a:pt x="443775" y="1125614"/>
                  <a:pt x="382885" y="1083927"/>
                  <a:pt x="478946" y="1106011"/>
                </a:cubicBezTo>
                <a:cubicBezTo>
                  <a:pt x="481662" y="1085172"/>
                  <a:pt x="491731" y="1081489"/>
                  <a:pt x="512111" y="1085599"/>
                </a:cubicBezTo>
                <a:cubicBezTo>
                  <a:pt x="544368" y="1078502"/>
                  <a:pt x="526559" y="1032754"/>
                  <a:pt x="567875" y="1051976"/>
                </a:cubicBezTo>
                <a:cubicBezTo>
                  <a:pt x="553871" y="1028602"/>
                  <a:pt x="624901" y="1025930"/>
                  <a:pt x="601644" y="1003997"/>
                </a:cubicBezTo>
                <a:cubicBezTo>
                  <a:pt x="614803" y="975652"/>
                  <a:pt x="637415" y="1010272"/>
                  <a:pt x="651408" y="984938"/>
                </a:cubicBezTo>
                <a:cubicBezTo>
                  <a:pt x="673042" y="974024"/>
                  <a:pt x="646948" y="1015207"/>
                  <a:pt x="673197" y="1010060"/>
                </a:cubicBezTo>
                <a:cubicBezTo>
                  <a:pt x="703527" y="999318"/>
                  <a:pt x="718626" y="1045053"/>
                  <a:pt x="723108" y="980081"/>
                </a:cubicBezTo>
                <a:cubicBezTo>
                  <a:pt x="760262" y="985126"/>
                  <a:pt x="757827" y="957145"/>
                  <a:pt x="797699" y="931362"/>
                </a:cubicBezTo>
                <a:cubicBezTo>
                  <a:pt x="821097" y="940623"/>
                  <a:pt x="833565" y="929189"/>
                  <a:pt x="843359" y="910894"/>
                </a:cubicBezTo>
                <a:cubicBezTo>
                  <a:pt x="887668" y="902160"/>
                  <a:pt x="919738" y="869376"/>
                  <a:pt x="965215" y="846701"/>
                </a:cubicBezTo>
                <a:cubicBezTo>
                  <a:pt x="1023081" y="848019"/>
                  <a:pt x="1036422" y="800154"/>
                  <a:pt x="1085080" y="776086"/>
                </a:cubicBezTo>
                <a:cubicBezTo>
                  <a:pt x="1140763" y="795544"/>
                  <a:pt x="1110309" y="730471"/>
                  <a:pt x="1131224" y="706160"/>
                </a:cubicBezTo>
                <a:lnTo>
                  <a:pt x="1138051" y="702034"/>
                </a:lnTo>
                <a:lnTo>
                  <a:pt x="1158800" y="700004"/>
                </a:lnTo>
                <a:lnTo>
                  <a:pt x="1166947" y="700762"/>
                </a:lnTo>
                <a:cubicBezTo>
                  <a:pt x="1172432" y="700717"/>
                  <a:pt x="1175913" y="699961"/>
                  <a:pt x="1178135" y="698631"/>
                </a:cubicBezTo>
                <a:lnTo>
                  <a:pt x="1178301" y="698094"/>
                </a:lnTo>
                <a:lnTo>
                  <a:pt x="1188995" y="697048"/>
                </a:lnTo>
                <a:cubicBezTo>
                  <a:pt x="1207294" y="696390"/>
                  <a:pt x="1225337" y="696802"/>
                  <a:pt x="1242716" y="698052"/>
                </a:cubicBezTo>
                <a:cubicBezTo>
                  <a:pt x="1250387" y="668345"/>
                  <a:pt x="1318259" y="689091"/>
                  <a:pt x="1299977" y="639196"/>
                </a:cubicBezTo>
                <a:cubicBezTo>
                  <a:pt x="1323072" y="639367"/>
                  <a:pt x="1341279" y="658105"/>
                  <a:pt x="1326190" y="625955"/>
                </a:cubicBezTo>
                <a:cubicBezTo>
                  <a:pt x="1333572" y="625050"/>
                  <a:pt x="1337406" y="621362"/>
                  <a:pt x="1339600" y="616295"/>
                </a:cubicBezTo>
                <a:lnTo>
                  <a:pt x="1340054" y="614022"/>
                </a:lnTo>
                <a:lnTo>
                  <a:pt x="1391606" y="615229"/>
                </a:lnTo>
                <a:lnTo>
                  <a:pt x="1397565" y="611490"/>
                </a:lnTo>
                <a:lnTo>
                  <a:pt x="1432302" y="617267"/>
                </a:lnTo>
                <a:lnTo>
                  <a:pt x="1449644" y="617591"/>
                </a:lnTo>
                <a:lnTo>
                  <a:pt x="1455793" y="623174"/>
                </a:lnTo>
                <a:cubicBezTo>
                  <a:pt x="1461744" y="626151"/>
                  <a:pt x="1469373" y="626493"/>
                  <a:pt x="1480758" y="620863"/>
                </a:cubicBezTo>
                <a:lnTo>
                  <a:pt x="1483154" y="618527"/>
                </a:lnTo>
                <a:lnTo>
                  <a:pt x="1505495" y="624325"/>
                </a:lnTo>
                <a:cubicBezTo>
                  <a:pt x="1512992" y="627532"/>
                  <a:pt x="1520025" y="632078"/>
                  <a:pt x="1526340" y="638496"/>
                </a:cubicBezTo>
                <a:cubicBezTo>
                  <a:pt x="1586113" y="586768"/>
                  <a:pt x="1659006" y="610309"/>
                  <a:pt x="1731986" y="589682"/>
                </a:cubicBezTo>
                <a:cubicBezTo>
                  <a:pt x="1750397" y="523106"/>
                  <a:pt x="1896056" y="573257"/>
                  <a:pt x="1927935" y="628540"/>
                </a:cubicBezTo>
                <a:cubicBezTo>
                  <a:pt x="1912854" y="559823"/>
                  <a:pt x="2112261" y="676347"/>
                  <a:pt x="2039075" y="599964"/>
                </a:cubicBezTo>
                <a:cubicBezTo>
                  <a:pt x="2066036" y="601198"/>
                  <a:pt x="2086366" y="569532"/>
                  <a:pt x="2066980" y="550413"/>
                </a:cubicBezTo>
                <a:cubicBezTo>
                  <a:pt x="2155364" y="582582"/>
                  <a:pt x="2259548" y="514786"/>
                  <a:pt x="2352236" y="519602"/>
                </a:cubicBezTo>
                <a:cubicBezTo>
                  <a:pt x="2388450" y="459394"/>
                  <a:pt x="2373298" y="511682"/>
                  <a:pt x="2420791" y="492826"/>
                </a:cubicBezTo>
                <a:cubicBezTo>
                  <a:pt x="2417962" y="542563"/>
                  <a:pt x="2475071" y="455098"/>
                  <a:pt x="2489932" y="507864"/>
                </a:cubicBezTo>
                <a:cubicBezTo>
                  <a:pt x="2498105" y="502761"/>
                  <a:pt x="2505553" y="496153"/>
                  <a:pt x="2512917" y="489127"/>
                </a:cubicBezTo>
                <a:lnTo>
                  <a:pt x="2516783" y="485473"/>
                </a:lnTo>
                <a:lnTo>
                  <a:pt x="2534360" y="480064"/>
                </a:lnTo>
                <a:lnTo>
                  <a:pt x="2536691" y="467018"/>
                </a:lnTo>
                <a:lnTo>
                  <a:pt x="2561265" y="450623"/>
                </a:lnTo>
                <a:cubicBezTo>
                  <a:pt x="2570872" y="446262"/>
                  <a:pt x="2581686" y="443655"/>
                  <a:pt x="2594349" y="443884"/>
                </a:cubicBezTo>
                <a:cubicBezTo>
                  <a:pt x="2640435" y="464638"/>
                  <a:pt x="2696955" y="396361"/>
                  <a:pt x="2754324" y="424766"/>
                </a:cubicBezTo>
                <a:cubicBezTo>
                  <a:pt x="2775130" y="430896"/>
                  <a:pt x="2837731" y="423458"/>
                  <a:pt x="2848470" y="405966"/>
                </a:cubicBezTo>
                <a:cubicBezTo>
                  <a:pt x="2861295" y="401100"/>
                  <a:pt x="2876936" y="405309"/>
                  <a:pt x="2881772" y="387260"/>
                </a:cubicBezTo>
                <a:cubicBezTo>
                  <a:pt x="2890299" y="365261"/>
                  <a:pt x="2938134" y="392997"/>
                  <a:pt x="2929932" y="368912"/>
                </a:cubicBezTo>
                <a:cubicBezTo>
                  <a:pt x="2963844" y="387799"/>
                  <a:pt x="2986550" y="341223"/>
                  <a:pt x="3013020" y="327578"/>
                </a:cubicBezTo>
                <a:cubicBezTo>
                  <a:pt x="3040041" y="346996"/>
                  <a:pt x="3068934" y="299222"/>
                  <a:pt x="3127968" y="287613"/>
                </a:cubicBezTo>
                <a:cubicBezTo>
                  <a:pt x="3157770" y="310215"/>
                  <a:pt x="3167695" y="279445"/>
                  <a:pt x="3222191" y="307887"/>
                </a:cubicBezTo>
                <a:cubicBezTo>
                  <a:pt x="3223593" y="304249"/>
                  <a:pt x="3225533" y="300801"/>
                  <a:pt x="3227953" y="297650"/>
                </a:cubicBezTo>
                <a:cubicBezTo>
                  <a:pt x="3242008" y="279345"/>
                  <a:pt x="3268831" y="274825"/>
                  <a:pt x="3287859" y="287558"/>
                </a:cubicBezTo>
                <a:cubicBezTo>
                  <a:pt x="3373144" y="323866"/>
                  <a:pt x="3442657" y="311681"/>
                  <a:pt x="3510042" y="311820"/>
                </a:cubicBezTo>
                <a:cubicBezTo>
                  <a:pt x="3585274" y="306641"/>
                  <a:pt x="3525753" y="258887"/>
                  <a:pt x="3626773" y="290452"/>
                </a:cubicBezTo>
                <a:cubicBezTo>
                  <a:pt x="3633124" y="269835"/>
                  <a:pt x="3644693" y="267134"/>
                  <a:pt x="3666217" y="273255"/>
                </a:cubicBezTo>
                <a:cubicBezTo>
                  <a:pt x="3702502" y="269310"/>
                  <a:pt x="3690563" y="221720"/>
                  <a:pt x="3732427" y="245039"/>
                </a:cubicBezTo>
                <a:cubicBezTo>
                  <a:pt x="3720985" y="220241"/>
                  <a:pt x="3798776" y="224539"/>
                  <a:pt x="3777022" y="200276"/>
                </a:cubicBezTo>
                <a:cubicBezTo>
                  <a:pt x="3781759" y="193499"/>
                  <a:pt x="3786499" y="190723"/>
                  <a:pt x="3791246" y="189996"/>
                </a:cubicBezTo>
                <a:cubicBezTo>
                  <a:pt x="3800740" y="188542"/>
                  <a:pt x="3810265" y="195284"/>
                  <a:pt x="3819864" y="194605"/>
                </a:cubicBezTo>
                <a:lnTo>
                  <a:pt x="3830398" y="188383"/>
                </a:lnTo>
                <a:lnTo>
                  <a:pt x="3834360" y="188992"/>
                </a:lnTo>
                <a:lnTo>
                  <a:pt x="3843715" y="188752"/>
                </a:lnTo>
                <a:lnTo>
                  <a:pt x="3842609" y="197386"/>
                </a:lnTo>
                <a:cubicBezTo>
                  <a:pt x="3840673" y="205638"/>
                  <a:pt x="3839248" y="214671"/>
                  <a:pt x="3853961" y="213380"/>
                </a:cubicBezTo>
                <a:cubicBezTo>
                  <a:pt x="3884396" y="206569"/>
                  <a:pt x="3895082" y="241941"/>
                  <a:pt x="3907640" y="207568"/>
                </a:cubicBezTo>
                <a:lnTo>
                  <a:pt x="3910449" y="197808"/>
                </a:lnTo>
                <a:lnTo>
                  <a:pt x="3917197" y="196121"/>
                </a:lnTo>
                <a:cubicBezTo>
                  <a:pt x="3920833" y="196372"/>
                  <a:pt x="3922919" y="198717"/>
                  <a:pt x="3922400" y="205056"/>
                </a:cubicBezTo>
                <a:cubicBezTo>
                  <a:pt x="3950680" y="178467"/>
                  <a:pt x="3984062" y="218098"/>
                  <a:pt x="4013061" y="224874"/>
                </a:cubicBezTo>
                <a:cubicBezTo>
                  <a:pt x="4034530" y="199451"/>
                  <a:pt x="4074202" y="238734"/>
                  <a:pt x="4134285" y="235592"/>
                </a:cubicBezTo>
                <a:cubicBezTo>
                  <a:pt x="4157674" y="206403"/>
                  <a:pt x="4174806" y="233822"/>
                  <a:pt x="4220717" y="192946"/>
                </a:cubicBezTo>
                <a:cubicBezTo>
                  <a:pt x="4222964" y="196132"/>
                  <a:pt x="4225687" y="199002"/>
                  <a:pt x="4228802" y="201468"/>
                </a:cubicBezTo>
                <a:cubicBezTo>
                  <a:pt x="4246898" y="215792"/>
                  <a:pt x="4274013" y="213632"/>
                  <a:pt x="4289361" y="196642"/>
                </a:cubicBezTo>
                <a:cubicBezTo>
                  <a:pt x="4363212" y="140627"/>
                  <a:pt x="4433598" y="135488"/>
                  <a:pt x="4498913" y="118915"/>
                </a:cubicBezTo>
                <a:cubicBezTo>
                  <a:pt x="4573135" y="105586"/>
                  <a:pt x="4527062" y="166416"/>
                  <a:pt x="4617330" y="111163"/>
                </a:cubicBezTo>
                <a:cubicBezTo>
                  <a:pt x="4628518" y="129608"/>
                  <a:pt x="4640397" y="129405"/>
                  <a:pt x="4659778" y="118219"/>
                </a:cubicBezTo>
                <a:cubicBezTo>
                  <a:pt x="4695929" y="113193"/>
                  <a:pt x="4695958" y="162259"/>
                  <a:pt x="4730870" y="129432"/>
                </a:cubicBezTo>
                <a:cubicBezTo>
                  <a:pt x="4725822" y="156271"/>
                  <a:pt x="4800214" y="133127"/>
                  <a:pt x="4785037" y="161964"/>
                </a:cubicBezTo>
                <a:cubicBezTo>
                  <a:pt x="4810025" y="183633"/>
                  <a:pt x="4819434" y="143205"/>
                  <a:pt x="4844073" y="161768"/>
                </a:cubicBezTo>
                <a:cubicBezTo>
                  <a:pt x="4870797" y="164132"/>
                  <a:pt x="4827288" y="135164"/>
                  <a:pt x="4856454" y="130488"/>
                </a:cubicBezTo>
                <a:cubicBezTo>
                  <a:pt x="4892086" y="129553"/>
                  <a:pt x="4889263" y="81477"/>
                  <a:pt x="4920038" y="140418"/>
                </a:cubicBezTo>
                <a:cubicBezTo>
                  <a:pt x="4956358" y="122308"/>
                  <a:pt x="4965108" y="149263"/>
                  <a:pt x="5016639" y="158905"/>
                </a:cubicBezTo>
                <a:cubicBezTo>
                  <a:pt x="5037063" y="141828"/>
                  <a:pt x="5054534" y="147986"/>
                  <a:pt x="5072009" y="161502"/>
                </a:cubicBezTo>
                <a:cubicBezTo>
                  <a:pt x="5121260" y="153653"/>
                  <a:pt x="5167555" y="172635"/>
                  <a:pt x="5223626" y="177356"/>
                </a:cubicBezTo>
                <a:cubicBezTo>
                  <a:pt x="5282824" y="155243"/>
                  <a:pt x="5315859" y="195041"/>
                  <a:pt x="5375773" y="199913"/>
                </a:cubicBezTo>
                <a:cubicBezTo>
                  <a:pt x="5432511" y="156218"/>
                  <a:pt x="5417550" y="256036"/>
                  <a:pt x="5467502" y="250963"/>
                </a:cubicBezTo>
                <a:cubicBezTo>
                  <a:pt x="5547124" y="209975"/>
                  <a:pt x="5467171" y="283839"/>
                  <a:pt x="5592395" y="265434"/>
                </a:cubicBezTo>
                <a:cubicBezTo>
                  <a:pt x="5599201" y="258867"/>
                  <a:pt x="5614752" y="264706"/>
                  <a:pt x="5613532" y="273379"/>
                </a:cubicBezTo>
                <a:cubicBezTo>
                  <a:pt x="5621390" y="270408"/>
                  <a:pt x="5639720" y="253173"/>
                  <a:pt x="5642173" y="266904"/>
                </a:cubicBezTo>
                <a:cubicBezTo>
                  <a:pt x="5682296" y="267049"/>
                  <a:pt x="5721812" y="257513"/>
                  <a:pt x="5756910" y="239211"/>
                </a:cubicBezTo>
                <a:cubicBezTo>
                  <a:pt x="5834998" y="260050"/>
                  <a:pt x="5790596" y="197229"/>
                  <a:pt x="5846667" y="201786"/>
                </a:cubicBezTo>
                <a:cubicBezTo>
                  <a:pt x="5892444" y="227312"/>
                  <a:pt x="5908324" y="204527"/>
                  <a:pt x="5960732" y="220708"/>
                </a:cubicBezTo>
                <a:cubicBezTo>
                  <a:pt x="5977124" y="175349"/>
                  <a:pt x="6009640" y="223654"/>
                  <a:pt x="6029542" y="210339"/>
                </a:cubicBezTo>
                <a:cubicBezTo>
                  <a:pt x="6063108" y="261420"/>
                  <a:pt x="6107411" y="160034"/>
                  <a:pt x="6141123" y="159923"/>
                </a:cubicBezTo>
                <a:cubicBezTo>
                  <a:pt x="6198068" y="167749"/>
                  <a:pt x="6260628" y="219715"/>
                  <a:pt x="6290640" y="167441"/>
                </a:cubicBezTo>
                <a:cubicBezTo>
                  <a:pt x="6295193" y="188689"/>
                  <a:pt x="6290494" y="217816"/>
                  <a:pt x="6322806" y="213293"/>
                </a:cubicBezTo>
                <a:cubicBezTo>
                  <a:pt x="6335911" y="223881"/>
                  <a:pt x="6338726" y="256581"/>
                  <a:pt x="6364914" y="240140"/>
                </a:cubicBezTo>
                <a:cubicBezTo>
                  <a:pt x="6331888" y="211628"/>
                  <a:pt x="6385856" y="207033"/>
                  <a:pt x="6380420" y="173195"/>
                </a:cubicBezTo>
                <a:cubicBezTo>
                  <a:pt x="6420580" y="151473"/>
                  <a:pt x="6513519" y="179296"/>
                  <a:pt x="6507891" y="118474"/>
                </a:cubicBezTo>
                <a:cubicBezTo>
                  <a:pt x="6519398" y="82452"/>
                  <a:pt x="6571830" y="137398"/>
                  <a:pt x="6571807" y="98636"/>
                </a:cubicBezTo>
                <a:cubicBezTo>
                  <a:pt x="6594702" y="123421"/>
                  <a:pt x="6634676" y="82071"/>
                  <a:pt x="6671880" y="82931"/>
                </a:cubicBezTo>
                <a:cubicBezTo>
                  <a:pt x="6678855" y="65407"/>
                  <a:pt x="6687415" y="66196"/>
                  <a:pt x="6702266" y="75470"/>
                </a:cubicBezTo>
                <a:cubicBezTo>
                  <a:pt x="6747004" y="78450"/>
                  <a:pt x="6798307" y="53072"/>
                  <a:pt x="6845802" y="24496"/>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3A0580EC-CF3C-46D0-D7C1-453F7F08B2C5}"/>
              </a:ext>
            </a:extLst>
          </p:cNvPr>
          <p:cNvPicPr>
            <a:picLocks noChangeAspect="1"/>
          </p:cNvPicPr>
          <p:nvPr/>
        </p:nvPicPr>
        <p:blipFill>
          <a:blip r:embed="rId4"/>
          <a:stretch>
            <a:fillRect/>
          </a:stretch>
        </p:blipFill>
        <p:spPr>
          <a:xfrm>
            <a:off x="10094495" y="6386292"/>
            <a:ext cx="1862381" cy="393966"/>
          </a:xfrm>
          <a:prstGeom prst="rect">
            <a:avLst/>
          </a:prstGeom>
        </p:spPr>
      </p:pic>
      <p:pic>
        <p:nvPicPr>
          <p:cNvPr id="4" name="Picture 3" descr="A child on skis in the snow&#10;&#10;Description automatically generated">
            <a:extLst>
              <a:ext uri="{FF2B5EF4-FFF2-40B4-BE49-F238E27FC236}">
                <a16:creationId xmlns:a16="http://schemas.microsoft.com/office/drawing/2014/main" id="{B274C5CF-C577-6256-D064-CAF974479B1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3851" y="2947812"/>
            <a:ext cx="2645486" cy="3715245"/>
          </a:xfrm>
          <a:prstGeom prst="rect">
            <a:avLst/>
          </a:prstGeom>
        </p:spPr>
      </p:pic>
      <p:pic>
        <p:nvPicPr>
          <p:cNvPr id="5" name="Picture 4">
            <a:extLst>
              <a:ext uri="{FF2B5EF4-FFF2-40B4-BE49-F238E27FC236}">
                <a16:creationId xmlns:a16="http://schemas.microsoft.com/office/drawing/2014/main" id="{56CFFD43-AC83-A267-1716-EE2F40C40003}"/>
              </a:ext>
            </a:extLst>
          </p:cNvPr>
          <p:cNvPicPr>
            <a:picLocks noChangeAspect="1"/>
          </p:cNvPicPr>
          <p:nvPr/>
        </p:nvPicPr>
        <p:blipFill>
          <a:blip r:embed="rId6"/>
          <a:stretch>
            <a:fillRect/>
          </a:stretch>
        </p:blipFill>
        <p:spPr>
          <a:xfrm>
            <a:off x="408490" y="2402019"/>
            <a:ext cx="2920237" cy="2706859"/>
          </a:xfrm>
          <a:prstGeom prst="rect">
            <a:avLst/>
          </a:prstGeom>
        </p:spPr>
      </p:pic>
    </p:spTree>
    <p:extLst>
      <p:ext uri="{BB962C8B-B14F-4D97-AF65-F5344CB8AC3E}">
        <p14:creationId xmlns:p14="http://schemas.microsoft.com/office/powerpoint/2010/main" val="12675301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7" name="Rectangle 46">
            <a:extLst>
              <a:ext uri="{FF2B5EF4-FFF2-40B4-BE49-F238E27FC236}">
                <a16:creationId xmlns:a16="http://schemas.microsoft.com/office/drawing/2014/main" id="{78BA5F19-D5E1-4ECC-BEC2-DF7AEDFD7C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Freeform: Shape 48">
            <a:extLst>
              <a:ext uri="{FF2B5EF4-FFF2-40B4-BE49-F238E27FC236}">
                <a16:creationId xmlns:a16="http://schemas.microsoft.com/office/drawing/2014/main" id="{50CC88A9-A661-4C48-866E-8734E511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1269336" cy="2008639"/>
          </a:xfrm>
          <a:custGeom>
            <a:avLst/>
            <a:gdLst>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296127 w 11269336"/>
              <a:gd name="connsiteY139" fmla="*/ 2023208 h 2323145"/>
              <a:gd name="connsiteX140" fmla="*/ 5174645 w 11269336"/>
              <a:gd name="connsiteY140" fmla="*/ 2088358 h 2323145"/>
              <a:gd name="connsiteX141" fmla="*/ 5092476 w 11269336"/>
              <a:gd name="connsiteY141" fmla="*/ 2100737 h 2323145"/>
              <a:gd name="connsiteX142" fmla="*/ 5060738 w 11269336"/>
              <a:gd name="connsiteY142" fmla="*/ 2083274 h 2323145"/>
              <a:gd name="connsiteX143" fmla="*/ 4860988 w 11269336"/>
              <a:gd name="connsiteY143" fmla="*/ 2135698 h 2323145"/>
              <a:gd name="connsiteX144" fmla="*/ 4807902 w 11269336"/>
              <a:gd name="connsiteY144" fmla="*/ 2138894 h 2323145"/>
              <a:gd name="connsiteX145" fmla="*/ 4765388 w 11269336"/>
              <a:gd name="connsiteY145" fmla="*/ 2162525 h 2323145"/>
              <a:gd name="connsiteX146" fmla="*/ 4745033 w 11269336"/>
              <a:gd name="connsiteY146" fmla="*/ 2158859 h 2323145"/>
              <a:gd name="connsiteX147" fmla="*/ 4741475 w 11269336"/>
              <a:gd name="connsiteY147" fmla="*/ 2157998 h 2323145"/>
              <a:gd name="connsiteX148" fmla="*/ 4728247 w 11269336"/>
              <a:gd name="connsiteY148" fmla="*/ 2159526 h 2323145"/>
              <a:gd name="connsiteX149" fmla="*/ 4723263 w 11269336"/>
              <a:gd name="connsiteY149" fmla="*/ 2153742 h 2323145"/>
              <a:gd name="connsiteX150" fmla="*/ 4702453 w 11269336"/>
              <a:gd name="connsiteY150" fmla="*/ 2151586 h 2323145"/>
              <a:gd name="connsiteX151" fmla="*/ 4678455 w 11269336"/>
              <a:gd name="connsiteY151" fmla="*/ 2156131 h 2323145"/>
              <a:gd name="connsiteX152" fmla="*/ 4593061 w 11269336"/>
              <a:gd name="connsiteY152" fmla="*/ 2171597 h 2323145"/>
              <a:gd name="connsiteX153" fmla="*/ 4579902 w 11269336"/>
              <a:gd name="connsiteY153" fmla="*/ 2177927 h 2323145"/>
              <a:gd name="connsiteX154" fmla="*/ 4533444 w 11269336"/>
              <a:gd name="connsiteY154" fmla="*/ 2181200 h 2323145"/>
              <a:gd name="connsiteX155" fmla="*/ 4492832 w 11269336"/>
              <a:gd name="connsiteY155" fmla="*/ 2188033 h 2323145"/>
              <a:gd name="connsiteX156" fmla="*/ 4467257 w 11269336"/>
              <a:gd name="connsiteY156" fmla="*/ 2196121 h 2323145"/>
              <a:gd name="connsiteX157" fmla="*/ 4459937 w 11269336"/>
              <a:gd name="connsiteY157" fmla="*/ 2195182 h 2323145"/>
              <a:gd name="connsiteX158" fmla="*/ 4433312 w 11269336"/>
              <a:gd name="connsiteY158" fmla="*/ 2199004 h 2323145"/>
              <a:gd name="connsiteX159" fmla="*/ 4420601 w 11269336"/>
              <a:gd name="connsiteY159" fmla="*/ 2205158 h 2323145"/>
              <a:gd name="connsiteX160" fmla="*/ 4405765 w 11269336"/>
              <a:gd name="connsiteY160" fmla="*/ 2199902 h 2323145"/>
              <a:gd name="connsiteX161" fmla="*/ 4401354 w 11269336"/>
              <a:gd name="connsiteY161" fmla="*/ 2194745 h 2323145"/>
              <a:gd name="connsiteX162" fmla="*/ 4383151 w 11269336"/>
              <a:gd name="connsiteY162" fmla="*/ 2201140 h 2323145"/>
              <a:gd name="connsiteX163" fmla="*/ 4366646 w 11269336"/>
              <a:gd name="connsiteY163" fmla="*/ 2198564 h 2323145"/>
              <a:gd name="connsiteX164" fmla="*/ 4354009 w 11269336"/>
              <a:gd name="connsiteY164" fmla="*/ 2204984 h 2323145"/>
              <a:gd name="connsiteX165" fmla="*/ 4348284 w 11269336"/>
              <a:gd name="connsiteY165" fmla="*/ 2205270 h 2323145"/>
              <a:gd name="connsiteX166" fmla="*/ 4333906 w 11269336"/>
              <a:gd name="connsiteY166" fmla="*/ 2205251 h 2323145"/>
              <a:gd name="connsiteX167" fmla="*/ 4308819 w 11269336"/>
              <a:gd name="connsiteY167" fmla="*/ 2203822 h 2323145"/>
              <a:gd name="connsiteX168" fmla="*/ 4301210 w 11269336"/>
              <a:gd name="connsiteY168" fmla="*/ 2204456 h 2323145"/>
              <a:gd name="connsiteX169" fmla="*/ 4283095 w 11269336"/>
              <a:gd name="connsiteY169" fmla="*/ 2198177 h 2323145"/>
              <a:gd name="connsiteX170" fmla="*/ 4250119 w 11269336"/>
              <a:gd name="connsiteY170" fmla="*/ 2196342 h 2323145"/>
              <a:gd name="connsiteX171" fmla="*/ 4189203 w 11269336"/>
              <a:gd name="connsiteY171" fmla="*/ 2178994 h 2323145"/>
              <a:gd name="connsiteX172" fmla="*/ 4154035 w 11269336"/>
              <a:gd name="connsiteY172" fmla="*/ 2171950 h 2323145"/>
              <a:gd name="connsiteX173" fmla="*/ 4129569 w 11269336"/>
              <a:gd name="connsiteY173" fmla="*/ 2163850 h 2323145"/>
              <a:gd name="connsiteX174" fmla="*/ 4061250 w 11269336"/>
              <a:gd name="connsiteY174" fmla="*/ 2159236 h 2323145"/>
              <a:gd name="connsiteX175" fmla="*/ 3945480 w 11269336"/>
              <a:gd name="connsiteY175" fmla="*/ 2158279 h 2323145"/>
              <a:gd name="connsiteX176" fmla="*/ 3921468 w 11269336"/>
              <a:gd name="connsiteY176" fmla="*/ 2156588 h 2323145"/>
              <a:gd name="connsiteX177" fmla="*/ 3903348 w 11269336"/>
              <a:gd name="connsiteY177" fmla="*/ 2149220 h 2323145"/>
              <a:gd name="connsiteX178" fmla="*/ 3901342 w 11269336"/>
              <a:gd name="connsiteY178" fmla="*/ 2142355 h 2323145"/>
              <a:gd name="connsiteX179" fmla="*/ 3888539 w 11269336"/>
              <a:gd name="connsiteY179" fmla="*/ 2140476 h 2323145"/>
              <a:gd name="connsiteX180" fmla="*/ 3885662 w 11269336"/>
              <a:gd name="connsiteY180" fmla="*/ 2138740 h 2323145"/>
              <a:gd name="connsiteX181" fmla="*/ 3868627 w 11269336"/>
              <a:gd name="connsiteY181" fmla="*/ 2130023 h 2323145"/>
              <a:gd name="connsiteX182" fmla="*/ 3819177 w 11269336"/>
              <a:gd name="connsiteY182" fmla="*/ 2142111 h 2323145"/>
              <a:gd name="connsiteX183" fmla="*/ 3769100 w 11269336"/>
              <a:gd name="connsiteY183" fmla="*/ 2131731 h 2323145"/>
              <a:gd name="connsiteX184" fmla="*/ 3562752 w 11269336"/>
              <a:gd name="connsiteY184" fmla="*/ 2131785 h 2323145"/>
              <a:gd name="connsiteX185" fmla="*/ 3541402 w 11269336"/>
              <a:gd name="connsiteY185" fmla="*/ 2106821 h 2323145"/>
              <a:gd name="connsiteX186" fmla="*/ 3460591 w 11269336"/>
              <a:gd name="connsiteY186" fmla="*/ 2097951 h 2323145"/>
              <a:gd name="connsiteX187" fmla="*/ 3320348 w 11269336"/>
              <a:gd name="connsiteY187" fmla="*/ 2130191 h 2323145"/>
              <a:gd name="connsiteX188" fmla="*/ 3170922 w 11269336"/>
              <a:gd name="connsiteY188" fmla="*/ 2115957 h 2323145"/>
              <a:gd name="connsiteX189" fmla="*/ 3156256 w 11269336"/>
              <a:gd name="connsiteY189" fmla="*/ 2124773 h 2323145"/>
              <a:gd name="connsiteX190" fmla="*/ 3140298 w 11269336"/>
              <a:gd name="connsiteY190" fmla="*/ 2129182 h 2323145"/>
              <a:gd name="connsiteX191" fmla="*/ 3138514 w 11269336"/>
              <a:gd name="connsiteY191" fmla="*/ 2128069 h 2323145"/>
              <a:gd name="connsiteX192" fmla="*/ 3120467 w 11269336"/>
              <a:gd name="connsiteY192" fmla="*/ 2128281 h 2323145"/>
              <a:gd name="connsiteX193" fmla="*/ 3116175 w 11269336"/>
              <a:gd name="connsiteY193" fmla="*/ 2131633 h 2323145"/>
              <a:gd name="connsiteX194" fmla="*/ 3103685 w 11269336"/>
              <a:gd name="connsiteY194" fmla="*/ 2132814 h 2323145"/>
              <a:gd name="connsiteX195" fmla="*/ 3078794 w 11269336"/>
              <a:gd name="connsiteY195" fmla="*/ 2137935 h 2323145"/>
              <a:gd name="connsiteX196" fmla="*/ 3074407 w 11269336"/>
              <a:gd name="connsiteY196" fmla="*/ 2136274 h 2323145"/>
              <a:gd name="connsiteX197" fmla="*/ 3037285 w 11269336"/>
              <a:gd name="connsiteY197" fmla="*/ 2139919 h 2323145"/>
              <a:gd name="connsiteX198" fmla="*/ 3036901 w 11269336"/>
              <a:gd name="connsiteY198" fmla="*/ 2138726 h 2323145"/>
              <a:gd name="connsiteX199" fmla="*/ 3026996 w 11269336"/>
              <a:gd name="connsiteY199" fmla="*/ 2134322 h 2323145"/>
              <a:gd name="connsiteX200" fmla="*/ 3007772 w 11269336"/>
              <a:gd name="connsiteY200" fmla="*/ 2128742 h 2323145"/>
              <a:gd name="connsiteX201" fmla="*/ 2965030 w 11269336"/>
              <a:gd name="connsiteY201" fmla="*/ 2100494 h 2323145"/>
              <a:gd name="connsiteX202" fmla="*/ 2926342 w 11269336"/>
              <a:gd name="connsiteY202" fmla="*/ 2104155 h 2323145"/>
              <a:gd name="connsiteX203" fmla="*/ 2918608 w 11269336"/>
              <a:gd name="connsiteY203" fmla="*/ 2104215 h 2323145"/>
              <a:gd name="connsiteX204" fmla="*/ 2918475 w 11269336"/>
              <a:gd name="connsiteY204" fmla="*/ 2103937 h 2323145"/>
              <a:gd name="connsiteX205" fmla="*/ 2910360 w 11269336"/>
              <a:gd name="connsiteY205" fmla="*/ 2103444 h 2323145"/>
              <a:gd name="connsiteX206" fmla="*/ 2904507 w 11269336"/>
              <a:gd name="connsiteY206" fmla="*/ 2104326 h 2323145"/>
              <a:gd name="connsiteX207" fmla="*/ 2889503 w 11269336"/>
              <a:gd name="connsiteY207" fmla="*/ 2104443 h 2323145"/>
              <a:gd name="connsiteX208" fmla="*/ 2884480 w 11269336"/>
              <a:gd name="connsiteY208" fmla="*/ 2102626 h 2323145"/>
              <a:gd name="connsiteX209" fmla="*/ 2882689 w 11269336"/>
              <a:gd name="connsiteY209" fmla="*/ 2099228 h 2323145"/>
              <a:gd name="connsiteX210" fmla="*/ 2881291 w 11269336"/>
              <a:gd name="connsiteY210" fmla="*/ 2099618 h 2323145"/>
              <a:gd name="connsiteX211" fmla="*/ 2853979 w 11269336"/>
              <a:gd name="connsiteY211" fmla="*/ 2090388 h 2323145"/>
              <a:gd name="connsiteX212" fmla="*/ 2791790 w 11269336"/>
              <a:gd name="connsiteY212" fmla="*/ 2080332 h 2323145"/>
              <a:gd name="connsiteX213" fmla="*/ 2755844 w 11269336"/>
              <a:gd name="connsiteY213" fmla="*/ 2078874 h 2323145"/>
              <a:gd name="connsiteX214" fmla="*/ 2657742 w 11269336"/>
              <a:gd name="connsiteY214" fmla="*/ 2070179 h 2323145"/>
              <a:gd name="connsiteX215" fmla="*/ 2559549 w 11269336"/>
              <a:gd name="connsiteY215" fmla="*/ 2057873 h 2323145"/>
              <a:gd name="connsiteX216" fmla="*/ 2512054 w 11269336"/>
              <a:gd name="connsiteY216" fmla="*/ 2031671 h 2323145"/>
              <a:gd name="connsiteX217" fmla="*/ 2506437 w 11269336"/>
              <a:gd name="connsiteY217" fmla="*/ 2030918 h 2323145"/>
              <a:gd name="connsiteX218" fmla="*/ 2491752 w 11269336"/>
              <a:gd name="connsiteY218" fmla="*/ 2033906 h 2323145"/>
              <a:gd name="connsiteX219" fmla="*/ 2486338 w 11269336"/>
              <a:gd name="connsiteY219" fmla="*/ 2035862 h 2323145"/>
              <a:gd name="connsiteX220" fmla="*/ 2478186 w 11269336"/>
              <a:gd name="connsiteY220" fmla="*/ 2036953 h 2323145"/>
              <a:gd name="connsiteX221" fmla="*/ 2477950 w 11269336"/>
              <a:gd name="connsiteY221" fmla="*/ 2036715 h 2323145"/>
              <a:gd name="connsiteX222" fmla="*/ 2470381 w 11269336"/>
              <a:gd name="connsiteY222" fmla="*/ 2038256 h 2323145"/>
              <a:gd name="connsiteX223" fmla="*/ 2433781 w 11269336"/>
              <a:gd name="connsiteY223" fmla="*/ 2049140 h 2323145"/>
              <a:gd name="connsiteX224" fmla="*/ 2381172 w 11269336"/>
              <a:gd name="connsiteY224" fmla="*/ 2030645 h 2323145"/>
              <a:gd name="connsiteX225" fmla="*/ 2360198 w 11269336"/>
              <a:gd name="connsiteY225" fmla="*/ 2029059 h 2323145"/>
              <a:gd name="connsiteX226" fmla="*/ 2348815 w 11269336"/>
              <a:gd name="connsiteY226" fmla="*/ 2026798 h 2323145"/>
              <a:gd name="connsiteX227" fmla="*/ 2347988 w 11269336"/>
              <a:gd name="connsiteY227" fmla="*/ 2025745 h 2323145"/>
              <a:gd name="connsiteX228" fmla="*/ 2312920 w 11269336"/>
              <a:gd name="connsiteY228" fmla="*/ 2036311 h 2323145"/>
              <a:gd name="connsiteX229" fmla="*/ 2307986 w 11269336"/>
              <a:gd name="connsiteY229" fmla="*/ 2035583 h 2323145"/>
              <a:gd name="connsiteX230" fmla="*/ 2285481 w 11269336"/>
              <a:gd name="connsiteY230" fmla="*/ 2045197 h 2323145"/>
              <a:gd name="connsiteX231" fmla="*/ 2273666 w 11269336"/>
              <a:gd name="connsiteY231" fmla="*/ 2048710 h 2323145"/>
              <a:gd name="connsiteX232" fmla="*/ 2270719 w 11269336"/>
              <a:gd name="connsiteY232" fmla="*/ 2052702 h 2323145"/>
              <a:gd name="connsiteX233" fmla="*/ 2253080 w 11269336"/>
              <a:gd name="connsiteY233" fmla="*/ 2056363 h 2323145"/>
              <a:gd name="connsiteX234" fmla="*/ 2250906 w 11269336"/>
              <a:gd name="connsiteY234" fmla="*/ 2055654 h 2323145"/>
              <a:gd name="connsiteX235" fmla="*/ 2236905 w 11269336"/>
              <a:gd name="connsiteY235" fmla="*/ 2062882 h 2323145"/>
              <a:gd name="connsiteX236" fmla="*/ 2225830 w 11269336"/>
              <a:gd name="connsiteY236" fmla="*/ 2074027 h 2323145"/>
              <a:gd name="connsiteX237" fmla="*/ 2073776 w 11269336"/>
              <a:gd name="connsiteY237" fmla="*/ 2089244 h 2323145"/>
              <a:gd name="connsiteX238" fmla="*/ 1948256 w 11269336"/>
              <a:gd name="connsiteY238" fmla="*/ 2146616 h 2323145"/>
              <a:gd name="connsiteX239" fmla="*/ 1865582 w 11269336"/>
              <a:gd name="connsiteY239" fmla="*/ 2153738 h 2323145"/>
              <a:gd name="connsiteX240" fmla="*/ 1835210 w 11269336"/>
              <a:gd name="connsiteY240" fmla="*/ 2134244 h 2323145"/>
              <a:gd name="connsiteX241" fmla="*/ 1632661 w 11269336"/>
              <a:gd name="connsiteY241" fmla="*/ 2173882 h 2323145"/>
              <a:gd name="connsiteX242" fmla="*/ 1579590 w 11269336"/>
              <a:gd name="connsiteY242" fmla="*/ 2173680 h 2323145"/>
              <a:gd name="connsiteX243" fmla="*/ 1535601 w 11269336"/>
              <a:gd name="connsiteY243" fmla="*/ 2194590 h 2323145"/>
              <a:gd name="connsiteX244" fmla="*/ 1515594 w 11269336"/>
              <a:gd name="connsiteY244" fmla="*/ 2189622 h 2323145"/>
              <a:gd name="connsiteX245" fmla="*/ 1512113 w 11269336"/>
              <a:gd name="connsiteY245" fmla="*/ 2188534 h 2323145"/>
              <a:gd name="connsiteX246" fmla="*/ 1498838 w 11269336"/>
              <a:gd name="connsiteY246" fmla="*/ 2189213 h 2323145"/>
              <a:gd name="connsiteX247" fmla="*/ 1494279 w 11269336"/>
              <a:gd name="connsiteY247" fmla="*/ 2183112 h 2323145"/>
              <a:gd name="connsiteX248" fmla="*/ 1473714 w 11269336"/>
              <a:gd name="connsiteY248" fmla="*/ 2179625 h 2323145"/>
              <a:gd name="connsiteX249" fmla="*/ 1449503 w 11269336"/>
              <a:gd name="connsiteY249" fmla="*/ 2182633 h 2323145"/>
              <a:gd name="connsiteX250" fmla="*/ 1335495 w 11269336"/>
              <a:gd name="connsiteY250" fmla="*/ 2203940 h 2323145"/>
              <a:gd name="connsiteX251" fmla="*/ 1266687 w 11269336"/>
              <a:gd name="connsiteY251" fmla="*/ 2212688 h 2323145"/>
              <a:gd name="connsiteX252" fmla="*/ 1239614 w 11269336"/>
              <a:gd name="connsiteY252" fmla="*/ 2209727 h 2323145"/>
              <a:gd name="connsiteX253" fmla="*/ 1202436 w 11269336"/>
              <a:gd name="connsiteY253" fmla="*/ 2209817 h 2323145"/>
              <a:gd name="connsiteX254" fmla="*/ 1136097 w 11269336"/>
              <a:gd name="connsiteY254" fmla="*/ 2205112 h 2323145"/>
              <a:gd name="connsiteX255" fmla="*/ 1048229 w 11269336"/>
              <a:gd name="connsiteY255" fmla="*/ 2207249 h 2323145"/>
              <a:gd name="connsiteX256" fmla="*/ 988232 w 11269336"/>
              <a:gd name="connsiteY256" fmla="*/ 2235635 h 2323145"/>
              <a:gd name="connsiteX257" fmla="*/ 981959 w 11269336"/>
              <a:gd name="connsiteY257" fmla="*/ 2231607 h 2323145"/>
              <a:gd name="connsiteX258" fmla="*/ 938600 w 11269336"/>
              <a:gd name="connsiteY258" fmla="*/ 2238113 h 2323145"/>
              <a:gd name="connsiteX259" fmla="*/ 791788 w 11269336"/>
              <a:gd name="connsiteY259" fmla="*/ 2293224 h 2323145"/>
              <a:gd name="connsiteX260" fmla="*/ 706914 w 11269336"/>
              <a:gd name="connsiteY260" fmla="*/ 2305046 h 2323145"/>
              <a:gd name="connsiteX261" fmla="*/ 675971 w 11269336"/>
              <a:gd name="connsiteY261" fmla="*/ 2304030 h 2323145"/>
              <a:gd name="connsiteX262" fmla="*/ 624180 w 11269336"/>
              <a:gd name="connsiteY262" fmla="*/ 2302650 h 2323145"/>
              <a:gd name="connsiteX263" fmla="*/ 583453 w 11269336"/>
              <a:gd name="connsiteY263" fmla="*/ 2288788 h 2323145"/>
              <a:gd name="connsiteX264" fmla="*/ 540946 w 11269336"/>
              <a:gd name="connsiteY264" fmla="*/ 2292721 h 2323145"/>
              <a:gd name="connsiteX265" fmla="*/ 533680 w 11269336"/>
              <a:gd name="connsiteY265" fmla="*/ 2310233 h 2323145"/>
              <a:gd name="connsiteX266" fmla="*/ 487366 w 11269336"/>
              <a:gd name="connsiteY266" fmla="*/ 2309053 h 2323145"/>
              <a:gd name="connsiteX267" fmla="*/ 416820 w 11269336"/>
              <a:gd name="connsiteY267" fmla="*/ 2305443 h 2323145"/>
              <a:gd name="connsiteX268" fmla="*/ 376805 w 11269336"/>
              <a:gd name="connsiteY268" fmla="*/ 2307647 h 2323145"/>
              <a:gd name="connsiteX269" fmla="*/ 266777 w 11269336"/>
              <a:gd name="connsiteY269" fmla="*/ 2309012 h 2323145"/>
              <a:gd name="connsiteX270" fmla="*/ 156013 w 11269336"/>
              <a:gd name="connsiteY270" fmla="*/ 2306832 h 2323145"/>
              <a:gd name="connsiteX271" fmla="*/ 87258 w 11269336"/>
              <a:gd name="connsiteY271" fmla="*/ 2285511 h 2323145"/>
              <a:gd name="connsiteX272" fmla="*/ 23798 w 11269336"/>
              <a:gd name="connsiteY272" fmla="*/ 2281822 h 2323145"/>
              <a:gd name="connsiteX273" fmla="*/ 0 w 11269336"/>
              <a:gd name="connsiteY273" fmla="*/ 2285369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296127 w 11269336"/>
              <a:gd name="connsiteY139" fmla="*/ 2023208 h 2323145"/>
              <a:gd name="connsiteX140" fmla="*/ 5092476 w 11269336"/>
              <a:gd name="connsiteY140" fmla="*/ 2100737 h 2323145"/>
              <a:gd name="connsiteX141" fmla="*/ 5060738 w 11269336"/>
              <a:gd name="connsiteY141" fmla="*/ 2083274 h 2323145"/>
              <a:gd name="connsiteX142" fmla="*/ 4860988 w 11269336"/>
              <a:gd name="connsiteY142" fmla="*/ 2135698 h 2323145"/>
              <a:gd name="connsiteX143" fmla="*/ 4807902 w 11269336"/>
              <a:gd name="connsiteY143" fmla="*/ 2138894 h 2323145"/>
              <a:gd name="connsiteX144" fmla="*/ 4765388 w 11269336"/>
              <a:gd name="connsiteY144" fmla="*/ 2162525 h 2323145"/>
              <a:gd name="connsiteX145" fmla="*/ 4745033 w 11269336"/>
              <a:gd name="connsiteY145" fmla="*/ 2158859 h 2323145"/>
              <a:gd name="connsiteX146" fmla="*/ 4741475 w 11269336"/>
              <a:gd name="connsiteY146" fmla="*/ 2157998 h 2323145"/>
              <a:gd name="connsiteX147" fmla="*/ 4728247 w 11269336"/>
              <a:gd name="connsiteY147" fmla="*/ 2159526 h 2323145"/>
              <a:gd name="connsiteX148" fmla="*/ 4723263 w 11269336"/>
              <a:gd name="connsiteY148" fmla="*/ 2153742 h 2323145"/>
              <a:gd name="connsiteX149" fmla="*/ 4702453 w 11269336"/>
              <a:gd name="connsiteY149" fmla="*/ 2151586 h 2323145"/>
              <a:gd name="connsiteX150" fmla="*/ 4678455 w 11269336"/>
              <a:gd name="connsiteY150" fmla="*/ 2156131 h 2323145"/>
              <a:gd name="connsiteX151" fmla="*/ 4593061 w 11269336"/>
              <a:gd name="connsiteY151" fmla="*/ 2171597 h 2323145"/>
              <a:gd name="connsiteX152" fmla="*/ 4579902 w 11269336"/>
              <a:gd name="connsiteY152" fmla="*/ 2177927 h 2323145"/>
              <a:gd name="connsiteX153" fmla="*/ 4533444 w 11269336"/>
              <a:gd name="connsiteY153" fmla="*/ 2181200 h 2323145"/>
              <a:gd name="connsiteX154" fmla="*/ 4492832 w 11269336"/>
              <a:gd name="connsiteY154" fmla="*/ 2188033 h 2323145"/>
              <a:gd name="connsiteX155" fmla="*/ 4467257 w 11269336"/>
              <a:gd name="connsiteY155" fmla="*/ 2196121 h 2323145"/>
              <a:gd name="connsiteX156" fmla="*/ 4459937 w 11269336"/>
              <a:gd name="connsiteY156" fmla="*/ 2195182 h 2323145"/>
              <a:gd name="connsiteX157" fmla="*/ 4433312 w 11269336"/>
              <a:gd name="connsiteY157" fmla="*/ 2199004 h 2323145"/>
              <a:gd name="connsiteX158" fmla="*/ 4420601 w 11269336"/>
              <a:gd name="connsiteY158" fmla="*/ 2205158 h 2323145"/>
              <a:gd name="connsiteX159" fmla="*/ 4405765 w 11269336"/>
              <a:gd name="connsiteY159" fmla="*/ 2199902 h 2323145"/>
              <a:gd name="connsiteX160" fmla="*/ 4401354 w 11269336"/>
              <a:gd name="connsiteY160" fmla="*/ 2194745 h 2323145"/>
              <a:gd name="connsiteX161" fmla="*/ 4383151 w 11269336"/>
              <a:gd name="connsiteY161" fmla="*/ 2201140 h 2323145"/>
              <a:gd name="connsiteX162" fmla="*/ 4366646 w 11269336"/>
              <a:gd name="connsiteY162" fmla="*/ 2198564 h 2323145"/>
              <a:gd name="connsiteX163" fmla="*/ 4354009 w 11269336"/>
              <a:gd name="connsiteY163" fmla="*/ 2204984 h 2323145"/>
              <a:gd name="connsiteX164" fmla="*/ 4348284 w 11269336"/>
              <a:gd name="connsiteY164" fmla="*/ 2205270 h 2323145"/>
              <a:gd name="connsiteX165" fmla="*/ 4333906 w 11269336"/>
              <a:gd name="connsiteY165" fmla="*/ 2205251 h 2323145"/>
              <a:gd name="connsiteX166" fmla="*/ 4308819 w 11269336"/>
              <a:gd name="connsiteY166" fmla="*/ 2203822 h 2323145"/>
              <a:gd name="connsiteX167" fmla="*/ 4301210 w 11269336"/>
              <a:gd name="connsiteY167" fmla="*/ 2204456 h 2323145"/>
              <a:gd name="connsiteX168" fmla="*/ 4283095 w 11269336"/>
              <a:gd name="connsiteY168" fmla="*/ 2198177 h 2323145"/>
              <a:gd name="connsiteX169" fmla="*/ 4250119 w 11269336"/>
              <a:gd name="connsiteY169" fmla="*/ 2196342 h 2323145"/>
              <a:gd name="connsiteX170" fmla="*/ 4189203 w 11269336"/>
              <a:gd name="connsiteY170" fmla="*/ 2178994 h 2323145"/>
              <a:gd name="connsiteX171" fmla="*/ 4154035 w 11269336"/>
              <a:gd name="connsiteY171" fmla="*/ 2171950 h 2323145"/>
              <a:gd name="connsiteX172" fmla="*/ 4129569 w 11269336"/>
              <a:gd name="connsiteY172" fmla="*/ 2163850 h 2323145"/>
              <a:gd name="connsiteX173" fmla="*/ 4061250 w 11269336"/>
              <a:gd name="connsiteY173" fmla="*/ 2159236 h 2323145"/>
              <a:gd name="connsiteX174" fmla="*/ 3945480 w 11269336"/>
              <a:gd name="connsiteY174" fmla="*/ 2158279 h 2323145"/>
              <a:gd name="connsiteX175" fmla="*/ 3921468 w 11269336"/>
              <a:gd name="connsiteY175" fmla="*/ 2156588 h 2323145"/>
              <a:gd name="connsiteX176" fmla="*/ 3903348 w 11269336"/>
              <a:gd name="connsiteY176" fmla="*/ 2149220 h 2323145"/>
              <a:gd name="connsiteX177" fmla="*/ 3901342 w 11269336"/>
              <a:gd name="connsiteY177" fmla="*/ 2142355 h 2323145"/>
              <a:gd name="connsiteX178" fmla="*/ 3888539 w 11269336"/>
              <a:gd name="connsiteY178" fmla="*/ 2140476 h 2323145"/>
              <a:gd name="connsiteX179" fmla="*/ 3885662 w 11269336"/>
              <a:gd name="connsiteY179" fmla="*/ 2138740 h 2323145"/>
              <a:gd name="connsiteX180" fmla="*/ 3868627 w 11269336"/>
              <a:gd name="connsiteY180" fmla="*/ 2130023 h 2323145"/>
              <a:gd name="connsiteX181" fmla="*/ 3819177 w 11269336"/>
              <a:gd name="connsiteY181" fmla="*/ 2142111 h 2323145"/>
              <a:gd name="connsiteX182" fmla="*/ 3769100 w 11269336"/>
              <a:gd name="connsiteY182" fmla="*/ 2131731 h 2323145"/>
              <a:gd name="connsiteX183" fmla="*/ 3562752 w 11269336"/>
              <a:gd name="connsiteY183" fmla="*/ 2131785 h 2323145"/>
              <a:gd name="connsiteX184" fmla="*/ 3541402 w 11269336"/>
              <a:gd name="connsiteY184" fmla="*/ 2106821 h 2323145"/>
              <a:gd name="connsiteX185" fmla="*/ 3460591 w 11269336"/>
              <a:gd name="connsiteY185" fmla="*/ 2097951 h 2323145"/>
              <a:gd name="connsiteX186" fmla="*/ 3320348 w 11269336"/>
              <a:gd name="connsiteY186" fmla="*/ 2130191 h 2323145"/>
              <a:gd name="connsiteX187" fmla="*/ 3170922 w 11269336"/>
              <a:gd name="connsiteY187" fmla="*/ 2115957 h 2323145"/>
              <a:gd name="connsiteX188" fmla="*/ 3156256 w 11269336"/>
              <a:gd name="connsiteY188" fmla="*/ 2124773 h 2323145"/>
              <a:gd name="connsiteX189" fmla="*/ 3140298 w 11269336"/>
              <a:gd name="connsiteY189" fmla="*/ 2129182 h 2323145"/>
              <a:gd name="connsiteX190" fmla="*/ 3138514 w 11269336"/>
              <a:gd name="connsiteY190" fmla="*/ 2128069 h 2323145"/>
              <a:gd name="connsiteX191" fmla="*/ 3120467 w 11269336"/>
              <a:gd name="connsiteY191" fmla="*/ 2128281 h 2323145"/>
              <a:gd name="connsiteX192" fmla="*/ 3116175 w 11269336"/>
              <a:gd name="connsiteY192" fmla="*/ 2131633 h 2323145"/>
              <a:gd name="connsiteX193" fmla="*/ 3103685 w 11269336"/>
              <a:gd name="connsiteY193" fmla="*/ 2132814 h 2323145"/>
              <a:gd name="connsiteX194" fmla="*/ 3078794 w 11269336"/>
              <a:gd name="connsiteY194" fmla="*/ 2137935 h 2323145"/>
              <a:gd name="connsiteX195" fmla="*/ 3074407 w 11269336"/>
              <a:gd name="connsiteY195" fmla="*/ 2136274 h 2323145"/>
              <a:gd name="connsiteX196" fmla="*/ 3037285 w 11269336"/>
              <a:gd name="connsiteY196" fmla="*/ 2139919 h 2323145"/>
              <a:gd name="connsiteX197" fmla="*/ 3036901 w 11269336"/>
              <a:gd name="connsiteY197" fmla="*/ 2138726 h 2323145"/>
              <a:gd name="connsiteX198" fmla="*/ 3026996 w 11269336"/>
              <a:gd name="connsiteY198" fmla="*/ 2134322 h 2323145"/>
              <a:gd name="connsiteX199" fmla="*/ 3007772 w 11269336"/>
              <a:gd name="connsiteY199" fmla="*/ 2128742 h 2323145"/>
              <a:gd name="connsiteX200" fmla="*/ 2965030 w 11269336"/>
              <a:gd name="connsiteY200" fmla="*/ 2100494 h 2323145"/>
              <a:gd name="connsiteX201" fmla="*/ 2926342 w 11269336"/>
              <a:gd name="connsiteY201" fmla="*/ 2104155 h 2323145"/>
              <a:gd name="connsiteX202" fmla="*/ 2918608 w 11269336"/>
              <a:gd name="connsiteY202" fmla="*/ 2104215 h 2323145"/>
              <a:gd name="connsiteX203" fmla="*/ 2918475 w 11269336"/>
              <a:gd name="connsiteY203" fmla="*/ 2103937 h 2323145"/>
              <a:gd name="connsiteX204" fmla="*/ 2910360 w 11269336"/>
              <a:gd name="connsiteY204" fmla="*/ 2103444 h 2323145"/>
              <a:gd name="connsiteX205" fmla="*/ 2904507 w 11269336"/>
              <a:gd name="connsiteY205" fmla="*/ 2104326 h 2323145"/>
              <a:gd name="connsiteX206" fmla="*/ 2889503 w 11269336"/>
              <a:gd name="connsiteY206" fmla="*/ 2104443 h 2323145"/>
              <a:gd name="connsiteX207" fmla="*/ 2884480 w 11269336"/>
              <a:gd name="connsiteY207" fmla="*/ 2102626 h 2323145"/>
              <a:gd name="connsiteX208" fmla="*/ 2882689 w 11269336"/>
              <a:gd name="connsiteY208" fmla="*/ 2099228 h 2323145"/>
              <a:gd name="connsiteX209" fmla="*/ 2881291 w 11269336"/>
              <a:gd name="connsiteY209" fmla="*/ 2099618 h 2323145"/>
              <a:gd name="connsiteX210" fmla="*/ 2853979 w 11269336"/>
              <a:gd name="connsiteY210" fmla="*/ 2090388 h 2323145"/>
              <a:gd name="connsiteX211" fmla="*/ 2791790 w 11269336"/>
              <a:gd name="connsiteY211" fmla="*/ 2080332 h 2323145"/>
              <a:gd name="connsiteX212" fmla="*/ 2755844 w 11269336"/>
              <a:gd name="connsiteY212" fmla="*/ 2078874 h 2323145"/>
              <a:gd name="connsiteX213" fmla="*/ 2657742 w 11269336"/>
              <a:gd name="connsiteY213" fmla="*/ 2070179 h 2323145"/>
              <a:gd name="connsiteX214" fmla="*/ 2559549 w 11269336"/>
              <a:gd name="connsiteY214" fmla="*/ 2057873 h 2323145"/>
              <a:gd name="connsiteX215" fmla="*/ 2512054 w 11269336"/>
              <a:gd name="connsiteY215" fmla="*/ 2031671 h 2323145"/>
              <a:gd name="connsiteX216" fmla="*/ 2506437 w 11269336"/>
              <a:gd name="connsiteY216" fmla="*/ 2030918 h 2323145"/>
              <a:gd name="connsiteX217" fmla="*/ 2491752 w 11269336"/>
              <a:gd name="connsiteY217" fmla="*/ 2033906 h 2323145"/>
              <a:gd name="connsiteX218" fmla="*/ 2486338 w 11269336"/>
              <a:gd name="connsiteY218" fmla="*/ 2035862 h 2323145"/>
              <a:gd name="connsiteX219" fmla="*/ 2478186 w 11269336"/>
              <a:gd name="connsiteY219" fmla="*/ 2036953 h 2323145"/>
              <a:gd name="connsiteX220" fmla="*/ 2477950 w 11269336"/>
              <a:gd name="connsiteY220" fmla="*/ 2036715 h 2323145"/>
              <a:gd name="connsiteX221" fmla="*/ 2470381 w 11269336"/>
              <a:gd name="connsiteY221" fmla="*/ 2038256 h 2323145"/>
              <a:gd name="connsiteX222" fmla="*/ 2433781 w 11269336"/>
              <a:gd name="connsiteY222" fmla="*/ 2049140 h 2323145"/>
              <a:gd name="connsiteX223" fmla="*/ 2381172 w 11269336"/>
              <a:gd name="connsiteY223" fmla="*/ 2030645 h 2323145"/>
              <a:gd name="connsiteX224" fmla="*/ 2360198 w 11269336"/>
              <a:gd name="connsiteY224" fmla="*/ 2029059 h 2323145"/>
              <a:gd name="connsiteX225" fmla="*/ 2348815 w 11269336"/>
              <a:gd name="connsiteY225" fmla="*/ 2026798 h 2323145"/>
              <a:gd name="connsiteX226" fmla="*/ 2347988 w 11269336"/>
              <a:gd name="connsiteY226" fmla="*/ 2025745 h 2323145"/>
              <a:gd name="connsiteX227" fmla="*/ 2312920 w 11269336"/>
              <a:gd name="connsiteY227" fmla="*/ 2036311 h 2323145"/>
              <a:gd name="connsiteX228" fmla="*/ 2307986 w 11269336"/>
              <a:gd name="connsiteY228" fmla="*/ 2035583 h 2323145"/>
              <a:gd name="connsiteX229" fmla="*/ 2285481 w 11269336"/>
              <a:gd name="connsiteY229" fmla="*/ 2045197 h 2323145"/>
              <a:gd name="connsiteX230" fmla="*/ 2273666 w 11269336"/>
              <a:gd name="connsiteY230" fmla="*/ 2048710 h 2323145"/>
              <a:gd name="connsiteX231" fmla="*/ 2270719 w 11269336"/>
              <a:gd name="connsiteY231" fmla="*/ 2052702 h 2323145"/>
              <a:gd name="connsiteX232" fmla="*/ 2253080 w 11269336"/>
              <a:gd name="connsiteY232" fmla="*/ 2056363 h 2323145"/>
              <a:gd name="connsiteX233" fmla="*/ 2250906 w 11269336"/>
              <a:gd name="connsiteY233" fmla="*/ 2055654 h 2323145"/>
              <a:gd name="connsiteX234" fmla="*/ 2236905 w 11269336"/>
              <a:gd name="connsiteY234" fmla="*/ 2062882 h 2323145"/>
              <a:gd name="connsiteX235" fmla="*/ 2225830 w 11269336"/>
              <a:gd name="connsiteY235" fmla="*/ 2074027 h 2323145"/>
              <a:gd name="connsiteX236" fmla="*/ 2073776 w 11269336"/>
              <a:gd name="connsiteY236" fmla="*/ 2089244 h 2323145"/>
              <a:gd name="connsiteX237" fmla="*/ 1948256 w 11269336"/>
              <a:gd name="connsiteY237" fmla="*/ 2146616 h 2323145"/>
              <a:gd name="connsiteX238" fmla="*/ 1865582 w 11269336"/>
              <a:gd name="connsiteY238" fmla="*/ 2153738 h 2323145"/>
              <a:gd name="connsiteX239" fmla="*/ 1835210 w 11269336"/>
              <a:gd name="connsiteY239" fmla="*/ 2134244 h 2323145"/>
              <a:gd name="connsiteX240" fmla="*/ 1632661 w 11269336"/>
              <a:gd name="connsiteY240" fmla="*/ 2173882 h 2323145"/>
              <a:gd name="connsiteX241" fmla="*/ 1579590 w 11269336"/>
              <a:gd name="connsiteY241" fmla="*/ 2173680 h 2323145"/>
              <a:gd name="connsiteX242" fmla="*/ 1535601 w 11269336"/>
              <a:gd name="connsiteY242" fmla="*/ 2194590 h 2323145"/>
              <a:gd name="connsiteX243" fmla="*/ 1515594 w 11269336"/>
              <a:gd name="connsiteY243" fmla="*/ 2189622 h 2323145"/>
              <a:gd name="connsiteX244" fmla="*/ 1512113 w 11269336"/>
              <a:gd name="connsiteY244" fmla="*/ 2188534 h 2323145"/>
              <a:gd name="connsiteX245" fmla="*/ 1498838 w 11269336"/>
              <a:gd name="connsiteY245" fmla="*/ 2189213 h 2323145"/>
              <a:gd name="connsiteX246" fmla="*/ 1494279 w 11269336"/>
              <a:gd name="connsiteY246" fmla="*/ 2183112 h 2323145"/>
              <a:gd name="connsiteX247" fmla="*/ 1473714 w 11269336"/>
              <a:gd name="connsiteY247" fmla="*/ 2179625 h 2323145"/>
              <a:gd name="connsiteX248" fmla="*/ 1449503 w 11269336"/>
              <a:gd name="connsiteY248" fmla="*/ 2182633 h 2323145"/>
              <a:gd name="connsiteX249" fmla="*/ 1335495 w 11269336"/>
              <a:gd name="connsiteY249" fmla="*/ 2203940 h 2323145"/>
              <a:gd name="connsiteX250" fmla="*/ 1266687 w 11269336"/>
              <a:gd name="connsiteY250" fmla="*/ 2212688 h 2323145"/>
              <a:gd name="connsiteX251" fmla="*/ 1239614 w 11269336"/>
              <a:gd name="connsiteY251" fmla="*/ 2209727 h 2323145"/>
              <a:gd name="connsiteX252" fmla="*/ 1202436 w 11269336"/>
              <a:gd name="connsiteY252" fmla="*/ 2209817 h 2323145"/>
              <a:gd name="connsiteX253" fmla="*/ 1136097 w 11269336"/>
              <a:gd name="connsiteY253" fmla="*/ 2205112 h 2323145"/>
              <a:gd name="connsiteX254" fmla="*/ 1048229 w 11269336"/>
              <a:gd name="connsiteY254" fmla="*/ 2207249 h 2323145"/>
              <a:gd name="connsiteX255" fmla="*/ 988232 w 11269336"/>
              <a:gd name="connsiteY255" fmla="*/ 2235635 h 2323145"/>
              <a:gd name="connsiteX256" fmla="*/ 981959 w 11269336"/>
              <a:gd name="connsiteY256" fmla="*/ 2231607 h 2323145"/>
              <a:gd name="connsiteX257" fmla="*/ 938600 w 11269336"/>
              <a:gd name="connsiteY257" fmla="*/ 2238113 h 2323145"/>
              <a:gd name="connsiteX258" fmla="*/ 791788 w 11269336"/>
              <a:gd name="connsiteY258" fmla="*/ 2293224 h 2323145"/>
              <a:gd name="connsiteX259" fmla="*/ 706914 w 11269336"/>
              <a:gd name="connsiteY259" fmla="*/ 2305046 h 2323145"/>
              <a:gd name="connsiteX260" fmla="*/ 675971 w 11269336"/>
              <a:gd name="connsiteY260" fmla="*/ 2304030 h 2323145"/>
              <a:gd name="connsiteX261" fmla="*/ 624180 w 11269336"/>
              <a:gd name="connsiteY261" fmla="*/ 2302650 h 2323145"/>
              <a:gd name="connsiteX262" fmla="*/ 583453 w 11269336"/>
              <a:gd name="connsiteY262" fmla="*/ 2288788 h 2323145"/>
              <a:gd name="connsiteX263" fmla="*/ 540946 w 11269336"/>
              <a:gd name="connsiteY263" fmla="*/ 2292721 h 2323145"/>
              <a:gd name="connsiteX264" fmla="*/ 533680 w 11269336"/>
              <a:gd name="connsiteY264" fmla="*/ 2310233 h 2323145"/>
              <a:gd name="connsiteX265" fmla="*/ 487366 w 11269336"/>
              <a:gd name="connsiteY265" fmla="*/ 2309053 h 2323145"/>
              <a:gd name="connsiteX266" fmla="*/ 416820 w 11269336"/>
              <a:gd name="connsiteY266" fmla="*/ 2305443 h 2323145"/>
              <a:gd name="connsiteX267" fmla="*/ 376805 w 11269336"/>
              <a:gd name="connsiteY267" fmla="*/ 2307647 h 2323145"/>
              <a:gd name="connsiteX268" fmla="*/ 266777 w 11269336"/>
              <a:gd name="connsiteY268" fmla="*/ 2309012 h 2323145"/>
              <a:gd name="connsiteX269" fmla="*/ 156013 w 11269336"/>
              <a:gd name="connsiteY269" fmla="*/ 2306832 h 2323145"/>
              <a:gd name="connsiteX270" fmla="*/ 87258 w 11269336"/>
              <a:gd name="connsiteY270" fmla="*/ 2285511 h 2323145"/>
              <a:gd name="connsiteX271" fmla="*/ 23798 w 11269336"/>
              <a:gd name="connsiteY271" fmla="*/ 2281822 h 2323145"/>
              <a:gd name="connsiteX272" fmla="*/ 0 w 11269336"/>
              <a:gd name="connsiteY272" fmla="*/ 2285369 h 2323145"/>
              <a:gd name="connsiteX273" fmla="*/ 0 w 11269336"/>
              <a:gd name="connsiteY273"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092476 w 11269336"/>
              <a:gd name="connsiteY139" fmla="*/ 2100737 h 2323145"/>
              <a:gd name="connsiteX140" fmla="*/ 5060738 w 11269336"/>
              <a:gd name="connsiteY140" fmla="*/ 208327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460591 w 11269336"/>
              <a:gd name="connsiteY184" fmla="*/ 2097951 h 2323145"/>
              <a:gd name="connsiteX185" fmla="*/ 3320348 w 11269336"/>
              <a:gd name="connsiteY185" fmla="*/ 2130191 h 2323145"/>
              <a:gd name="connsiteX186" fmla="*/ 3170922 w 11269336"/>
              <a:gd name="connsiteY186" fmla="*/ 2115957 h 2323145"/>
              <a:gd name="connsiteX187" fmla="*/ 3156256 w 11269336"/>
              <a:gd name="connsiteY187" fmla="*/ 2124773 h 2323145"/>
              <a:gd name="connsiteX188" fmla="*/ 3140298 w 11269336"/>
              <a:gd name="connsiteY188" fmla="*/ 2129182 h 2323145"/>
              <a:gd name="connsiteX189" fmla="*/ 3138514 w 11269336"/>
              <a:gd name="connsiteY189" fmla="*/ 2128069 h 2323145"/>
              <a:gd name="connsiteX190" fmla="*/ 3120467 w 11269336"/>
              <a:gd name="connsiteY190" fmla="*/ 2128281 h 2323145"/>
              <a:gd name="connsiteX191" fmla="*/ 3116175 w 11269336"/>
              <a:gd name="connsiteY191" fmla="*/ 2131633 h 2323145"/>
              <a:gd name="connsiteX192" fmla="*/ 3103685 w 11269336"/>
              <a:gd name="connsiteY192" fmla="*/ 2132814 h 2323145"/>
              <a:gd name="connsiteX193" fmla="*/ 3078794 w 11269336"/>
              <a:gd name="connsiteY193" fmla="*/ 2137935 h 2323145"/>
              <a:gd name="connsiteX194" fmla="*/ 3074407 w 11269336"/>
              <a:gd name="connsiteY194" fmla="*/ 2136274 h 2323145"/>
              <a:gd name="connsiteX195" fmla="*/ 3037285 w 11269336"/>
              <a:gd name="connsiteY195" fmla="*/ 2139919 h 2323145"/>
              <a:gd name="connsiteX196" fmla="*/ 3036901 w 11269336"/>
              <a:gd name="connsiteY196" fmla="*/ 2138726 h 2323145"/>
              <a:gd name="connsiteX197" fmla="*/ 3026996 w 11269336"/>
              <a:gd name="connsiteY197" fmla="*/ 2134322 h 2323145"/>
              <a:gd name="connsiteX198" fmla="*/ 3007772 w 11269336"/>
              <a:gd name="connsiteY198" fmla="*/ 2128742 h 2323145"/>
              <a:gd name="connsiteX199" fmla="*/ 2965030 w 11269336"/>
              <a:gd name="connsiteY199" fmla="*/ 2100494 h 2323145"/>
              <a:gd name="connsiteX200" fmla="*/ 2926342 w 11269336"/>
              <a:gd name="connsiteY200" fmla="*/ 2104155 h 2323145"/>
              <a:gd name="connsiteX201" fmla="*/ 2918608 w 11269336"/>
              <a:gd name="connsiteY201" fmla="*/ 2104215 h 2323145"/>
              <a:gd name="connsiteX202" fmla="*/ 2918475 w 11269336"/>
              <a:gd name="connsiteY202" fmla="*/ 2103937 h 2323145"/>
              <a:gd name="connsiteX203" fmla="*/ 2910360 w 11269336"/>
              <a:gd name="connsiteY203" fmla="*/ 2103444 h 2323145"/>
              <a:gd name="connsiteX204" fmla="*/ 2904507 w 11269336"/>
              <a:gd name="connsiteY204" fmla="*/ 2104326 h 2323145"/>
              <a:gd name="connsiteX205" fmla="*/ 2889503 w 11269336"/>
              <a:gd name="connsiteY205" fmla="*/ 2104443 h 2323145"/>
              <a:gd name="connsiteX206" fmla="*/ 2884480 w 11269336"/>
              <a:gd name="connsiteY206" fmla="*/ 2102626 h 2323145"/>
              <a:gd name="connsiteX207" fmla="*/ 2882689 w 11269336"/>
              <a:gd name="connsiteY207" fmla="*/ 2099228 h 2323145"/>
              <a:gd name="connsiteX208" fmla="*/ 2881291 w 11269336"/>
              <a:gd name="connsiteY208" fmla="*/ 2099618 h 2323145"/>
              <a:gd name="connsiteX209" fmla="*/ 2853979 w 11269336"/>
              <a:gd name="connsiteY209" fmla="*/ 2090388 h 2323145"/>
              <a:gd name="connsiteX210" fmla="*/ 2791790 w 11269336"/>
              <a:gd name="connsiteY210" fmla="*/ 2080332 h 2323145"/>
              <a:gd name="connsiteX211" fmla="*/ 2755844 w 11269336"/>
              <a:gd name="connsiteY211" fmla="*/ 2078874 h 2323145"/>
              <a:gd name="connsiteX212" fmla="*/ 2657742 w 11269336"/>
              <a:gd name="connsiteY212" fmla="*/ 2070179 h 2323145"/>
              <a:gd name="connsiteX213" fmla="*/ 2559549 w 11269336"/>
              <a:gd name="connsiteY213" fmla="*/ 2057873 h 2323145"/>
              <a:gd name="connsiteX214" fmla="*/ 2512054 w 11269336"/>
              <a:gd name="connsiteY214" fmla="*/ 2031671 h 2323145"/>
              <a:gd name="connsiteX215" fmla="*/ 2506437 w 11269336"/>
              <a:gd name="connsiteY215" fmla="*/ 2030918 h 2323145"/>
              <a:gd name="connsiteX216" fmla="*/ 2491752 w 11269336"/>
              <a:gd name="connsiteY216" fmla="*/ 2033906 h 2323145"/>
              <a:gd name="connsiteX217" fmla="*/ 2486338 w 11269336"/>
              <a:gd name="connsiteY217" fmla="*/ 2035862 h 2323145"/>
              <a:gd name="connsiteX218" fmla="*/ 2478186 w 11269336"/>
              <a:gd name="connsiteY218" fmla="*/ 2036953 h 2323145"/>
              <a:gd name="connsiteX219" fmla="*/ 2477950 w 11269336"/>
              <a:gd name="connsiteY219" fmla="*/ 2036715 h 2323145"/>
              <a:gd name="connsiteX220" fmla="*/ 2470381 w 11269336"/>
              <a:gd name="connsiteY220" fmla="*/ 2038256 h 2323145"/>
              <a:gd name="connsiteX221" fmla="*/ 2433781 w 11269336"/>
              <a:gd name="connsiteY221" fmla="*/ 2049140 h 2323145"/>
              <a:gd name="connsiteX222" fmla="*/ 2381172 w 11269336"/>
              <a:gd name="connsiteY222" fmla="*/ 2030645 h 2323145"/>
              <a:gd name="connsiteX223" fmla="*/ 2360198 w 11269336"/>
              <a:gd name="connsiteY223" fmla="*/ 2029059 h 2323145"/>
              <a:gd name="connsiteX224" fmla="*/ 2348815 w 11269336"/>
              <a:gd name="connsiteY224" fmla="*/ 2026798 h 2323145"/>
              <a:gd name="connsiteX225" fmla="*/ 2347988 w 11269336"/>
              <a:gd name="connsiteY225" fmla="*/ 2025745 h 2323145"/>
              <a:gd name="connsiteX226" fmla="*/ 2312920 w 11269336"/>
              <a:gd name="connsiteY226" fmla="*/ 2036311 h 2323145"/>
              <a:gd name="connsiteX227" fmla="*/ 2307986 w 11269336"/>
              <a:gd name="connsiteY227" fmla="*/ 2035583 h 2323145"/>
              <a:gd name="connsiteX228" fmla="*/ 2285481 w 11269336"/>
              <a:gd name="connsiteY228" fmla="*/ 2045197 h 2323145"/>
              <a:gd name="connsiteX229" fmla="*/ 2273666 w 11269336"/>
              <a:gd name="connsiteY229" fmla="*/ 2048710 h 2323145"/>
              <a:gd name="connsiteX230" fmla="*/ 2270719 w 11269336"/>
              <a:gd name="connsiteY230" fmla="*/ 2052702 h 2323145"/>
              <a:gd name="connsiteX231" fmla="*/ 2253080 w 11269336"/>
              <a:gd name="connsiteY231" fmla="*/ 2056363 h 2323145"/>
              <a:gd name="connsiteX232" fmla="*/ 2250906 w 11269336"/>
              <a:gd name="connsiteY232" fmla="*/ 2055654 h 2323145"/>
              <a:gd name="connsiteX233" fmla="*/ 2236905 w 11269336"/>
              <a:gd name="connsiteY233" fmla="*/ 2062882 h 2323145"/>
              <a:gd name="connsiteX234" fmla="*/ 2225830 w 11269336"/>
              <a:gd name="connsiteY234" fmla="*/ 2074027 h 2323145"/>
              <a:gd name="connsiteX235" fmla="*/ 2073776 w 11269336"/>
              <a:gd name="connsiteY235" fmla="*/ 2089244 h 2323145"/>
              <a:gd name="connsiteX236" fmla="*/ 1948256 w 11269336"/>
              <a:gd name="connsiteY236" fmla="*/ 2146616 h 2323145"/>
              <a:gd name="connsiteX237" fmla="*/ 1865582 w 11269336"/>
              <a:gd name="connsiteY237" fmla="*/ 2153738 h 2323145"/>
              <a:gd name="connsiteX238" fmla="*/ 1835210 w 11269336"/>
              <a:gd name="connsiteY238" fmla="*/ 2134244 h 2323145"/>
              <a:gd name="connsiteX239" fmla="*/ 1632661 w 11269336"/>
              <a:gd name="connsiteY239" fmla="*/ 2173882 h 2323145"/>
              <a:gd name="connsiteX240" fmla="*/ 1579590 w 11269336"/>
              <a:gd name="connsiteY240" fmla="*/ 2173680 h 2323145"/>
              <a:gd name="connsiteX241" fmla="*/ 1535601 w 11269336"/>
              <a:gd name="connsiteY241" fmla="*/ 2194590 h 2323145"/>
              <a:gd name="connsiteX242" fmla="*/ 1515594 w 11269336"/>
              <a:gd name="connsiteY242" fmla="*/ 2189622 h 2323145"/>
              <a:gd name="connsiteX243" fmla="*/ 1512113 w 11269336"/>
              <a:gd name="connsiteY243" fmla="*/ 2188534 h 2323145"/>
              <a:gd name="connsiteX244" fmla="*/ 1498838 w 11269336"/>
              <a:gd name="connsiteY244" fmla="*/ 2189213 h 2323145"/>
              <a:gd name="connsiteX245" fmla="*/ 1494279 w 11269336"/>
              <a:gd name="connsiteY245" fmla="*/ 2183112 h 2323145"/>
              <a:gd name="connsiteX246" fmla="*/ 1473714 w 11269336"/>
              <a:gd name="connsiteY246" fmla="*/ 2179625 h 2323145"/>
              <a:gd name="connsiteX247" fmla="*/ 1449503 w 11269336"/>
              <a:gd name="connsiteY247" fmla="*/ 2182633 h 2323145"/>
              <a:gd name="connsiteX248" fmla="*/ 1335495 w 11269336"/>
              <a:gd name="connsiteY248" fmla="*/ 2203940 h 2323145"/>
              <a:gd name="connsiteX249" fmla="*/ 1266687 w 11269336"/>
              <a:gd name="connsiteY249" fmla="*/ 2212688 h 2323145"/>
              <a:gd name="connsiteX250" fmla="*/ 1239614 w 11269336"/>
              <a:gd name="connsiteY250" fmla="*/ 2209727 h 2323145"/>
              <a:gd name="connsiteX251" fmla="*/ 1202436 w 11269336"/>
              <a:gd name="connsiteY251" fmla="*/ 2209817 h 2323145"/>
              <a:gd name="connsiteX252" fmla="*/ 1136097 w 11269336"/>
              <a:gd name="connsiteY252" fmla="*/ 2205112 h 2323145"/>
              <a:gd name="connsiteX253" fmla="*/ 1048229 w 11269336"/>
              <a:gd name="connsiteY253" fmla="*/ 2207249 h 2323145"/>
              <a:gd name="connsiteX254" fmla="*/ 988232 w 11269336"/>
              <a:gd name="connsiteY254" fmla="*/ 2235635 h 2323145"/>
              <a:gd name="connsiteX255" fmla="*/ 981959 w 11269336"/>
              <a:gd name="connsiteY255" fmla="*/ 2231607 h 2323145"/>
              <a:gd name="connsiteX256" fmla="*/ 938600 w 11269336"/>
              <a:gd name="connsiteY256" fmla="*/ 2238113 h 2323145"/>
              <a:gd name="connsiteX257" fmla="*/ 791788 w 11269336"/>
              <a:gd name="connsiteY257" fmla="*/ 2293224 h 2323145"/>
              <a:gd name="connsiteX258" fmla="*/ 706914 w 11269336"/>
              <a:gd name="connsiteY258" fmla="*/ 2305046 h 2323145"/>
              <a:gd name="connsiteX259" fmla="*/ 675971 w 11269336"/>
              <a:gd name="connsiteY259" fmla="*/ 2304030 h 2323145"/>
              <a:gd name="connsiteX260" fmla="*/ 624180 w 11269336"/>
              <a:gd name="connsiteY260" fmla="*/ 2302650 h 2323145"/>
              <a:gd name="connsiteX261" fmla="*/ 583453 w 11269336"/>
              <a:gd name="connsiteY261" fmla="*/ 2288788 h 2323145"/>
              <a:gd name="connsiteX262" fmla="*/ 540946 w 11269336"/>
              <a:gd name="connsiteY262" fmla="*/ 2292721 h 2323145"/>
              <a:gd name="connsiteX263" fmla="*/ 533680 w 11269336"/>
              <a:gd name="connsiteY263" fmla="*/ 2310233 h 2323145"/>
              <a:gd name="connsiteX264" fmla="*/ 487366 w 11269336"/>
              <a:gd name="connsiteY264" fmla="*/ 2309053 h 2323145"/>
              <a:gd name="connsiteX265" fmla="*/ 416820 w 11269336"/>
              <a:gd name="connsiteY265" fmla="*/ 2305443 h 2323145"/>
              <a:gd name="connsiteX266" fmla="*/ 376805 w 11269336"/>
              <a:gd name="connsiteY266" fmla="*/ 2307647 h 2323145"/>
              <a:gd name="connsiteX267" fmla="*/ 266777 w 11269336"/>
              <a:gd name="connsiteY267" fmla="*/ 2309012 h 2323145"/>
              <a:gd name="connsiteX268" fmla="*/ 156013 w 11269336"/>
              <a:gd name="connsiteY268" fmla="*/ 2306832 h 2323145"/>
              <a:gd name="connsiteX269" fmla="*/ 87258 w 11269336"/>
              <a:gd name="connsiteY269" fmla="*/ 2285511 h 2323145"/>
              <a:gd name="connsiteX270" fmla="*/ 23798 w 11269336"/>
              <a:gd name="connsiteY270" fmla="*/ 2281822 h 2323145"/>
              <a:gd name="connsiteX271" fmla="*/ 0 w 11269336"/>
              <a:gd name="connsiteY271" fmla="*/ 2285369 h 2323145"/>
              <a:gd name="connsiteX272" fmla="*/ 0 w 11269336"/>
              <a:gd name="connsiteY27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60738 w 11269336"/>
              <a:gd name="connsiteY140" fmla="*/ 208327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460591 w 11269336"/>
              <a:gd name="connsiteY184" fmla="*/ 2097951 h 2323145"/>
              <a:gd name="connsiteX185" fmla="*/ 3320348 w 11269336"/>
              <a:gd name="connsiteY185" fmla="*/ 2130191 h 2323145"/>
              <a:gd name="connsiteX186" fmla="*/ 3170922 w 11269336"/>
              <a:gd name="connsiteY186" fmla="*/ 2115957 h 2323145"/>
              <a:gd name="connsiteX187" fmla="*/ 3156256 w 11269336"/>
              <a:gd name="connsiteY187" fmla="*/ 2124773 h 2323145"/>
              <a:gd name="connsiteX188" fmla="*/ 3140298 w 11269336"/>
              <a:gd name="connsiteY188" fmla="*/ 2129182 h 2323145"/>
              <a:gd name="connsiteX189" fmla="*/ 3138514 w 11269336"/>
              <a:gd name="connsiteY189" fmla="*/ 2128069 h 2323145"/>
              <a:gd name="connsiteX190" fmla="*/ 3120467 w 11269336"/>
              <a:gd name="connsiteY190" fmla="*/ 2128281 h 2323145"/>
              <a:gd name="connsiteX191" fmla="*/ 3116175 w 11269336"/>
              <a:gd name="connsiteY191" fmla="*/ 2131633 h 2323145"/>
              <a:gd name="connsiteX192" fmla="*/ 3103685 w 11269336"/>
              <a:gd name="connsiteY192" fmla="*/ 2132814 h 2323145"/>
              <a:gd name="connsiteX193" fmla="*/ 3078794 w 11269336"/>
              <a:gd name="connsiteY193" fmla="*/ 2137935 h 2323145"/>
              <a:gd name="connsiteX194" fmla="*/ 3074407 w 11269336"/>
              <a:gd name="connsiteY194" fmla="*/ 2136274 h 2323145"/>
              <a:gd name="connsiteX195" fmla="*/ 3037285 w 11269336"/>
              <a:gd name="connsiteY195" fmla="*/ 2139919 h 2323145"/>
              <a:gd name="connsiteX196" fmla="*/ 3036901 w 11269336"/>
              <a:gd name="connsiteY196" fmla="*/ 2138726 h 2323145"/>
              <a:gd name="connsiteX197" fmla="*/ 3026996 w 11269336"/>
              <a:gd name="connsiteY197" fmla="*/ 2134322 h 2323145"/>
              <a:gd name="connsiteX198" fmla="*/ 3007772 w 11269336"/>
              <a:gd name="connsiteY198" fmla="*/ 2128742 h 2323145"/>
              <a:gd name="connsiteX199" fmla="*/ 2965030 w 11269336"/>
              <a:gd name="connsiteY199" fmla="*/ 2100494 h 2323145"/>
              <a:gd name="connsiteX200" fmla="*/ 2926342 w 11269336"/>
              <a:gd name="connsiteY200" fmla="*/ 2104155 h 2323145"/>
              <a:gd name="connsiteX201" fmla="*/ 2918608 w 11269336"/>
              <a:gd name="connsiteY201" fmla="*/ 2104215 h 2323145"/>
              <a:gd name="connsiteX202" fmla="*/ 2918475 w 11269336"/>
              <a:gd name="connsiteY202" fmla="*/ 2103937 h 2323145"/>
              <a:gd name="connsiteX203" fmla="*/ 2910360 w 11269336"/>
              <a:gd name="connsiteY203" fmla="*/ 2103444 h 2323145"/>
              <a:gd name="connsiteX204" fmla="*/ 2904507 w 11269336"/>
              <a:gd name="connsiteY204" fmla="*/ 2104326 h 2323145"/>
              <a:gd name="connsiteX205" fmla="*/ 2889503 w 11269336"/>
              <a:gd name="connsiteY205" fmla="*/ 2104443 h 2323145"/>
              <a:gd name="connsiteX206" fmla="*/ 2884480 w 11269336"/>
              <a:gd name="connsiteY206" fmla="*/ 2102626 h 2323145"/>
              <a:gd name="connsiteX207" fmla="*/ 2882689 w 11269336"/>
              <a:gd name="connsiteY207" fmla="*/ 2099228 h 2323145"/>
              <a:gd name="connsiteX208" fmla="*/ 2881291 w 11269336"/>
              <a:gd name="connsiteY208" fmla="*/ 2099618 h 2323145"/>
              <a:gd name="connsiteX209" fmla="*/ 2853979 w 11269336"/>
              <a:gd name="connsiteY209" fmla="*/ 2090388 h 2323145"/>
              <a:gd name="connsiteX210" fmla="*/ 2791790 w 11269336"/>
              <a:gd name="connsiteY210" fmla="*/ 2080332 h 2323145"/>
              <a:gd name="connsiteX211" fmla="*/ 2755844 w 11269336"/>
              <a:gd name="connsiteY211" fmla="*/ 2078874 h 2323145"/>
              <a:gd name="connsiteX212" fmla="*/ 2657742 w 11269336"/>
              <a:gd name="connsiteY212" fmla="*/ 2070179 h 2323145"/>
              <a:gd name="connsiteX213" fmla="*/ 2559549 w 11269336"/>
              <a:gd name="connsiteY213" fmla="*/ 2057873 h 2323145"/>
              <a:gd name="connsiteX214" fmla="*/ 2512054 w 11269336"/>
              <a:gd name="connsiteY214" fmla="*/ 2031671 h 2323145"/>
              <a:gd name="connsiteX215" fmla="*/ 2506437 w 11269336"/>
              <a:gd name="connsiteY215" fmla="*/ 2030918 h 2323145"/>
              <a:gd name="connsiteX216" fmla="*/ 2491752 w 11269336"/>
              <a:gd name="connsiteY216" fmla="*/ 2033906 h 2323145"/>
              <a:gd name="connsiteX217" fmla="*/ 2486338 w 11269336"/>
              <a:gd name="connsiteY217" fmla="*/ 2035862 h 2323145"/>
              <a:gd name="connsiteX218" fmla="*/ 2478186 w 11269336"/>
              <a:gd name="connsiteY218" fmla="*/ 2036953 h 2323145"/>
              <a:gd name="connsiteX219" fmla="*/ 2477950 w 11269336"/>
              <a:gd name="connsiteY219" fmla="*/ 2036715 h 2323145"/>
              <a:gd name="connsiteX220" fmla="*/ 2470381 w 11269336"/>
              <a:gd name="connsiteY220" fmla="*/ 2038256 h 2323145"/>
              <a:gd name="connsiteX221" fmla="*/ 2433781 w 11269336"/>
              <a:gd name="connsiteY221" fmla="*/ 2049140 h 2323145"/>
              <a:gd name="connsiteX222" fmla="*/ 2381172 w 11269336"/>
              <a:gd name="connsiteY222" fmla="*/ 2030645 h 2323145"/>
              <a:gd name="connsiteX223" fmla="*/ 2360198 w 11269336"/>
              <a:gd name="connsiteY223" fmla="*/ 2029059 h 2323145"/>
              <a:gd name="connsiteX224" fmla="*/ 2348815 w 11269336"/>
              <a:gd name="connsiteY224" fmla="*/ 2026798 h 2323145"/>
              <a:gd name="connsiteX225" fmla="*/ 2347988 w 11269336"/>
              <a:gd name="connsiteY225" fmla="*/ 2025745 h 2323145"/>
              <a:gd name="connsiteX226" fmla="*/ 2312920 w 11269336"/>
              <a:gd name="connsiteY226" fmla="*/ 2036311 h 2323145"/>
              <a:gd name="connsiteX227" fmla="*/ 2307986 w 11269336"/>
              <a:gd name="connsiteY227" fmla="*/ 2035583 h 2323145"/>
              <a:gd name="connsiteX228" fmla="*/ 2285481 w 11269336"/>
              <a:gd name="connsiteY228" fmla="*/ 2045197 h 2323145"/>
              <a:gd name="connsiteX229" fmla="*/ 2273666 w 11269336"/>
              <a:gd name="connsiteY229" fmla="*/ 2048710 h 2323145"/>
              <a:gd name="connsiteX230" fmla="*/ 2270719 w 11269336"/>
              <a:gd name="connsiteY230" fmla="*/ 2052702 h 2323145"/>
              <a:gd name="connsiteX231" fmla="*/ 2253080 w 11269336"/>
              <a:gd name="connsiteY231" fmla="*/ 2056363 h 2323145"/>
              <a:gd name="connsiteX232" fmla="*/ 2250906 w 11269336"/>
              <a:gd name="connsiteY232" fmla="*/ 2055654 h 2323145"/>
              <a:gd name="connsiteX233" fmla="*/ 2236905 w 11269336"/>
              <a:gd name="connsiteY233" fmla="*/ 2062882 h 2323145"/>
              <a:gd name="connsiteX234" fmla="*/ 2225830 w 11269336"/>
              <a:gd name="connsiteY234" fmla="*/ 2074027 h 2323145"/>
              <a:gd name="connsiteX235" fmla="*/ 2073776 w 11269336"/>
              <a:gd name="connsiteY235" fmla="*/ 2089244 h 2323145"/>
              <a:gd name="connsiteX236" fmla="*/ 1948256 w 11269336"/>
              <a:gd name="connsiteY236" fmla="*/ 2146616 h 2323145"/>
              <a:gd name="connsiteX237" fmla="*/ 1865582 w 11269336"/>
              <a:gd name="connsiteY237" fmla="*/ 2153738 h 2323145"/>
              <a:gd name="connsiteX238" fmla="*/ 1835210 w 11269336"/>
              <a:gd name="connsiteY238" fmla="*/ 2134244 h 2323145"/>
              <a:gd name="connsiteX239" fmla="*/ 1632661 w 11269336"/>
              <a:gd name="connsiteY239" fmla="*/ 2173882 h 2323145"/>
              <a:gd name="connsiteX240" fmla="*/ 1579590 w 11269336"/>
              <a:gd name="connsiteY240" fmla="*/ 2173680 h 2323145"/>
              <a:gd name="connsiteX241" fmla="*/ 1535601 w 11269336"/>
              <a:gd name="connsiteY241" fmla="*/ 2194590 h 2323145"/>
              <a:gd name="connsiteX242" fmla="*/ 1515594 w 11269336"/>
              <a:gd name="connsiteY242" fmla="*/ 2189622 h 2323145"/>
              <a:gd name="connsiteX243" fmla="*/ 1512113 w 11269336"/>
              <a:gd name="connsiteY243" fmla="*/ 2188534 h 2323145"/>
              <a:gd name="connsiteX244" fmla="*/ 1498838 w 11269336"/>
              <a:gd name="connsiteY244" fmla="*/ 2189213 h 2323145"/>
              <a:gd name="connsiteX245" fmla="*/ 1494279 w 11269336"/>
              <a:gd name="connsiteY245" fmla="*/ 2183112 h 2323145"/>
              <a:gd name="connsiteX246" fmla="*/ 1473714 w 11269336"/>
              <a:gd name="connsiteY246" fmla="*/ 2179625 h 2323145"/>
              <a:gd name="connsiteX247" fmla="*/ 1449503 w 11269336"/>
              <a:gd name="connsiteY247" fmla="*/ 2182633 h 2323145"/>
              <a:gd name="connsiteX248" fmla="*/ 1335495 w 11269336"/>
              <a:gd name="connsiteY248" fmla="*/ 2203940 h 2323145"/>
              <a:gd name="connsiteX249" fmla="*/ 1266687 w 11269336"/>
              <a:gd name="connsiteY249" fmla="*/ 2212688 h 2323145"/>
              <a:gd name="connsiteX250" fmla="*/ 1239614 w 11269336"/>
              <a:gd name="connsiteY250" fmla="*/ 2209727 h 2323145"/>
              <a:gd name="connsiteX251" fmla="*/ 1202436 w 11269336"/>
              <a:gd name="connsiteY251" fmla="*/ 2209817 h 2323145"/>
              <a:gd name="connsiteX252" fmla="*/ 1136097 w 11269336"/>
              <a:gd name="connsiteY252" fmla="*/ 2205112 h 2323145"/>
              <a:gd name="connsiteX253" fmla="*/ 1048229 w 11269336"/>
              <a:gd name="connsiteY253" fmla="*/ 2207249 h 2323145"/>
              <a:gd name="connsiteX254" fmla="*/ 988232 w 11269336"/>
              <a:gd name="connsiteY254" fmla="*/ 2235635 h 2323145"/>
              <a:gd name="connsiteX255" fmla="*/ 981959 w 11269336"/>
              <a:gd name="connsiteY255" fmla="*/ 2231607 h 2323145"/>
              <a:gd name="connsiteX256" fmla="*/ 938600 w 11269336"/>
              <a:gd name="connsiteY256" fmla="*/ 2238113 h 2323145"/>
              <a:gd name="connsiteX257" fmla="*/ 791788 w 11269336"/>
              <a:gd name="connsiteY257" fmla="*/ 2293224 h 2323145"/>
              <a:gd name="connsiteX258" fmla="*/ 706914 w 11269336"/>
              <a:gd name="connsiteY258" fmla="*/ 2305046 h 2323145"/>
              <a:gd name="connsiteX259" fmla="*/ 675971 w 11269336"/>
              <a:gd name="connsiteY259" fmla="*/ 2304030 h 2323145"/>
              <a:gd name="connsiteX260" fmla="*/ 624180 w 11269336"/>
              <a:gd name="connsiteY260" fmla="*/ 2302650 h 2323145"/>
              <a:gd name="connsiteX261" fmla="*/ 583453 w 11269336"/>
              <a:gd name="connsiteY261" fmla="*/ 2288788 h 2323145"/>
              <a:gd name="connsiteX262" fmla="*/ 540946 w 11269336"/>
              <a:gd name="connsiteY262" fmla="*/ 2292721 h 2323145"/>
              <a:gd name="connsiteX263" fmla="*/ 533680 w 11269336"/>
              <a:gd name="connsiteY263" fmla="*/ 2310233 h 2323145"/>
              <a:gd name="connsiteX264" fmla="*/ 487366 w 11269336"/>
              <a:gd name="connsiteY264" fmla="*/ 2309053 h 2323145"/>
              <a:gd name="connsiteX265" fmla="*/ 416820 w 11269336"/>
              <a:gd name="connsiteY265" fmla="*/ 2305443 h 2323145"/>
              <a:gd name="connsiteX266" fmla="*/ 376805 w 11269336"/>
              <a:gd name="connsiteY266" fmla="*/ 2307647 h 2323145"/>
              <a:gd name="connsiteX267" fmla="*/ 266777 w 11269336"/>
              <a:gd name="connsiteY267" fmla="*/ 2309012 h 2323145"/>
              <a:gd name="connsiteX268" fmla="*/ 156013 w 11269336"/>
              <a:gd name="connsiteY268" fmla="*/ 2306832 h 2323145"/>
              <a:gd name="connsiteX269" fmla="*/ 87258 w 11269336"/>
              <a:gd name="connsiteY269" fmla="*/ 2285511 h 2323145"/>
              <a:gd name="connsiteX270" fmla="*/ 23798 w 11269336"/>
              <a:gd name="connsiteY270" fmla="*/ 2281822 h 2323145"/>
              <a:gd name="connsiteX271" fmla="*/ 0 w 11269336"/>
              <a:gd name="connsiteY271" fmla="*/ 2285369 h 2323145"/>
              <a:gd name="connsiteX272" fmla="*/ 0 w 11269336"/>
              <a:gd name="connsiteY27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41688 w 11269336"/>
              <a:gd name="connsiteY140" fmla="*/ 202233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460591 w 11269336"/>
              <a:gd name="connsiteY184" fmla="*/ 2097951 h 2323145"/>
              <a:gd name="connsiteX185" fmla="*/ 3320348 w 11269336"/>
              <a:gd name="connsiteY185" fmla="*/ 2130191 h 2323145"/>
              <a:gd name="connsiteX186" fmla="*/ 3170922 w 11269336"/>
              <a:gd name="connsiteY186" fmla="*/ 2115957 h 2323145"/>
              <a:gd name="connsiteX187" fmla="*/ 3156256 w 11269336"/>
              <a:gd name="connsiteY187" fmla="*/ 2124773 h 2323145"/>
              <a:gd name="connsiteX188" fmla="*/ 3140298 w 11269336"/>
              <a:gd name="connsiteY188" fmla="*/ 2129182 h 2323145"/>
              <a:gd name="connsiteX189" fmla="*/ 3138514 w 11269336"/>
              <a:gd name="connsiteY189" fmla="*/ 2128069 h 2323145"/>
              <a:gd name="connsiteX190" fmla="*/ 3120467 w 11269336"/>
              <a:gd name="connsiteY190" fmla="*/ 2128281 h 2323145"/>
              <a:gd name="connsiteX191" fmla="*/ 3116175 w 11269336"/>
              <a:gd name="connsiteY191" fmla="*/ 2131633 h 2323145"/>
              <a:gd name="connsiteX192" fmla="*/ 3103685 w 11269336"/>
              <a:gd name="connsiteY192" fmla="*/ 2132814 h 2323145"/>
              <a:gd name="connsiteX193" fmla="*/ 3078794 w 11269336"/>
              <a:gd name="connsiteY193" fmla="*/ 2137935 h 2323145"/>
              <a:gd name="connsiteX194" fmla="*/ 3074407 w 11269336"/>
              <a:gd name="connsiteY194" fmla="*/ 2136274 h 2323145"/>
              <a:gd name="connsiteX195" fmla="*/ 3037285 w 11269336"/>
              <a:gd name="connsiteY195" fmla="*/ 2139919 h 2323145"/>
              <a:gd name="connsiteX196" fmla="*/ 3036901 w 11269336"/>
              <a:gd name="connsiteY196" fmla="*/ 2138726 h 2323145"/>
              <a:gd name="connsiteX197" fmla="*/ 3026996 w 11269336"/>
              <a:gd name="connsiteY197" fmla="*/ 2134322 h 2323145"/>
              <a:gd name="connsiteX198" fmla="*/ 3007772 w 11269336"/>
              <a:gd name="connsiteY198" fmla="*/ 2128742 h 2323145"/>
              <a:gd name="connsiteX199" fmla="*/ 2965030 w 11269336"/>
              <a:gd name="connsiteY199" fmla="*/ 2100494 h 2323145"/>
              <a:gd name="connsiteX200" fmla="*/ 2926342 w 11269336"/>
              <a:gd name="connsiteY200" fmla="*/ 2104155 h 2323145"/>
              <a:gd name="connsiteX201" fmla="*/ 2918608 w 11269336"/>
              <a:gd name="connsiteY201" fmla="*/ 2104215 h 2323145"/>
              <a:gd name="connsiteX202" fmla="*/ 2918475 w 11269336"/>
              <a:gd name="connsiteY202" fmla="*/ 2103937 h 2323145"/>
              <a:gd name="connsiteX203" fmla="*/ 2910360 w 11269336"/>
              <a:gd name="connsiteY203" fmla="*/ 2103444 h 2323145"/>
              <a:gd name="connsiteX204" fmla="*/ 2904507 w 11269336"/>
              <a:gd name="connsiteY204" fmla="*/ 2104326 h 2323145"/>
              <a:gd name="connsiteX205" fmla="*/ 2889503 w 11269336"/>
              <a:gd name="connsiteY205" fmla="*/ 2104443 h 2323145"/>
              <a:gd name="connsiteX206" fmla="*/ 2884480 w 11269336"/>
              <a:gd name="connsiteY206" fmla="*/ 2102626 h 2323145"/>
              <a:gd name="connsiteX207" fmla="*/ 2882689 w 11269336"/>
              <a:gd name="connsiteY207" fmla="*/ 2099228 h 2323145"/>
              <a:gd name="connsiteX208" fmla="*/ 2881291 w 11269336"/>
              <a:gd name="connsiteY208" fmla="*/ 2099618 h 2323145"/>
              <a:gd name="connsiteX209" fmla="*/ 2853979 w 11269336"/>
              <a:gd name="connsiteY209" fmla="*/ 2090388 h 2323145"/>
              <a:gd name="connsiteX210" fmla="*/ 2791790 w 11269336"/>
              <a:gd name="connsiteY210" fmla="*/ 2080332 h 2323145"/>
              <a:gd name="connsiteX211" fmla="*/ 2755844 w 11269336"/>
              <a:gd name="connsiteY211" fmla="*/ 2078874 h 2323145"/>
              <a:gd name="connsiteX212" fmla="*/ 2657742 w 11269336"/>
              <a:gd name="connsiteY212" fmla="*/ 2070179 h 2323145"/>
              <a:gd name="connsiteX213" fmla="*/ 2559549 w 11269336"/>
              <a:gd name="connsiteY213" fmla="*/ 2057873 h 2323145"/>
              <a:gd name="connsiteX214" fmla="*/ 2512054 w 11269336"/>
              <a:gd name="connsiteY214" fmla="*/ 2031671 h 2323145"/>
              <a:gd name="connsiteX215" fmla="*/ 2506437 w 11269336"/>
              <a:gd name="connsiteY215" fmla="*/ 2030918 h 2323145"/>
              <a:gd name="connsiteX216" fmla="*/ 2491752 w 11269336"/>
              <a:gd name="connsiteY216" fmla="*/ 2033906 h 2323145"/>
              <a:gd name="connsiteX217" fmla="*/ 2486338 w 11269336"/>
              <a:gd name="connsiteY217" fmla="*/ 2035862 h 2323145"/>
              <a:gd name="connsiteX218" fmla="*/ 2478186 w 11269336"/>
              <a:gd name="connsiteY218" fmla="*/ 2036953 h 2323145"/>
              <a:gd name="connsiteX219" fmla="*/ 2477950 w 11269336"/>
              <a:gd name="connsiteY219" fmla="*/ 2036715 h 2323145"/>
              <a:gd name="connsiteX220" fmla="*/ 2470381 w 11269336"/>
              <a:gd name="connsiteY220" fmla="*/ 2038256 h 2323145"/>
              <a:gd name="connsiteX221" fmla="*/ 2433781 w 11269336"/>
              <a:gd name="connsiteY221" fmla="*/ 2049140 h 2323145"/>
              <a:gd name="connsiteX222" fmla="*/ 2381172 w 11269336"/>
              <a:gd name="connsiteY222" fmla="*/ 2030645 h 2323145"/>
              <a:gd name="connsiteX223" fmla="*/ 2360198 w 11269336"/>
              <a:gd name="connsiteY223" fmla="*/ 2029059 h 2323145"/>
              <a:gd name="connsiteX224" fmla="*/ 2348815 w 11269336"/>
              <a:gd name="connsiteY224" fmla="*/ 2026798 h 2323145"/>
              <a:gd name="connsiteX225" fmla="*/ 2347988 w 11269336"/>
              <a:gd name="connsiteY225" fmla="*/ 2025745 h 2323145"/>
              <a:gd name="connsiteX226" fmla="*/ 2312920 w 11269336"/>
              <a:gd name="connsiteY226" fmla="*/ 2036311 h 2323145"/>
              <a:gd name="connsiteX227" fmla="*/ 2307986 w 11269336"/>
              <a:gd name="connsiteY227" fmla="*/ 2035583 h 2323145"/>
              <a:gd name="connsiteX228" fmla="*/ 2285481 w 11269336"/>
              <a:gd name="connsiteY228" fmla="*/ 2045197 h 2323145"/>
              <a:gd name="connsiteX229" fmla="*/ 2273666 w 11269336"/>
              <a:gd name="connsiteY229" fmla="*/ 2048710 h 2323145"/>
              <a:gd name="connsiteX230" fmla="*/ 2270719 w 11269336"/>
              <a:gd name="connsiteY230" fmla="*/ 2052702 h 2323145"/>
              <a:gd name="connsiteX231" fmla="*/ 2253080 w 11269336"/>
              <a:gd name="connsiteY231" fmla="*/ 2056363 h 2323145"/>
              <a:gd name="connsiteX232" fmla="*/ 2250906 w 11269336"/>
              <a:gd name="connsiteY232" fmla="*/ 2055654 h 2323145"/>
              <a:gd name="connsiteX233" fmla="*/ 2236905 w 11269336"/>
              <a:gd name="connsiteY233" fmla="*/ 2062882 h 2323145"/>
              <a:gd name="connsiteX234" fmla="*/ 2225830 w 11269336"/>
              <a:gd name="connsiteY234" fmla="*/ 2074027 h 2323145"/>
              <a:gd name="connsiteX235" fmla="*/ 2073776 w 11269336"/>
              <a:gd name="connsiteY235" fmla="*/ 2089244 h 2323145"/>
              <a:gd name="connsiteX236" fmla="*/ 1948256 w 11269336"/>
              <a:gd name="connsiteY236" fmla="*/ 2146616 h 2323145"/>
              <a:gd name="connsiteX237" fmla="*/ 1865582 w 11269336"/>
              <a:gd name="connsiteY237" fmla="*/ 2153738 h 2323145"/>
              <a:gd name="connsiteX238" fmla="*/ 1835210 w 11269336"/>
              <a:gd name="connsiteY238" fmla="*/ 2134244 h 2323145"/>
              <a:gd name="connsiteX239" fmla="*/ 1632661 w 11269336"/>
              <a:gd name="connsiteY239" fmla="*/ 2173882 h 2323145"/>
              <a:gd name="connsiteX240" fmla="*/ 1579590 w 11269336"/>
              <a:gd name="connsiteY240" fmla="*/ 2173680 h 2323145"/>
              <a:gd name="connsiteX241" fmla="*/ 1535601 w 11269336"/>
              <a:gd name="connsiteY241" fmla="*/ 2194590 h 2323145"/>
              <a:gd name="connsiteX242" fmla="*/ 1515594 w 11269336"/>
              <a:gd name="connsiteY242" fmla="*/ 2189622 h 2323145"/>
              <a:gd name="connsiteX243" fmla="*/ 1512113 w 11269336"/>
              <a:gd name="connsiteY243" fmla="*/ 2188534 h 2323145"/>
              <a:gd name="connsiteX244" fmla="*/ 1498838 w 11269336"/>
              <a:gd name="connsiteY244" fmla="*/ 2189213 h 2323145"/>
              <a:gd name="connsiteX245" fmla="*/ 1494279 w 11269336"/>
              <a:gd name="connsiteY245" fmla="*/ 2183112 h 2323145"/>
              <a:gd name="connsiteX246" fmla="*/ 1473714 w 11269336"/>
              <a:gd name="connsiteY246" fmla="*/ 2179625 h 2323145"/>
              <a:gd name="connsiteX247" fmla="*/ 1449503 w 11269336"/>
              <a:gd name="connsiteY247" fmla="*/ 2182633 h 2323145"/>
              <a:gd name="connsiteX248" fmla="*/ 1335495 w 11269336"/>
              <a:gd name="connsiteY248" fmla="*/ 2203940 h 2323145"/>
              <a:gd name="connsiteX249" fmla="*/ 1266687 w 11269336"/>
              <a:gd name="connsiteY249" fmla="*/ 2212688 h 2323145"/>
              <a:gd name="connsiteX250" fmla="*/ 1239614 w 11269336"/>
              <a:gd name="connsiteY250" fmla="*/ 2209727 h 2323145"/>
              <a:gd name="connsiteX251" fmla="*/ 1202436 w 11269336"/>
              <a:gd name="connsiteY251" fmla="*/ 2209817 h 2323145"/>
              <a:gd name="connsiteX252" fmla="*/ 1136097 w 11269336"/>
              <a:gd name="connsiteY252" fmla="*/ 2205112 h 2323145"/>
              <a:gd name="connsiteX253" fmla="*/ 1048229 w 11269336"/>
              <a:gd name="connsiteY253" fmla="*/ 2207249 h 2323145"/>
              <a:gd name="connsiteX254" fmla="*/ 988232 w 11269336"/>
              <a:gd name="connsiteY254" fmla="*/ 2235635 h 2323145"/>
              <a:gd name="connsiteX255" fmla="*/ 981959 w 11269336"/>
              <a:gd name="connsiteY255" fmla="*/ 2231607 h 2323145"/>
              <a:gd name="connsiteX256" fmla="*/ 938600 w 11269336"/>
              <a:gd name="connsiteY256" fmla="*/ 2238113 h 2323145"/>
              <a:gd name="connsiteX257" fmla="*/ 791788 w 11269336"/>
              <a:gd name="connsiteY257" fmla="*/ 2293224 h 2323145"/>
              <a:gd name="connsiteX258" fmla="*/ 706914 w 11269336"/>
              <a:gd name="connsiteY258" fmla="*/ 2305046 h 2323145"/>
              <a:gd name="connsiteX259" fmla="*/ 675971 w 11269336"/>
              <a:gd name="connsiteY259" fmla="*/ 2304030 h 2323145"/>
              <a:gd name="connsiteX260" fmla="*/ 624180 w 11269336"/>
              <a:gd name="connsiteY260" fmla="*/ 2302650 h 2323145"/>
              <a:gd name="connsiteX261" fmla="*/ 583453 w 11269336"/>
              <a:gd name="connsiteY261" fmla="*/ 2288788 h 2323145"/>
              <a:gd name="connsiteX262" fmla="*/ 540946 w 11269336"/>
              <a:gd name="connsiteY262" fmla="*/ 2292721 h 2323145"/>
              <a:gd name="connsiteX263" fmla="*/ 533680 w 11269336"/>
              <a:gd name="connsiteY263" fmla="*/ 2310233 h 2323145"/>
              <a:gd name="connsiteX264" fmla="*/ 487366 w 11269336"/>
              <a:gd name="connsiteY264" fmla="*/ 2309053 h 2323145"/>
              <a:gd name="connsiteX265" fmla="*/ 416820 w 11269336"/>
              <a:gd name="connsiteY265" fmla="*/ 2305443 h 2323145"/>
              <a:gd name="connsiteX266" fmla="*/ 376805 w 11269336"/>
              <a:gd name="connsiteY266" fmla="*/ 2307647 h 2323145"/>
              <a:gd name="connsiteX267" fmla="*/ 266777 w 11269336"/>
              <a:gd name="connsiteY267" fmla="*/ 2309012 h 2323145"/>
              <a:gd name="connsiteX268" fmla="*/ 156013 w 11269336"/>
              <a:gd name="connsiteY268" fmla="*/ 2306832 h 2323145"/>
              <a:gd name="connsiteX269" fmla="*/ 87258 w 11269336"/>
              <a:gd name="connsiteY269" fmla="*/ 2285511 h 2323145"/>
              <a:gd name="connsiteX270" fmla="*/ 23798 w 11269336"/>
              <a:gd name="connsiteY270" fmla="*/ 2281822 h 2323145"/>
              <a:gd name="connsiteX271" fmla="*/ 0 w 11269336"/>
              <a:gd name="connsiteY271" fmla="*/ 2285369 h 2323145"/>
              <a:gd name="connsiteX272" fmla="*/ 0 w 11269336"/>
              <a:gd name="connsiteY27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41688 w 11269336"/>
              <a:gd name="connsiteY140" fmla="*/ 202233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460591 w 11269336"/>
              <a:gd name="connsiteY184" fmla="*/ 2097951 h 2323145"/>
              <a:gd name="connsiteX185" fmla="*/ 3170922 w 11269336"/>
              <a:gd name="connsiteY185" fmla="*/ 2115957 h 2323145"/>
              <a:gd name="connsiteX186" fmla="*/ 3156256 w 11269336"/>
              <a:gd name="connsiteY186" fmla="*/ 2124773 h 2323145"/>
              <a:gd name="connsiteX187" fmla="*/ 3140298 w 11269336"/>
              <a:gd name="connsiteY187" fmla="*/ 2129182 h 2323145"/>
              <a:gd name="connsiteX188" fmla="*/ 3138514 w 11269336"/>
              <a:gd name="connsiteY188" fmla="*/ 2128069 h 2323145"/>
              <a:gd name="connsiteX189" fmla="*/ 3120467 w 11269336"/>
              <a:gd name="connsiteY189" fmla="*/ 2128281 h 2323145"/>
              <a:gd name="connsiteX190" fmla="*/ 3116175 w 11269336"/>
              <a:gd name="connsiteY190" fmla="*/ 2131633 h 2323145"/>
              <a:gd name="connsiteX191" fmla="*/ 3103685 w 11269336"/>
              <a:gd name="connsiteY191" fmla="*/ 2132814 h 2323145"/>
              <a:gd name="connsiteX192" fmla="*/ 3078794 w 11269336"/>
              <a:gd name="connsiteY192" fmla="*/ 2137935 h 2323145"/>
              <a:gd name="connsiteX193" fmla="*/ 3074407 w 11269336"/>
              <a:gd name="connsiteY193" fmla="*/ 2136274 h 2323145"/>
              <a:gd name="connsiteX194" fmla="*/ 3037285 w 11269336"/>
              <a:gd name="connsiteY194" fmla="*/ 2139919 h 2323145"/>
              <a:gd name="connsiteX195" fmla="*/ 3036901 w 11269336"/>
              <a:gd name="connsiteY195" fmla="*/ 2138726 h 2323145"/>
              <a:gd name="connsiteX196" fmla="*/ 3026996 w 11269336"/>
              <a:gd name="connsiteY196" fmla="*/ 2134322 h 2323145"/>
              <a:gd name="connsiteX197" fmla="*/ 3007772 w 11269336"/>
              <a:gd name="connsiteY197" fmla="*/ 2128742 h 2323145"/>
              <a:gd name="connsiteX198" fmla="*/ 2965030 w 11269336"/>
              <a:gd name="connsiteY198" fmla="*/ 2100494 h 2323145"/>
              <a:gd name="connsiteX199" fmla="*/ 2926342 w 11269336"/>
              <a:gd name="connsiteY199" fmla="*/ 2104155 h 2323145"/>
              <a:gd name="connsiteX200" fmla="*/ 2918608 w 11269336"/>
              <a:gd name="connsiteY200" fmla="*/ 2104215 h 2323145"/>
              <a:gd name="connsiteX201" fmla="*/ 2918475 w 11269336"/>
              <a:gd name="connsiteY201" fmla="*/ 2103937 h 2323145"/>
              <a:gd name="connsiteX202" fmla="*/ 2910360 w 11269336"/>
              <a:gd name="connsiteY202" fmla="*/ 2103444 h 2323145"/>
              <a:gd name="connsiteX203" fmla="*/ 2904507 w 11269336"/>
              <a:gd name="connsiteY203" fmla="*/ 2104326 h 2323145"/>
              <a:gd name="connsiteX204" fmla="*/ 2889503 w 11269336"/>
              <a:gd name="connsiteY204" fmla="*/ 2104443 h 2323145"/>
              <a:gd name="connsiteX205" fmla="*/ 2884480 w 11269336"/>
              <a:gd name="connsiteY205" fmla="*/ 2102626 h 2323145"/>
              <a:gd name="connsiteX206" fmla="*/ 2882689 w 11269336"/>
              <a:gd name="connsiteY206" fmla="*/ 2099228 h 2323145"/>
              <a:gd name="connsiteX207" fmla="*/ 2881291 w 11269336"/>
              <a:gd name="connsiteY207" fmla="*/ 2099618 h 2323145"/>
              <a:gd name="connsiteX208" fmla="*/ 2853979 w 11269336"/>
              <a:gd name="connsiteY208" fmla="*/ 2090388 h 2323145"/>
              <a:gd name="connsiteX209" fmla="*/ 2791790 w 11269336"/>
              <a:gd name="connsiteY209" fmla="*/ 2080332 h 2323145"/>
              <a:gd name="connsiteX210" fmla="*/ 2755844 w 11269336"/>
              <a:gd name="connsiteY210" fmla="*/ 2078874 h 2323145"/>
              <a:gd name="connsiteX211" fmla="*/ 2657742 w 11269336"/>
              <a:gd name="connsiteY211" fmla="*/ 2070179 h 2323145"/>
              <a:gd name="connsiteX212" fmla="*/ 2559549 w 11269336"/>
              <a:gd name="connsiteY212" fmla="*/ 2057873 h 2323145"/>
              <a:gd name="connsiteX213" fmla="*/ 2512054 w 11269336"/>
              <a:gd name="connsiteY213" fmla="*/ 2031671 h 2323145"/>
              <a:gd name="connsiteX214" fmla="*/ 2506437 w 11269336"/>
              <a:gd name="connsiteY214" fmla="*/ 2030918 h 2323145"/>
              <a:gd name="connsiteX215" fmla="*/ 2491752 w 11269336"/>
              <a:gd name="connsiteY215" fmla="*/ 2033906 h 2323145"/>
              <a:gd name="connsiteX216" fmla="*/ 2486338 w 11269336"/>
              <a:gd name="connsiteY216" fmla="*/ 2035862 h 2323145"/>
              <a:gd name="connsiteX217" fmla="*/ 2478186 w 11269336"/>
              <a:gd name="connsiteY217" fmla="*/ 2036953 h 2323145"/>
              <a:gd name="connsiteX218" fmla="*/ 2477950 w 11269336"/>
              <a:gd name="connsiteY218" fmla="*/ 2036715 h 2323145"/>
              <a:gd name="connsiteX219" fmla="*/ 2470381 w 11269336"/>
              <a:gd name="connsiteY219" fmla="*/ 2038256 h 2323145"/>
              <a:gd name="connsiteX220" fmla="*/ 2433781 w 11269336"/>
              <a:gd name="connsiteY220" fmla="*/ 2049140 h 2323145"/>
              <a:gd name="connsiteX221" fmla="*/ 2381172 w 11269336"/>
              <a:gd name="connsiteY221" fmla="*/ 2030645 h 2323145"/>
              <a:gd name="connsiteX222" fmla="*/ 2360198 w 11269336"/>
              <a:gd name="connsiteY222" fmla="*/ 2029059 h 2323145"/>
              <a:gd name="connsiteX223" fmla="*/ 2348815 w 11269336"/>
              <a:gd name="connsiteY223" fmla="*/ 2026798 h 2323145"/>
              <a:gd name="connsiteX224" fmla="*/ 2347988 w 11269336"/>
              <a:gd name="connsiteY224" fmla="*/ 2025745 h 2323145"/>
              <a:gd name="connsiteX225" fmla="*/ 2312920 w 11269336"/>
              <a:gd name="connsiteY225" fmla="*/ 2036311 h 2323145"/>
              <a:gd name="connsiteX226" fmla="*/ 2307986 w 11269336"/>
              <a:gd name="connsiteY226" fmla="*/ 2035583 h 2323145"/>
              <a:gd name="connsiteX227" fmla="*/ 2285481 w 11269336"/>
              <a:gd name="connsiteY227" fmla="*/ 2045197 h 2323145"/>
              <a:gd name="connsiteX228" fmla="*/ 2273666 w 11269336"/>
              <a:gd name="connsiteY228" fmla="*/ 2048710 h 2323145"/>
              <a:gd name="connsiteX229" fmla="*/ 2270719 w 11269336"/>
              <a:gd name="connsiteY229" fmla="*/ 2052702 h 2323145"/>
              <a:gd name="connsiteX230" fmla="*/ 2253080 w 11269336"/>
              <a:gd name="connsiteY230" fmla="*/ 2056363 h 2323145"/>
              <a:gd name="connsiteX231" fmla="*/ 2250906 w 11269336"/>
              <a:gd name="connsiteY231" fmla="*/ 2055654 h 2323145"/>
              <a:gd name="connsiteX232" fmla="*/ 2236905 w 11269336"/>
              <a:gd name="connsiteY232" fmla="*/ 2062882 h 2323145"/>
              <a:gd name="connsiteX233" fmla="*/ 2225830 w 11269336"/>
              <a:gd name="connsiteY233" fmla="*/ 2074027 h 2323145"/>
              <a:gd name="connsiteX234" fmla="*/ 2073776 w 11269336"/>
              <a:gd name="connsiteY234" fmla="*/ 2089244 h 2323145"/>
              <a:gd name="connsiteX235" fmla="*/ 1948256 w 11269336"/>
              <a:gd name="connsiteY235" fmla="*/ 2146616 h 2323145"/>
              <a:gd name="connsiteX236" fmla="*/ 1865582 w 11269336"/>
              <a:gd name="connsiteY236" fmla="*/ 2153738 h 2323145"/>
              <a:gd name="connsiteX237" fmla="*/ 1835210 w 11269336"/>
              <a:gd name="connsiteY237" fmla="*/ 2134244 h 2323145"/>
              <a:gd name="connsiteX238" fmla="*/ 1632661 w 11269336"/>
              <a:gd name="connsiteY238" fmla="*/ 2173882 h 2323145"/>
              <a:gd name="connsiteX239" fmla="*/ 1579590 w 11269336"/>
              <a:gd name="connsiteY239" fmla="*/ 2173680 h 2323145"/>
              <a:gd name="connsiteX240" fmla="*/ 1535601 w 11269336"/>
              <a:gd name="connsiteY240" fmla="*/ 2194590 h 2323145"/>
              <a:gd name="connsiteX241" fmla="*/ 1515594 w 11269336"/>
              <a:gd name="connsiteY241" fmla="*/ 2189622 h 2323145"/>
              <a:gd name="connsiteX242" fmla="*/ 1512113 w 11269336"/>
              <a:gd name="connsiteY242" fmla="*/ 2188534 h 2323145"/>
              <a:gd name="connsiteX243" fmla="*/ 1498838 w 11269336"/>
              <a:gd name="connsiteY243" fmla="*/ 2189213 h 2323145"/>
              <a:gd name="connsiteX244" fmla="*/ 1494279 w 11269336"/>
              <a:gd name="connsiteY244" fmla="*/ 2183112 h 2323145"/>
              <a:gd name="connsiteX245" fmla="*/ 1473714 w 11269336"/>
              <a:gd name="connsiteY245" fmla="*/ 2179625 h 2323145"/>
              <a:gd name="connsiteX246" fmla="*/ 1449503 w 11269336"/>
              <a:gd name="connsiteY246" fmla="*/ 2182633 h 2323145"/>
              <a:gd name="connsiteX247" fmla="*/ 1335495 w 11269336"/>
              <a:gd name="connsiteY247" fmla="*/ 2203940 h 2323145"/>
              <a:gd name="connsiteX248" fmla="*/ 1266687 w 11269336"/>
              <a:gd name="connsiteY248" fmla="*/ 2212688 h 2323145"/>
              <a:gd name="connsiteX249" fmla="*/ 1239614 w 11269336"/>
              <a:gd name="connsiteY249" fmla="*/ 2209727 h 2323145"/>
              <a:gd name="connsiteX250" fmla="*/ 1202436 w 11269336"/>
              <a:gd name="connsiteY250" fmla="*/ 2209817 h 2323145"/>
              <a:gd name="connsiteX251" fmla="*/ 1136097 w 11269336"/>
              <a:gd name="connsiteY251" fmla="*/ 2205112 h 2323145"/>
              <a:gd name="connsiteX252" fmla="*/ 1048229 w 11269336"/>
              <a:gd name="connsiteY252" fmla="*/ 2207249 h 2323145"/>
              <a:gd name="connsiteX253" fmla="*/ 988232 w 11269336"/>
              <a:gd name="connsiteY253" fmla="*/ 2235635 h 2323145"/>
              <a:gd name="connsiteX254" fmla="*/ 981959 w 11269336"/>
              <a:gd name="connsiteY254" fmla="*/ 2231607 h 2323145"/>
              <a:gd name="connsiteX255" fmla="*/ 938600 w 11269336"/>
              <a:gd name="connsiteY255" fmla="*/ 2238113 h 2323145"/>
              <a:gd name="connsiteX256" fmla="*/ 791788 w 11269336"/>
              <a:gd name="connsiteY256" fmla="*/ 2293224 h 2323145"/>
              <a:gd name="connsiteX257" fmla="*/ 706914 w 11269336"/>
              <a:gd name="connsiteY257" fmla="*/ 2305046 h 2323145"/>
              <a:gd name="connsiteX258" fmla="*/ 675971 w 11269336"/>
              <a:gd name="connsiteY258" fmla="*/ 2304030 h 2323145"/>
              <a:gd name="connsiteX259" fmla="*/ 624180 w 11269336"/>
              <a:gd name="connsiteY259" fmla="*/ 2302650 h 2323145"/>
              <a:gd name="connsiteX260" fmla="*/ 583453 w 11269336"/>
              <a:gd name="connsiteY260" fmla="*/ 2288788 h 2323145"/>
              <a:gd name="connsiteX261" fmla="*/ 540946 w 11269336"/>
              <a:gd name="connsiteY261" fmla="*/ 2292721 h 2323145"/>
              <a:gd name="connsiteX262" fmla="*/ 533680 w 11269336"/>
              <a:gd name="connsiteY262" fmla="*/ 2310233 h 2323145"/>
              <a:gd name="connsiteX263" fmla="*/ 487366 w 11269336"/>
              <a:gd name="connsiteY263" fmla="*/ 2309053 h 2323145"/>
              <a:gd name="connsiteX264" fmla="*/ 416820 w 11269336"/>
              <a:gd name="connsiteY264" fmla="*/ 2305443 h 2323145"/>
              <a:gd name="connsiteX265" fmla="*/ 376805 w 11269336"/>
              <a:gd name="connsiteY265" fmla="*/ 2307647 h 2323145"/>
              <a:gd name="connsiteX266" fmla="*/ 266777 w 11269336"/>
              <a:gd name="connsiteY266" fmla="*/ 2309012 h 2323145"/>
              <a:gd name="connsiteX267" fmla="*/ 156013 w 11269336"/>
              <a:gd name="connsiteY267" fmla="*/ 2306832 h 2323145"/>
              <a:gd name="connsiteX268" fmla="*/ 87258 w 11269336"/>
              <a:gd name="connsiteY268" fmla="*/ 2285511 h 2323145"/>
              <a:gd name="connsiteX269" fmla="*/ 23798 w 11269336"/>
              <a:gd name="connsiteY269" fmla="*/ 2281822 h 2323145"/>
              <a:gd name="connsiteX270" fmla="*/ 0 w 11269336"/>
              <a:gd name="connsiteY270" fmla="*/ 2285369 h 2323145"/>
              <a:gd name="connsiteX271" fmla="*/ 0 w 11269336"/>
              <a:gd name="connsiteY271"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41688 w 11269336"/>
              <a:gd name="connsiteY140" fmla="*/ 202233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365341 w 11269336"/>
              <a:gd name="connsiteY184" fmla="*/ 2077638 h 2323145"/>
              <a:gd name="connsiteX185" fmla="*/ 3170922 w 11269336"/>
              <a:gd name="connsiteY185" fmla="*/ 2115957 h 2323145"/>
              <a:gd name="connsiteX186" fmla="*/ 3156256 w 11269336"/>
              <a:gd name="connsiteY186" fmla="*/ 2124773 h 2323145"/>
              <a:gd name="connsiteX187" fmla="*/ 3140298 w 11269336"/>
              <a:gd name="connsiteY187" fmla="*/ 2129182 h 2323145"/>
              <a:gd name="connsiteX188" fmla="*/ 3138514 w 11269336"/>
              <a:gd name="connsiteY188" fmla="*/ 2128069 h 2323145"/>
              <a:gd name="connsiteX189" fmla="*/ 3120467 w 11269336"/>
              <a:gd name="connsiteY189" fmla="*/ 2128281 h 2323145"/>
              <a:gd name="connsiteX190" fmla="*/ 3116175 w 11269336"/>
              <a:gd name="connsiteY190" fmla="*/ 2131633 h 2323145"/>
              <a:gd name="connsiteX191" fmla="*/ 3103685 w 11269336"/>
              <a:gd name="connsiteY191" fmla="*/ 2132814 h 2323145"/>
              <a:gd name="connsiteX192" fmla="*/ 3078794 w 11269336"/>
              <a:gd name="connsiteY192" fmla="*/ 2137935 h 2323145"/>
              <a:gd name="connsiteX193" fmla="*/ 3074407 w 11269336"/>
              <a:gd name="connsiteY193" fmla="*/ 2136274 h 2323145"/>
              <a:gd name="connsiteX194" fmla="*/ 3037285 w 11269336"/>
              <a:gd name="connsiteY194" fmla="*/ 2139919 h 2323145"/>
              <a:gd name="connsiteX195" fmla="*/ 3036901 w 11269336"/>
              <a:gd name="connsiteY195" fmla="*/ 2138726 h 2323145"/>
              <a:gd name="connsiteX196" fmla="*/ 3026996 w 11269336"/>
              <a:gd name="connsiteY196" fmla="*/ 2134322 h 2323145"/>
              <a:gd name="connsiteX197" fmla="*/ 3007772 w 11269336"/>
              <a:gd name="connsiteY197" fmla="*/ 2128742 h 2323145"/>
              <a:gd name="connsiteX198" fmla="*/ 2965030 w 11269336"/>
              <a:gd name="connsiteY198" fmla="*/ 2100494 h 2323145"/>
              <a:gd name="connsiteX199" fmla="*/ 2926342 w 11269336"/>
              <a:gd name="connsiteY199" fmla="*/ 2104155 h 2323145"/>
              <a:gd name="connsiteX200" fmla="*/ 2918608 w 11269336"/>
              <a:gd name="connsiteY200" fmla="*/ 2104215 h 2323145"/>
              <a:gd name="connsiteX201" fmla="*/ 2918475 w 11269336"/>
              <a:gd name="connsiteY201" fmla="*/ 2103937 h 2323145"/>
              <a:gd name="connsiteX202" fmla="*/ 2910360 w 11269336"/>
              <a:gd name="connsiteY202" fmla="*/ 2103444 h 2323145"/>
              <a:gd name="connsiteX203" fmla="*/ 2904507 w 11269336"/>
              <a:gd name="connsiteY203" fmla="*/ 2104326 h 2323145"/>
              <a:gd name="connsiteX204" fmla="*/ 2889503 w 11269336"/>
              <a:gd name="connsiteY204" fmla="*/ 2104443 h 2323145"/>
              <a:gd name="connsiteX205" fmla="*/ 2884480 w 11269336"/>
              <a:gd name="connsiteY205" fmla="*/ 2102626 h 2323145"/>
              <a:gd name="connsiteX206" fmla="*/ 2882689 w 11269336"/>
              <a:gd name="connsiteY206" fmla="*/ 2099228 h 2323145"/>
              <a:gd name="connsiteX207" fmla="*/ 2881291 w 11269336"/>
              <a:gd name="connsiteY207" fmla="*/ 2099618 h 2323145"/>
              <a:gd name="connsiteX208" fmla="*/ 2853979 w 11269336"/>
              <a:gd name="connsiteY208" fmla="*/ 2090388 h 2323145"/>
              <a:gd name="connsiteX209" fmla="*/ 2791790 w 11269336"/>
              <a:gd name="connsiteY209" fmla="*/ 2080332 h 2323145"/>
              <a:gd name="connsiteX210" fmla="*/ 2755844 w 11269336"/>
              <a:gd name="connsiteY210" fmla="*/ 2078874 h 2323145"/>
              <a:gd name="connsiteX211" fmla="*/ 2657742 w 11269336"/>
              <a:gd name="connsiteY211" fmla="*/ 2070179 h 2323145"/>
              <a:gd name="connsiteX212" fmla="*/ 2559549 w 11269336"/>
              <a:gd name="connsiteY212" fmla="*/ 2057873 h 2323145"/>
              <a:gd name="connsiteX213" fmla="*/ 2512054 w 11269336"/>
              <a:gd name="connsiteY213" fmla="*/ 2031671 h 2323145"/>
              <a:gd name="connsiteX214" fmla="*/ 2506437 w 11269336"/>
              <a:gd name="connsiteY214" fmla="*/ 2030918 h 2323145"/>
              <a:gd name="connsiteX215" fmla="*/ 2491752 w 11269336"/>
              <a:gd name="connsiteY215" fmla="*/ 2033906 h 2323145"/>
              <a:gd name="connsiteX216" fmla="*/ 2486338 w 11269336"/>
              <a:gd name="connsiteY216" fmla="*/ 2035862 h 2323145"/>
              <a:gd name="connsiteX217" fmla="*/ 2478186 w 11269336"/>
              <a:gd name="connsiteY217" fmla="*/ 2036953 h 2323145"/>
              <a:gd name="connsiteX218" fmla="*/ 2477950 w 11269336"/>
              <a:gd name="connsiteY218" fmla="*/ 2036715 h 2323145"/>
              <a:gd name="connsiteX219" fmla="*/ 2470381 w 11269336"/>
              <a:gd name="connsiteY219" fmla="*/ 2038256 h 2323145"/>
              <a:gd name="connsiteX220" fmla="*/ 2433781 w 11269336"/>
              <a:gd name="connsiteY220" fmla="*/ 2049140 h 2323145"/>
              <a:gd name="connsiteX221" fmla="*/ 2381172 w 11269336"/>
              <a:gd name="connsiteY221" fmla="*/ 2030645 h 2323145"/>
              <a:gd name="connsiteX222" fmla="*/ 2360198 w 11269336"/>
              <a:gd name="connsiteY222" fmla="*/ 2029059 h 2323145"/>
              <a:gd name="connsiteX223" fmla="*/ 2348815 w 11269336"/>
              <a:gd name="connsiteY223" fmla="*/ 2026798 h 2323145"/>
              <a:gd name="connsiteX224" fmla="*/ 2347988 w 11269336"/>
              <a:gd name="connsiteY224" fmla="*/ 2025745 h 2323145"/>
              <a:gd name="connsiteX225" fmla="*/ 2312920 w 11269336"/>
              <a:gd name="connsiteY225" fmla="*/ 2036311 h 2323145"/>
              <a:gd name="connsiteX226" fmla="*/ 2307986 w 11269336"/>
              <a:gd name="connsiteY226" fmla="*/ 2035583 h 2323145"/>
              <a:gd name="connsiteX227" fmla="*/ 2285481 w 11269336"/>
              <a:gd name="connsiteY227" fmla="*/ 2045197 h 2323145"/>
              <a:gd name="connsiteX228" fmla="*/ 2273666 w 11269336"/>
              <a:gd name="connsiteY228" fmla="*/ 2048710 h 2323145"/>
              <a:gd name="connsiteX229" fmla="*/ 2270719 w 11269336"/>
              <a:gd name="connsiteY229" fmla="*/ 2052702 h 2323145"/>
              <a:gd name="connsiteX230" fmla="*/ 2253080 w 11269336"/>
              <a:gd name="connsiteY230" fmla="*/ 2056363 h 2323145"/>
              <a:gd name="connsiteX231" fmla="*/ 2250906 w 11269336"/>
              <a:gd name="connsiteY231" fmla="*/ 2055654 h 2323145"/>
              <a:gd name="connsiteX232" fmla="*/ 2236905 w 11269336"/>
              <a:gd name="connsiteY232" fmla="*/ 2062882 h 2323145"/>
              <a:gd name="connsiteX233" fmla="*/ 2225830 w 11269336"/>
              <a:gd name="connsiteY233" fmla="*/ 2074027 h 2323145"/>
              <a:gd name="connsiteX234" fmla="*/ 2073776 w 11269336"/>
              <a:gd name="connsiteY234" fmla="*/ 2089244 h 2323145"/>
              <a:gd name="connsiteX235" fmla="*/ 1948256 w 11269336"/>
              <a:gd name="connsiteY235" fmla="*/ 2146616 h 2323145"/>
              <a:gd name="connsiteX236" fmla="*/ 1865582 w 11269336"/>
              <a:gd name="connsiteY236" fmla="*/ 2153738 h 2323145"/>
              <a:gd name="connsiteX237" fmla="*/ 1835210 w 11269336"/>
              <a:gd name="connsiteY237" fmla="*/ 2134244 h 2323145"/>
              <a:gd name="connsiteX238" fmla="*/ 1632661 w 11269336"/>
              <a:gd name="connsiteY238" fmla="*/ 2173882 h 2323145"/>
              <a:gd name="connsiteX239" fmla="*/ 1579590 w 11269336"/>
              <a:gd name="connsiteY239" fmla="*/ 2173680 h 2323145"/>
              <a:gd name="connsiteX240" fmla="*/ 1535601 w 11269336"/>
              <a:gd name="connsiteY240" fmla="*/ 2194590 h 2323145"/>
              <a:gd name="connsiteX241" fmla="*/ 1515594 w 11269336"/>
              <a:gd name="connsiteY241" fmla="*/ 2189622 h 2323145"/>
              <a:gd name="connsiteX242" fmla="*/ 1512113 w 11269336"/>
              <a:gd name="connsiteY242" fmla="*/ 2188534 h 2323145"/>
              <a:gd name="connsiteX243" fmla="*/ 1498838 w 11269336"/>
              <a:gd name="connsiteY243" fmla="*/ 2189213 h 2323145"/>
              <a:gd name="connsiteX244" fmla="*/ 1494279 w 11269336"/>
              <a:gd name="connsiteY244" fmla="*/ 2183112 h 2323145"/>
              <a:gd name="connsiteX245" fmla="*/ 1473714 w 11269336"/>
              <a:gd name="connsiteY245" fmla="*/ 2179625 h 2323145"/>
              <a:gd name="connsiteX246" fmla="*/ 1449503 w 11269336"/>
              <a:gd name="connsiteY246" fmla="*/ 2182633 h 2323145"/>
              <a:gd name="connsiteX247" fmla="*/ 1335495 w 11269336"/>
              <a:gd name="connsiteY247" fmla="*/ 2203940 h 2323145"/>
              <a:gd name="connsiteX248" fmla="*/ 1266687 w 11269336"/>
              <a:gd name="connsiteY248" fmla="*/ 2212688 h 2323145"/>
              <a:gd name="connsiteX249" fmla="*/ 1239614 w 11269336"/>
              <a:gd name="connsiteY249" fmla="*/ 2209727 h 2323145"/>
              <a:gd name="connsiteX250" fmla="*/ 1202436 w 11269336"/>
              <a:gd name="connsiteY250" fmla="*/ 2209817 h 2323145"/>
              <a:gd name="connsiteX251" fmla="*/ 1136097 w 11269336"/>
              <a:gd name="connsiteY251" fmla="*/ 2205112 h 2323145"/>
              <a:gd name="connsiteX252" fmla="*/ 1048229 w 11269336"/>
              <a:gd name="connsiteY252" fmla="*/ 2207249 h 2323145"/>
              <a:gd name="connsiteX253" fmla="*/ 988232 w 11269336"/>
              <a:gd name="connsiteY253" fmla="*/ 2235635 h 2323145"/>
              <a:gd name="connsiteX254" fmla="*/ 981959 w 11269336"/>
              <a:gd name="connsiteY254" fmla="*/ 2231607 h 2323145"/>
              <a:gd name="connsiteX255" fmla="*/ 938600 w 11269336"/>
              <a:gd name="connsiteY255" fmla="*/ 2238113 h 2323145"/>
              <a:gd name="connsiteX256" fmla="*/ 791788 w 11269336"/>
              <a:gd name="connsiteY256" fmla="*/ 2293224 h 2323145"/>
              <a:gd name="connsiteX257" fmla="*/ 706914 w 11269336"/>
              <a:gd name="connsiteY257" fmla="*/ 2305046 h 2323145"/>
              <a:gd name="connsiteX258" fmla="*/ 675971 w 11269336"/>
              <a:gd name="connsiteY258" fmla="*/ 2304030 h 2323145"/>
              <a:gd name="connsiteX259" fmla="*/ 624180 w 11269336"/>
              <a:gd name="connsiteY259" fmla="*/ 2302650 h 2323145"/>
              <a:gd name="connsiteX260" fmla="*/ 583453 w 11269336"/>
              <a:gd name="connsiteY260" fmla="*/ 2288788 h 2323145"/>
              <a:gd name="connsiteX261" fmla="*/ 540946 w 11269336"/>
              <a:gd name="connsiteY261" fmla="*/ 2292721 h 2323145"/>
              <a:gd name="connsiteX262" fmla="*/ 533680 w 11269336"/>
              <a:gd name="connsiteY262" fmla="*/ 2310233 h 2323145"/>
              <a:gd name="connsiteX263" fmla="*/ 487366 w 11269336"/>
              <a:gd name="connsiteY263" fmla="*/ 2309053 h 2323145"/>
              <a:gd name="connsiteX264" fmla="*/ 416820 w 11269336"/>
              <a:gd name="connsiteY264" fmla="*/ 2305443 h 2323145"/>
              <a:gd name="connsiteX265" fmla="*/ 376805 w 11269336"/>
              <a:gd name="connsiteY265" fmla="*/ 2307647 h 2323145"/>
              <a:gd name="connsiteX266" fmla="*/ 266777 w 11269336"/>
              <a:gd name="connsiteY266" fmla="*/ 2309012 h 2323145"/>
              <a:gd name="connsiteX267" fmla="*/ 156013 w 11269336"/>
              <a:gd name="connsiteY267" fmla="*/ 2306832 h 2323145"/>
              <a:gd name="connsiteX268" fmla="*/ 87258 w 11269336"/>
              <a:gd name="connsiteY268" fmla="*/ 2285511 h 2323145"/>
              <a:gd name="connsiteX269" fmla="*/ 23798 w 11269336"/>
              <a:gd name="connsiteY269" fmla="*/ 2281822 h 2323145"/>
              <a:gd name="connsiteX270" fmla="*/ 0 w 11269336"/>
              <a:gd name="connsiteY270" fmla="*/ 2285369 h 2323145"/>
              <a:gd name="connsiteX271" fmla="*/ 0 w 11269336"/>
              <a:gd name="connsiteY271"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41688 w 11269336"/>
              <a:gd name="connsiteY140" fmla="*/ 202233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365341 w 11269336"/>
              <a:gd name="connsiteY184" fmla="*/ 2077638 h 2323145"/>
              <a:gd name="connsiteX185" fmla="*/ 3170922 w 11269336"/>
              <a:gd name="connsiteY185" fmla="*/ 2115957 h 2323145"/>
              <a:gd name="connsiteX186" fmla="*/ 3156256 w 11269336"/>
              <a:gd name="connsiteY186" fmla="*/ 2124773 h 2323145"/>
              <a:gd name="connsiteX187" fmla="*/ 3140298 w 11269336"/>
              <a:gd name="connsiteY187" fmla="*/ 2129182 h 2323145"/>
              <a:gd name="connsiteX188" fmla="*/ 3138514 w 11269336"/>
              <a:gd name="connsiteY188" fmla="*/ 2128069 h 2323145"/>
              <a:gd name="connsiteX189" fmla="*/ 3120467 w 11269336"/>
              <a:gd name="connsiteY189" fmla="*/ 2128281 h 2323145"/>
              <a:gd name="connsiteX190" fmla="*/ 3116175 w 11269336"/>
              <a:gd name="connsiteY190" fmla="*/ 2131633 h 2323145"/>
              <a:gd name="connsiteX191" fmla="*/ 3103685 w 11269336"/>
              <a:gd name="connsiteY191" fmla="*/ 2132814 h 2323145"/>
              <a:gd name="connsiteX192" fmla="*/ 3078794 w 11269336"/>
              <a:gd name="connsiteY192" fmla="*/ 2137935 h 2323145"/>
              <a:gd name="connsiteX193" fmla="*/ 3074407 w 11269336"/>
              <a:gd name="connsiteY193" fmla="*/ 2136274 h 2323145"/>
              <a:gd name="connsiteX194" fmla="*/ 3037285 w 11269336"/>
              <a:gd name="connsiteY194" fmla="*/ 2139919 h 2323145"/>
              <a:gd name="connsiteX195" fmla="*/ 3036901 w 11269336"/>
              <a:gd name="connsiteY195" fmla="*/ 2138726 h 2323145"/>
              <a:gd name="connsiteX196" fmla="*/ 3026996 w 11269336"/>
              <a:gd name="connsiteY196" fmla="*/ 2134322 h 2323145"/>
              <a:gd name="connsiteX197" fmla="*/ 3007772 w 11269336"/>
              <a:gd name="connsiteY197" fmla="*/ 2128742 h 2323145"/>
              <a:gd name="connsiteX198" fmla="*/ 2965030 w 11269336"/>
              <a:gd name="connsiteY198" fmla="*/ 2100494 h 2323145"/>
              <a:gd name="connsiteX199" fmla="*/ 2926342 w 11269336"/>
              <a:gd name="connsiteY199" fmla="*/ 2104155 h 2323145"/>
              <a:gd name="connsiteX200" fmla="*/ 2918608 w 11269336"/>
              <a:gd name="connsiteY200" fmla="*/ 2104215 h 2323145"/>
              <a:gd name="connsiteX201" fmla="*/ 2918475 w 11269336"/>
              <a:gd name="connsiteY201" fmla="*/ 2103937 h 2323145"/>
              <a:gd name="connsiteX202" fmla="*/ 2910360 w 11269336"/>
              <a:gd name="connsiteY202" fmla="*/ 2103444 h 2323145"/>
              <a:gd name="connsiteX203" fmla="*/ 2904507 w 11269336"/>
              <a:gd name="connsiteY203" fmla="*/ 2104326 h 2323145"/>
              <a:gd name="connsiteX204" fmla="*/ 2889503 w 11269336"/>
              <a:gd name="connsiteY204" fmla="*/ 2104443 h 2323145"/>
              <a:gd name="connsiteX205" fmla="*/ 2884480 w 11269336"/>
              <a:gd name="connsiteY205" fmla="*/ 2102626 h 2323145"/>
              <a:gd name="connsiteX206" fmla="*/ 2882689 w 11269336"/>
              <a:gd name="connsiteY206" fmla="*/ 2099228 h 2323145"/>
              <a:gd name="connsiteX207" fmla="*/ 2881291 w 11269336"/>
              <a:gd name="connsiteY207" fmla="*/ 2099618 h 2323145"/>
              <a:gd name="connsiteX208" fmla="*/ 2853979 w 11269336"/>
              <a:gd name="connsiteY208" fmla="*/ 2090388 h 2323145"/>
              <a:gd name="connsiteX209" fmla="*/ 2791790 w 11269336"/>
              <a:gd name="connsiteY209" fmla="*/ 2080332 h 2323145"/>
              <a:gd name="connsiteX210" fmla="*/ 2755844 w 11269336"/>
              <a:gd name="connsiteY210" fmla="*/ 2078874 h 2323145"/>
              <a:gd name="connsiteX211" fmla="*/ 2657742 w 11269336"/>
              <a:gd name="connsiteY211" fmla="*/ 2070179 h 2323145"/>
              <a:gd name="connsiteX212" fmla="*/ 2559549 w 11269336"/>
              <a:gd name="connsiteY212" fmla="*/ 2057873 h 2323145"/>
              <a:gd name="connsiteX213" fmla="*/ 2512054 w 11269336"/>
              <a:gd name="connsiteY213" fmla="*/ 2031671 h 2323145"/>
              <a:gd name="connsiteX214" fmla="*/ 2506437 w 11269336"/>
              <a:gd name="connsiteY214" fmla="*/ 2030918 h 2323145"/>
              <a:gd name="connsiteX215" fmla="*/ 2491752 w 11269336"/>
              <a:gd name="connsiteY215" fmla="*/ 2033906 h 2323145"/>
              <a:gd name="connsiteX216" fmla="*/ 2486338 w 11269336"/>
              <a:gd name="connsiteY216" fmla="*/ 2035862 h 2323145"/>
              <a:gd name="connsiteX217" fmla="*/ 2478186 w 11269336"/>
              <a:gd name="connsiteY217" fmla="*/ 2036953 h 2323145"/>
              <a:gd name="connsiteX218" fmla="*/ 2477950 w 11269336"/>
              <a:gd name="connsiteY218" fmla="*/ 2036715 h 2323145"/>
              <a:gd name="connsiteX219" fmla="*/ 2470381 w 11269336"/>
              <a:gd name="connsiteY219" fmla="*/ 2038256 h 2323145"/>
              <a:gd name="connsiteX220" fmla="*/ 2433781 w 11269336"/>
              <a:gd name="connsiteY220" fmla="*/ 2049140 h 2323145"/>
              <a:gd name="connsiteX221" fmla="*/ 2381172 w 11269336"/>
              <a:gd name="connsiteY221" fmla="*/ 2030645 h 2323145"/>
              <a:gd name="connsiteX222" fmla="*/ 2360198 w 11269336"/>
              <a:gd name="connsiteY222" fmla="*/ 2029059 h 2323145"/>
              <a:gd name="connsiteX223" fmla="*/ 2348815 w 11269336"/>
              <a:gd name="connsiteY223" fmla="*/ 2026798 h 2323145"/>
              <a:gd name="connsiteX224" fmla="*/ 2347988 w 11269336"/>
              <a:gd name="connsiteY224" fmla="*/ 2025745 h 2323145"/>
              <a:gd name="connsiteX225" fmla="*/ 2312920 w 11269336"/>
              <a:gd name="connsiteY225" fmla="*/ 2036311 h 2323145"/>
              <a:gd name="connsiteX226" fmla="*/ 2307986 w 11269336"/>
              <a:gd name="connsiteY226" fmla="*/ 2035583 h 2323145"/>
              <a:gd name="connsiteX227" fmla="*/ 2285481 w 11269336"/>
              <a:gd name="connsiteY227" fmla="*/ 2045197 h 2323145"/>
              <a:gd name="connsiteX228" fmla="*/ 2273666 w 11269336"/>
              <a:gd name="connsiteY228" fmla="*/ 2048710 h 2323145"/>
              <a:gd name="connsiteX229" fmla="*/ 2270719 w 11269336"/>
              <a:gd name="connsiteY229" fmla="*/ 2052702 h 2323145"/>
              <a:gd name="connsiteX230" fmla="*/ 2253080 w 11269336"/>
              <a:gd name="connsiteY230" fmla="*/ 2056363 h 2323145"/>
              <a:gd name="connsiteX231" fmla="*/ 2250906 w 11269336"/>
              <a:gd name="connsiteY231" fmla="*/ 2055654 h 2323145"/>
              <a:gd name="connsiteX232" fmla="*/ 2236905 w 11269336"/>
              <a:gd name="connsiteY232" fmla="*/ 2062882 h 2323145"/>
              <a:gd name="connsiteX233" fmla="*/ 2225830 w 11269336"/>
              <a:gd name="connsiteY233" fmla="*/ 2074027 h 2323145"/>
              <a:gd name="connsiteX234" fmla="*/ 2073776 w 11269336"/>
              <a:gd name="connsiteY234" fmla="*/ 2089244 h 2323145"/>
              <a:gd name="connsiteX235" fmla="*/ 1948256 w 11269336"/>
              <a:gd name="connsiteY235" fmla="*/ 2146616 h 2323145"/>
              <a:gd name="connsiteX236" fmla="*/ 1865582 w 11269336"/>
              <a:gd name="connsiteY236" fmla="*/ 2153738 h 2323145"/>
              <a:gd name="connsiteX237" fmla="*/ 1835210 w 11269336"/>
              <a:gd name="connsiteY237" fmla="*/ 2134244 h 2323145"/>
              <a:gd name="connsiteX238" fmla="*/ 1632661 w 11269336"/>
              <a:gd name="connsiteY238" fmla="*/ 2173882 h 2323145"/>
              <a:gd name="connsiteX239" fmla="*/ 1579590 w 11269336"/>
              <a:gd name="connsiteY239" fmla="*/ 2173680 h 2323145"/>
              <a:gd name="connsiteX240" fmla="*/ 1535601 w 11269336"/>
              <a:gd name="connsiteY240" fmla="*/ 2194590 h 2323145"/>
              <a:gd name="connsiteX241" fmla="*/ 1515594 w 11269336"/>
              <a:gd name="connsiteY241" fmla="*/ 2189622 h 2323145"/>
              <a:gd name="connsiteX242" fmla="*/ 1512113 w 11269336"/>
              <a:gd name="connsiteY242" fmla="*/ 2188534 h 2323145"/>
              <a:gd name="connsiteX243" fmla="*/ 1498838 w 11269336"/>
              <a:gd name="connsiteY243" fmla="*/ 2189213 h 2323145"/>
              <a:gd name="connsiteX244" fmla="*/ 1494279 w 11269336"/>
              <a:gd name="connsiteY244" fmla="*/ 2183112 h 2323145"/>
              <a:gd name="connsiteX245" fmla="*/ 1473714 w 11269336"/>
              <a:gd name="connsiteY245" fmla="*/ 2179625 h 2323145"/>
              <a:gd name="connsiteX246" fmla="*/ 1449503 w 11269336"/>
              <a:gd name="connsiteY246" fmla="*/ 2182633 h 2323145"/>
              <a:gd name="connsiteX247" fmla="*/ 1335495 w 11269336"/>
              <a:gd name="connsiteY247" fmla="*/ 2203940 h 2323145"/>
              <a:gd name="connsiteX248" fmla="*/ 1266687 w 11269336"/>
              <a:gd name="connsiteY248" fmla="*/ 2212688 h 2323145"/>
              <a:gd name="connsiteX249" fmla="*/ 1239614 w 11269336"/>
              <a:gd name="connsiteY249" fmla="*/ 2209727 h 2323145"/>
              <a:gd name="connsiteX250" fmla="*/ 1202436 w 11269336"/>
              <a:gd name="connsiteY250" fmla="*/ 2209817 h 2323145"/>
              <a:gd name="connsiteX251" fmla="*/ 1136097 w 11269336"/>
              <a:gd name="connsiteY251" fmla="*/ 2205112 h 2323145"/>
              <a:gd name="connsiteX252" fmla="*/ 988232 w 11269336"/>
              <a:gd name="connsiteY252" fmla="*/ 2235635 h 2323145"/>
              <a:gd name="connsiteX253" fmla="*/ 981959 w 11269336"/>
              <a:gd name="connsiteY253" fmla="*/ 2231607 h 2323145"/>
              <a:gd name="connsiteX254" fmla="*/ 938600 w 11269336"/>
              <a:gd name="connsiteY254" fmla="*/ 2238113 h 2323145"/>
              <a:gd name="connsiteX255" fmla="*/ 791788 w 11269336"/>
              <a:gd name="connsiteY255" fmla="*/ 2293224 h 2323145"/>
              <a:gd name="connsiteX256" fmla="*/ 706914 w 11269336"/>
              <a:gd name="connsiteY256" fmla="*/ 2305046 h 2323145"/>
              <a:gd name="connsiteX257" fmla="*/ 675971 w 11269336"/>
              <a:gd name="connsiteY257" fmla="*/ 2304030 h 2323145"/>
              <a:gd name="connsiteX258" fmla="*/ 624180 w 11269336"/>
              <a:gd name="connsiteY258" fmla="*/ 2302650 h 2323145"/>
              <a:gd name="connsiteX259" fmla="*/ 583453 w 11269336"/>
              <a:gd name="connsiteY259" fmla="*/ 2288788 h 2323145"/>
              <a:gd name="connsiteX260" fmla="*/ 540946 w 11269336"/>
              <a:gd name="connsiteY260" fmla="*/ 2292721 h 2323145"/>
              <a:gd name="connsiteX261" fmla="*/ 533680 w 11269336"/>
              <a:gd name="connsiteY261" fmla="*/ 2310233 h 2323145"/>
              <a:gd name="connsiteX262" fmla="*/ 487366 w 11269336"/>
              <a:gd name="connsiteY262" fmla="*/ 2309053 h 2323145"/>
              <a:gd name="connsiteX263" fmla="*/ 416820 w 11269336"/>
              <a:gd name="connsiteY263" fmla="*/ 2305443 h 2323145"/>
              <a:gd name="connsiteX264" fmla="*/ 376805 w 11269336"/>
              <a:gd name="connsiteY264" fmla="*/ 2307647 h 2323145"/>
              <a:gd name="connsiteX265" fmla="*/ 266777 w 11269336"/>
              <a:gd name="connsiteY265" fmla="*/ 2309012 h 2323145"/>
              <a:gd name="connsiteX266" fmla="*/ 156013 w 11269336"/>
              <a:gd name="connsiteY266" fmla="*/ 2306832 h 2323145"/>
              <a:gd name="connsiteX267" fmla="*/ 87258 w 11269336"/>
              <a:gd name="connsiteY267" fmla="*/ 2285511 h 2323145"/>
              <a:gd name="connsiteX268" fmla="*/ 23798 w 11269336"/>
              <a:gd name="connsiteY268" fmla="*/ 2281822 h 2323145"/>
              <a:gd name="connsiteX269" fmla="*/ 0 w 11269336"/>
              <a:gd name="connsiteY269" fmla="*/ 2285369 h 2323145"/>
              <a:gd name="connsiteX270" fmla="*/ 0 w 11269336"/>
              <a:gd name="connsiteY270"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41688 w 11269336"/>
              <a:gd name="connsiteY140" fmla="*/ 202233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365341 w 11269336"/>
              <a:gd name="connsiteY184" fmla="*/ 2077638 h 2323145"/>
              <a:gd name="connsiteX185" fmla="*/ 3170922 w 11269336"/>
              <a:gd name="connsiteY185" fmla="*/ 2115957 h 2323145"/>
              <a:gd name="connsiteX186" fmla="*/ 3156256 w 11269336"/>
              <a:gd name="connsiteY186" fmla="*/ 2124773 h 2323145"/>
              <a:gd name="connsiteX187" fmla="*/ 3140298 w 11269336"/>
              <a:gd name="connsiteY187" fmla="*/ 2129182 h 2323145"/>
              <a:gd name="connsiteX188" fmla="*/ 3138514 w 11269336"/>
              <a:gd name="connsiteY188" fmla="*/ 2128069 h 2323145"/>
              <a:gd name="connsiteX189" fmla="*/ 3120467 w 11269336"/>
              <a:gd name="connsiteY189" fmla="*/ 2128281 h 2323145"/>
              <a:gd name="connsiteX190" fmla="*/ 3116175 w 11269336"/>
              <a:gd name="connsiteY190" fmla="*/ 2131633 h 2323145"/>
              <a:gd name="connsiteX191" fmla="*/ 3103685 w 11269336"/>
              <a:gd name="connsiteY191" fmla="*/ 2132814 h 2323145"/>
              <a:gd name="connsiteX192" fmla="*/ 3078794 w 11269336"/>
              <a:gd name="connsiteY192" fmla="*/ 2137935 h 2323145"/>
              <a:gd name="connsiteX193" fmla="*/ 3074407 w 11269336"/>
              <a:gd name="connsiteY193" fmla="*/ 2136274 h 2323145"/>
              <a:gd name="connsiteX194" fmla="*/ 3037285 w 11269336"/>
              <a:gd name="connsiteY194" fmla="*/ 2139919 h 2323145"/>
              <a:gd name="connsiteX195" fmla="*/ 3036901 w 11269336"/>
              <a:gd name="connsiteY195" fmla="*/ 2138726 h 2323145"/>
              <a:gd name="connsiteX196" fmla="*/ 3026996 w 11269336"/>
              <a:gd name="connsiteY196" fmla="*/ 2134322 h 2323145"/>
              <a:gd name="connsiteX197" fmla="*/ 3007772 w 11269336"/>
              <a:gd name="connsiteY197" fmla="*/ 2128742 h 2323145"/>
              <a:gd name="connsiteX198" fmla="*/ 2965030 w 11269336"/>
              <a:gd name="connsiteY198" fmla="*/ 2100494 h 2323145"/>
              <a:gd name="connsiteX199" fmla="*/ 2926342 w 11269336"/>
              <a:gd name="connsiteY199" fmla="*/ 2104155 h 2323145"/>
              <a:gd name="connsiteX200" fmla="*/ 2918608 w 11269336"/>
              <a:gd name="connsiteY200" fmla="*/ 2104215 h 2323145"/>
              <a:gd name="connsiteX201" fmla="*/ 2918475 w 11269336"/>
              <a:gd name="connsiteY201" fmla="*/ 2103937 h 2323145"/>
              <a:gd name="connsiteX202" fmla="*/ 2910360 w 11269336"/>
              <a:gd name="connsiteY202" fmla="*/ 2103444 h 2323145"/>
              <a:gd name="connsiteX203" fmla="*/ 2904507 w 11269336"/>
              <a:gd name="connsiteY203" fmla="*/ 2104326 h 2323145"/>
              <a:gd name="connsiteX204" fmla="*/ 2889503 w 11269336"/>
              <a:gd name="connsiteY204" fmla="*/ 2104443 h 2323145"/>
              <a:gd name="connsiteX205" fmla="*/ 2884480 w 11269336"/>
              <a:gd name="connsiteY205" fmla="*/ 2102626 h 2323145"/>
              <a:gd name="connsiteX206" fmla="*/ 2882689 w 11269336"/>
              <a:gd name="connsiteY206" fmla="*/ 2099228 h 2323145"/>
              <a:gd name="connsiteX207" fmla="*/ 2881291 w 11269336"/>
              <a:gd name="connsiteY207" fmla="*/ 2099618 h 2323145"/>
              <a:gd name="connsiteX208" fmla="*/ 2853979 w 11269336"/>
              <a:gd name="connsiteY208" fmla="*/ 2090388 h 2323145"/>
              <a:gd name="connsiteX209" fmla="*/ 2791790 w 11269336"/>
              <a:gd name="connsiteY209" fmla="*/ 2080332 h 2323145"/>
              <a:gd name="connsiteX210" fmla="*/ 2755844 w 11269336"/>
              <a:gd name="connsiteY210" fmla="*/ 2078874 h 2323145"/>
              <a:gd name="connsiteX211" fmla="*/ 2657742 w 11269336"/>
              <a:gd name="connsiteY211" fmla="*/ 2070179 h 2323145"/>
              <a:gd name="connsiteX212" fmla="*/ 2559549 w 11269336"/>
              <a:gd name="connsiteY212" fmla="*/ 2057873 h 2323145"/>
              <a:gd name="connsiteX213" fmla="*/ 2512054 w 11269336"/>
              <a:gd name="connsiteY213" fmla="*/ 2031671 h 2323145"/>
              <a:gd name="connsiteX214" fmla="*/ 2506437 w 11269336"/>
              <a:gd name="connsiteY214" fmla="*/ 2030918 h 2323145"/>
              <a:gd name="connsiteX215" fmla="*/ 2491752 w 11269336"/>
              <a:gd name="connsiteY215" fmla="*/ 2033906 h 2323145"/>
              <a:gd name="connsiteX216" fmla="*/ 2486338 w 11269336"/>
              <a:gd name="connsiteY216" fmla="*/ 2035862 h 2323145"/>
              <a:gd name="connsiteX217" fmla="*/ 2478186 w 11269336"/>
              <a:gd name="connsiteY217" fmla="*/ 2036953 h 2323145"/>
              <a:gd name="connsiteX218" fmla="*/ 2477950 w 11269336"/>
              <a:gd name="connsiteY218" fmla="*/ 2036715 h 2323145"/>
              <a:gd name="connsiteX219" fmla="*/ 2470381 w 11269336"/>
              <a:gd name="connsiteY219" fmla="*/ 2038256 h 2323145"/>
              <a:gd name="connsiteX220" fmla="*/ 2433781 w 11269336"/>
              <a:gd name="connsiteY220" fmla="*/ 2049140 h 2323145"/>
              <a:gd name="connsiteX221" fmla="*/ 2381172 w 11269336"/>
              <a:gd name="connsiteY221" fmla="*/ 2030645 h 2323145"/>
              <a:gd name="connsiteX222" fmla="*/ 2360198 w 11269336"/>
              <a:gd name="connsiteY222" fmla="*/ 2029059 h 2323145"/>
              <a:gd name="connsiteX223" fmla="*/ 2348815 w 11269336"/>
              <a:gd name="connsiteY223" fmla="*/ 2026798 h 2323145"/>
              <a:gd name="connsiteX224" fmla="*/ 2347988 w 11269336"/>
              <a:gd name="connsiteY224" fmla="*/ 2025745 h 2323145"/>
              <a:gd name="connsiteX225" fmla="*/ 2312920 w 11269336"/>
              <a:gd name="connsiteY225" fmla="*/ 2036311 h 2323145"/>
              <a:gd name="connsiteX226" fmla="*/ 2307986 w 11269336"/>
              <a:gd name="connsiteY226" fmla="*/ 2035583 h 2323145"/>
              <a:gd name="connsiteX227" fmla="*/ 2285481 w 11269336"/>
              <a:gd name="connsiteY227" fmla="*/ 2045197 h 2323145"/>
              <a:gd name="connsiteX228" fmla="*/ 2273666 w 11269336"/>
              <a:gd name="connsiteY228" fmla="*/ 2048710 h 2323145"/>
              <a:gd name="connsiteX229" fmla="*/ 2270719 w 11269336"/>
              <a:gd name="connsiteY229" fmla="*/ 2052702 h 2323145"/>
              <a:gd name="connsiteX230" fmla="*/ 2253080 w 11269336"/>
              <a:gd name="connsiteY230" fmla="*/ 2056363 h 2323145"/>
              <a:gd name="connsiteX231" fmla="*/ 2250906 w 11269336"/>
              <a:gd name="connsiteY231" fmla="*/ 2055654 h 2323145"/>
              <a:gd name="connsiteX232" fmla="*/ 2236905 w 11269336"/>
              <a:gd name="connsiteY232" fmla="*/ 2062882 h 2323145"/>
              <a:gd name="connsiteX233" fmla="*/ 2225830 w 11269336"/>
              <a:gd name="connsiteY233" fmla="*/ 2074027 h 2323145"/>
              <a:gd name="connsiteX234" fmla="*/ 2073776 w 11269336"/>
              <a:gd name="connsiteY234" fmla="*/ 2089244 h 2323145"/>
              <a:gd name="connsiteX235" fmla="*/ 1948256 w 11269336"/>
              <a:gd name="connsiteY235" fmla="*/ 2146616 h 2323145"/>
              <a:gd name="connsiteX236" fmla="*/ 1865582 w 11269336"/>
              <a:gd name="connsiteY236" fmla="*/ 2153738 h 2323145"/>
              <a:gd name="connsiteX237" fmla="*/ 1835210 w 11269336"/>
              <a:gd name="connsiteY237" fmla="*/ 2134244 h 2323145"/>
              <a:gd name="connsiteX238" fmla="*/ 1632661 w 11269336"/>
              <a:gd name="connsiteY238" fmla="*/ 2173882 h 2323145"/>
              <a:gd name="connsiteX239" fmla="*/ 1579590 w 11269336"/>
              <a:gd name="connsiteY239" fmla="*/ 2173680 h 2323145"/>
              <a:gd name="connsiteX240" fmla="*/ 1535601 w 11269336"/>
              <a:gd name="connsiteY240" fmla="*/ 2194590 h 2323145"/>
              <a:gd name="connsiteX241" fmla="*/ 1515594 w 11269336"/>
              <a:gd name="connsiteY241" fmla="*/ 2189622 h 2323145"/>
              <a:gd name="connsiteX242" fmla="*/ 1512113 w 11269336"/>
              <a:gd name="connsiteY242" fmla="*/ 2188534 h 2323145"/>
              <a:gd name="connsiteX243" fmla="*/ 1498838 w 11269336"/>
              <a:gd name="connsiteY243" fmla="*/ 2189213 h 2323145"/>
              <a:gd name="connsiteX244" fmla="*/ 1494279 w 11269336"/>
              <a:gd name="connsiteY244" fmla="*/ 2183112 h 2323145"/>
              <a:gd name="connsiteX245" fmla="*/ 1473714 w 11269336"/>
              <a:gd name="connsiteY245" fmla="*/ 2179625 h 2323145"/>
              <a:gd name="connsiteX246" fmla="*/ 1449503 w 11269336"/>
              <a:gd name="connsiteY246" fmla="*/ 2182633 h 2323145"/>
              <a:gd name="connsiteX247" fmla="*/ 1266687 w 11269336"/>
              <a:gd name="connsiteY247" fmla="*/ 2212688 h 2323145"/>
              <a:gd name="connsiteX248" fmla="*/ 1239614 w 11269336"/>
              <a:gd name="connsiteY248" fmla="*/ 2209727 h 2323145"/>
              <a:gd name="connsiteX249" fmla="*/ 1202436 w 11269336"/>
              <a:gd name="connsiteY249" fmla="*/ 2209817 h 2323145"/>
              <a:gd name="connsiteX250" fmla="*/ 1136097 w 11269336"/>
              <a:gd name="connsiteY250" fmla="*/ 2205112 h 2323145"/>
              <a:gd name="connsiteX251" fmla="*/ 988232 w 11269336"/>
              <a:gd name="connsiteY251" fmla="*/ 2235635 h 2323145"/>
              <a:gd name="connsiteX252" fmla="*/ 981959 w 11269336"/>
              <a:gd name="connsiteY252" fmla="*/ 2231607 h 2323145"/>
              <a:gd name="connsiteX253" fmla="*/ 938600 w 11269336"/>
              <a:gd name="connsiteY253" fmla="*/ 2238113 h 2323145"/>
              <a:gd name="connsiteX254" fmla="*/ 791788 w 11269336"/>
              <a:gd name="connsiteY254" fmla="*/ 2293224 h 2323145"/>
              <a:gd name="connsiteX255" fmla="*/ 706914 w 11269336"/>
              <a:gd name="connsiteY255" fmla="*/ 2305046 h 2323145"/>
              <a:gd name="connsiteX256" fmla="*/ 675971 w 11269336"/>
              <a:gd name="connsiteY256" fmla="*/ 2304030 h 2323145"/>
              <a:gd name="connsiteX257" fmla="*/ 624180 w 11269336"/>
              <a:gd name="connsiteY257" fmla="*/ 2302650 h 2323145"/>
              <a:gd name="connsiteX258" fmla="*/ 583453 w 11269336"/>
              <a:gd name="connsiteY258" fmla="*/ 2288788 h 2323145"/>
              <a:gd name="connsiteX259" fmla="*/ 540946 w 11269336"/>
              <a:gd name="connsiteY259" fmla="*/ 2292721 h 2323145"/>
              <a:gd name="connsiteX260" fmla="*/ 533680 w 11269336"/>
              <a:gd name="connsiteY260" fmla="*/ 2310233 h 2323145"/>
              <a:gd name="connsiteX261" fmla="*/ 487366 w 11269336"/>
              <a:gd name="connsiteY261" fmla="*/ 2309053 h 2323145"/>
              <a:gd name="connsiteX262" fmla="*/ 416820 w 11269336"/>
              <a:gd name="connsiteY262" fmla="*/ 2305443 h 2323145"/>
              <a:gd name="connsiteX263" fmla="*/ 376805 w 11269336"/>
              <a:gd name="connsiteY263" fmla="*/ 2307647 h 2323145"/>
              <a:gd name="connsiteX264" fmla="*/ 266777 w 11269336"/>
              <a:gd name="connsiteY264" fmla="*/ 2309012 h 2323145"/>
              <a:gd name="connsiteX265" fmla="*/ 156013 w 11269336"/>
              <a:gd name="connsiteY265" fmla="*/ 2306832 h 2323145"/>
              <a:gd name="connsiteX266" fmla="*/ 87258 w 11269336"/>
              <a:gd name="connsiteY266" fmla="*/ 2285511 h 2323145"/>
              <a:gd name="connsiteX267" fmla="*/ 23798 w 11269336"/>
              <a:gd name="connsiteY267" fmla="*/ 2281822 h 2323145"/>
              <a:gd name="connsiteX268" fmla="*/ 0 w 11269336"/>
              <a:gd name="connsiteY268" fmla="*/ 2285369 h 2323145"/>
              <a:gd name="connsiteX269" fmla="*/ 0 w 11269336"/>
              <a:gd name="connsiteY269"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197391 w 11269336"/>
              <a:gd name="connsiteY54" fmla="*/ 1107746 h 2323145"/>
              <a:gd name="connsiteX55" fmla="*/ 8081474 w 11269336"/>
              <a:gd name="connsiteY55" fmla="*/ 1130125 h 2323145"/>
              <a:gd name="connsiteX56" fmla="*/ 8053585 w 11269336"/>
              <a:gd name="connsiteY56" fmla="*/ 1129169 h 2323145"/>
              <a:gd name="connsiteX57" fmla="*/ 8038422 w 11269336"/>
              <a:gd name="connsiteY57" fmla="*/ 1119092 h 2323145"/>
              <a:gd name="connsiteX58" fmla="*/ 8029450 w 11269336"/>
              <a:gd name="connsiteY58" fmla="*/ 1125592 h 2323145"/>
              <a:gd name="connsiteX59" fmla="*/ 7959552 w 11269336"/>
              <a:gd name="connsiteY59" fmla="*/ 1140188 h 2323145"/>
              <a:gd name="connsiteX60" fmla="*/ 7914188 w 11269336"/>
              <a:gd name="connsiteY60" fmla="*/ 1150862 h 2323145"/>
              <a:gd name="connsiteX61" fmla="*/ 7914918 w 11269336"/>
              <a:gd name="connsiteY61" fmla="*/ 1168758 h 2323145"/>
              <a:gd name="connsiteX62" fmla="*/ 7875510 w 11269336"/>
              <a:gd name="connsiteY62" fmla="*/ 1183153 h 2323145"/>
              <a:gd name="connsiteX63" fmla="*/ 7829932 w 11269336"/>
              <a:gd name="connsiteY63" fmla="*/ 1180782 h 2323145"/>
              <a:gd name="connsiteX64" fmla="*/ 7779182 w 11269336"/>
              <a:gd name="connsiteY64" fmla="*/ 1192665 h 2323145"/>
              <a:gd name="connsiteX65" fmla="*/ 7748774 w 11269336"/>
              <a:gd name="connsiteY65" fmla="*/ 1199586 h 2323145"/>
              <a:gd name="connsiteX66" fmla="*/ 7671846 w 11269336"/>
              <a:gd name="connsiteY66" fmla="*/ 1231966 h 2323145"/>
              <a:gd name="connsiteX67" fmla="*/ 7554146 w 11269336"/>
              <a:gd name="connsiteY67" fmla="*/ 1319748 h 2323145"/>
              <a:gd name="connsiteX68" fmla="*/ 7515052 w 11269336"/>
              <a:gd name="connsiteY68" fmla="*/ 1336718 h 2323145"/>
              <a:gd name="connsiteX69" fmla="*/ 7507193 w 11269336"/>
              <a:gd name="connsiteY69" fmla="*/ 1334617 h 2323145"/>
              <a:gd name="connsiteX70" fmla="*/ 7461694 w 11269336"/>
              <a:gd name="connsiteY70" fmla="*/ 1375866 h 2323145"/>
              <a:gd name="connsiteX71" fmla="*/ 7377571 w 11269336"/>
              <a:gd name="connsiteY71" fmla="*/ 1400128 h 2323145"/>
              <a:gd name="connsiteX72" fmla="*/ 7311261 w 11269336"/>
              <a:gd name="connsiteY72" fmla="*/ 1412652 h 2323145"/>
              <a:gd name="connsiteX73" fmla="*/ 7275307 w 11269336"/>
              <a:gd name="connsiteY73" fmla="*/ 1422171 h 2323145"/>
              <a:gd name="connsiteX74" fmla="*/ 7247783 w 11269336"/>
              <a:gd name="connsiteY74" fmla="*/ 1426330 h 2323145"/>
              <a:gd name="connsiteX75" fmla="*/ 7185047 w 11269336"/>
              <a:gd name="connsiteY75" fmla="*/ 1451812 h 2323145"/>
              <a:gd name="connsiteX76" fmla="*/ 7084117 w 11269336"/>
              <a:gd name="connsiteY76" fmla="*/ 1500281 h 2323145"/>
              <a:gd name="connsiteX77" fmla="*/ 7062011 w 11269336"/>
              <a:gd name="connsiteY77" fmla="*/ 1509183 h 2323145"/>
              <a:gd name="connsiteX78" fmla="*/ 7040555 w 11269336"/>
              <a:gd name="connsiteY78" fmla="*/ 1511207 h 2323145"/>
              <a:gd name="connsiteX79" fmla="*/ 7033438 w 11269336"/>
              <a:gd name="connsiteY79" fmla="*/ 1506772 h 2323145"/>
              <a:gd name="connsiteX80" fmla="*/ 7020886 w 11269336"/>
              <a:gd name="connsiteY80" fmla="*/ 1510764 h 2323145"/>
              <a:gd name="connsiteX81" fmla="*/ 7017033 w 11269336"/>
              <a:gd name="connsiteY81" fmla="*/ 1510650 h 2323145"/>
              <a:gd name="connsiteX82" fmla="*/ 6995460 w 11269336"/>
              <a:gd name="connsiteY82" fmla="*/ 1511173 h 2323145"/>
              <a:gd name="connsiteX83" fmla="*/ 6962144 w 11269336"/>
              <a:gd name="connsiteY83" fmla="*/ 1541508 h 2323145"/>
              <a:gd name="connsiteX84" fmla="*/ 6910674 w 11269336"/>
              <a:gd name="connsiteY84" fmla="*/ 1554793 h 2323145"/>
              <a:gd name="connsiteX85" fmla="*/ 6732152 w 11269336"/>
              <a:gd name="connsiteY85" fmla="*/ 1642538 h 2323145"/>
              <a:gd name="connsiteX86" fmla="*/ 6694106 w 11269336"/>
              <a:gd name="connsiteY86" fmla="*/ 1632377 h 2323145"/>
              <a:gd name="connsiteX87" fmla="*/ 6617223 w 11269336"/>
              <a:gd name="connsiteY87" fmla="*/ 1659889 h 2323145"/>
              <a:gd name="connsiteX88" fmla="*/ 6521138 w 11269336"/>
              <a:gd name="connsiteY88" fmla="*/ 1744340 h 2323145"/>
              <a:gd name="connsiteX89" fmla="*/ 6380677 w 11269336"/>
              <a:gd name="connsiteY89" fmla="*/ 1796883 h 2323145"/>
              <a:gd name="connsiteX90" fmla="*/ 6374897 w 11269336"/>
              <a:gd name="connsiteY90" fmla="*/ 1809910 h 2323145"/>
              <a:gd name="connsiteX91" fmla="*/ 6364545 w 11269336"/>
              <a:gd name="connsiteY91" fmla="*/ 1820090 h 2323145"/>
              <a:gd name="connsiteX92" fmla="*/ 6362126 w 11269336"/>
              <a:gd name="connsiteY92" fmla="*/ 1819991 h 2323145"/>
              <a:gd name="connsiteX93" fmla="*/ 6346673 w 11269336"/>
              <a:gd name="connsiteY93" fmla="*/ 1827824 h 2323145"/>
              <a:gd name="connsiteX94" fmla="*/ 6345588 w 11269336"/>
              <a:gd name="connsiteY94" fmla="*/ 1832232 h 2323145"/>
              <a:gd name="connsiteX95" fmla="*/ 6335708 w 11269336"/>
              <a:gd name="connsiteY95" fmla="*/ 1838451 h 2323145"/>
              <a:gd name="connsiteX96" fmla="*/ 6318182 w 11269336"/>
              <a:gd name="connsiteY96" fmla="*/ 1852975 h 2323145"/>
              <a:gd name="connsiteX97" fmla="*/ 6313084 w 11269336"/>
              <a:gd name="connsiteY97" fmla="*/ 1853561 h 2323145"/>
              <a:gd name="connsiteX98" fmla="*/ 6283816 w 11269336"/>
              <a:gd name="connsiteY98" fmla="*/ 1872148 h 2323145"/>
              <a:gd name="connsiteX99" fmla="*/ 6282550 w 11269336"/>
              <a:gd name="connsiteY99" fmla="*/ 1871392 h 2323145"/>
              <a:gd name="connsiteX100" fmla="*/ 6270527 w 11269336"/>
              <a:gd name="connsiteY100" fmla="*/ 1872208 h 2323145"/>
              <a:gd name="connsiteX101" fmla="*/ 6249518 w 11269336"/>
              <a:gd name="connsiteY101" fmla="*/ 1876079 h 2323145"/>
              <a:gd name="connsiteX102" fmla="*/ 6190386 w 11269336"/>
              <a:gd name="connsiteY102" fmla="*/ 1872478 h 2323145"/>
              <a:gd name="connsiteX103" fmla="*/ 6159777 w 11269336"/>
              <a:gd name="connsiteY103" fmla="*/ 1891745 h 2323145"/>
              <a:gd name="connsiteX104" fmla="*/ 6153131 w 11269336"/>
              <a:gd name="connsiteY104" fmla="*/ 1895079 h 2323145"/>
              <a:gd name="connsiteX105" fmla="*/ 6152798 w 11269336"/>
              <a:gd name="connsiteY105" fmla="*/ 1894920 h 2323145"/>
              <a:gd name="connsiteX106" fmla="*/ 6145388 w 11269336"/>
              <a:gd name="connsiteY106" fmla="*/ 1897990 h 2323145"/>
              <a:gd name="connsiteX107" fmla="*/ 6141014 w 11269336"/>
              <a:gd name="connsiteY107" fmla="*/ 1901155 h 2323145"/>
              <a:gd name="connsiteX108" fmla="*/ 6128122 w 11269336"/>
              <a:gd name="connsiteY108" fmla="*/ 1907623 h 2323145"/>
              <a:gd name="connsiteX109" fmla="*/ 6122351 w 11269336"/>
              <a:gd name="connsiteY109" fmla="*/ 1908359 h 2323145"/>
              <a:gd name="connsiteX110" fmla="*/ 6064750 w 11269336"/>
              <a:gd name="connsiteY110" fmla="*/ 1896394 h 2323145"/>
              <a:gd name="connsiteX111" fmla="*/ 5964230 w 11269336"/>
              <a:gd name="connsiteY111" fmla="*/ 1910038 h 2323145"/>
              <a:gd name="connsiteX112" fmla="*/ 5865399 w 11269336"/>
              <a:gd name="connsiteY112" fmla="*/ 1926966 h 2323145"/>
              <a:gd name="connsiteX113" fmla="*/ 5829951 w 11269336"/>
              <a:gd name="connsiteY113" fmla="*/ 1934755 h 2323145"/>
              <a:gd name="connsiteX114" fmla="*/ 5765285 w 11269336"/>
              <a:gd name="connsiteY114" fmla="*/ 1941322 h 2323145"/>
              <a:gd name="connsiteX115" fmla="*/ 5734750 w 11269336"/>
              <a:gd name="connsiteY115" fmla="*/ 1939793 h 2323145"/>
              <a:gd name="connsiteX116" fmla="*/ 5733569 w 11269336"/>
              <a:gd name="connsiteY116" fmla="*/ 1940505 h 2323145"/>
              <a:gd name="connsiteX117" fmla="*/ 5730329 w 11269336"/>
              <a:gd name="connsiteY117" fmla="*/ 1937845 h 2323145"/>
              <a:gd name="connsiteX118" fmla="*/ 5724661 w 11269336"/>
              <a:gd name="connsiteY118" fmla="*/ 1937455 h 2323145"/>
              <a:gd name="connsiteX119" fmla="*/ 5710186 w 11269336"/>
              <a:gd name="connsiteY119" fmla="*/ 1941370 h 2323145"/>
              <a:gd name="connsiteX120" fmla="*/ 5704910 w 11269336"/>
              <a:gd name="connsiteY120" fmla="*/ 1943663 h 2323145"/>
              <a:gd name="connsiteX121" fmla="*/ 5696836 w 11269336"/>
              <a:gd name="connsiteY121" fmla="*/ 1945271 h 2323145"/>
              <a:gd name="connsiteX122" fmla="*/ 5696583 w 11269336"/>
              <a:gd name="connsiteY122" fmla="*/ 1945050 h 2323145"/>
              <a:gd name="connsiteX123" fmla="*/ 5689123 w 11269336"/>
              <a:gd name="connsiteY123" fmla="*/ 1947067 h 2323145"/>
              <a:gd name="connsiteX124" fmla="*/ 5653291 w 11269336"/>
              <a:gd name="connsiteY124" fmla="*/ 1960245 h 2323145"/>
              <a:gd name="connsiteX125" fmla="*/ 5599385 w 11269336"/>
              <a:gd name="connsiteY125" fmla="*/ 1945198 h 2323145"/>
              <a:gd name="connsiteX126" fmla="*/ 5578300 w 11269336"/>
              <a:gd name="connsiteY126" fmla="*/ 1944963 h 2323145"/>
              <a:gd name="connsiteX127" fmla="*/ 5566758 w 11269336"/>
              <a:gd name="connsiteY127" fmla="*/ 1943441 h 2323145"/>
              <a:gd name="connsiteX128" fmla="*/ 5565857 w 11269336"/>
              <a:gd name="connsiteY128" fmla="*/ 1942445 h 2323145"/>
              <a:gd name="connsiteX129" fmla="*/ 5531534 w 11269336"/>
              <a:gd name="connsiteY129" fmla="*/ 1955208 h 2323145"/>
              <a:gd name="connsiteX130" fmla="*/ 5526552 w 11269336"/>
              <a:gd name="connsiteY130" fmla="*/ 1954799 h 2323145"/>
              <a:gd name="connsiteX131" fmla="*/ 5504723 w 11269336"/>
              <a:gd name="connsiteY131" fmla="*/ 1965811 h 2323145"/>
              <a:gd name="connsiteX132" fmla="*/ 5493156 w 11269336"/>
              <a:gd name="connsiteY132" fmla="*/ 1970063 h 2323145"/>
              <a:gd name="connsiteX133" fmla="*/ 5490486 w 11269336"/>
              <a:gd name="connsiteY133" fmla="*/ 1974227 h 2323145"/>
              <a:gd name="connsiteX134" fmla="*/ 5473107 w 11269336"/>
              <a:gd name="connsiteY134" fmla="*/ 1979001 h 2323145"/>
              <a:gd name="connsiteX135" fmla="*/ 5470885 w 11269336"/>
              <a:gd name="connsiteY135" fmla="*/ 1978432 h 2323145"/>
              <a:gd name="connsiteX136" fmla="*/ 5457393 w 11269336"/>
              <a:gd name="connsiteY136" fmla="*/ 1986525 h 2323145"/>
              <a:gd name="connsiteX137" fmla="*/ 5447102 w 11269336"/>
              <a:gd name="connsiteY137" fmla="*/ 1998329 h 2323145"/>
              <a:gd name="connsiteX138" fmla="*/ 5159151 w 11269336"/>
              <a:gd name="connsiteY138" fmla="*/ 2029640 h 2323145"/>
              <a:gd name="connsiteX139" fmla="*/ 5041688 w 11269336"/>
              <a:gd name="connsiteY139" fmla="*/ 2022334 h 2323145"/>
              <a:gd name="connsiteX140" fmla="*/ 4860988 w 11269336"/>
              <a:gd name="connsiteY140" fmla="*/ 2135698 h 2323145"/>
              <a:gd name="connsiteX141" fmla="*/ 4807902 w 11269336"/>
              <a:gd name="connsiteY141" fmla="*/ 2138894 h 2323145"/>
              <a:gd name="connsiteX142" fmla="*/ 4765388 w 11269336"/>
              <a:gd name="connsiteY142" fmla="*/ 2162525 h 2323145"/>
              <a:gd name="connsiteX143" fmla="*/ 4745033 w 11269336"/>
              <a:gd name="connsiteY143" fmla="*/ 2158859 h 2323145"/>
              <a:gd name="connsiteX144" fmla="*/ 4741475 w 11269336"/>
              <a:gd name="connsiteY144" fmla="*/ 2157998 h 2323145"/>
              <a:gd name="connsiteX145" fmla="*/ 4728247 w 11269336"/>
              <a:gd name="connsiteY145" fmla="*/ 2159526 h 2323145"/>
              <a:gd name="connsiteX146" fmla="*/ 4723263 w 11269336"/>
              <a:gd name="connsiteY146" fmla="*/ 2153742 h 2323145"/>
              <a:gd name="connsiteX147" fmla="*/ 4702453 w 11269336"/>
              <a:gd name="connsiteY147" fmla="*/ 2151586 h 2323145"/>
              <a:gd name="connsiteX148" fmla="*/ 4678455 w 11269336"/>
              <a:gd name="connsiteY148" fmla="*/ 2156131 h 2323145"/>
              <a:gd name="connsiteX149" fmla="*/ 4593061 w 11269336"/>
              <a:gd name="connsiteY149" fmla="*/ 2171597 h 2323145"/>
              <a:gd name="connsiteX150" fmla="*/ 4579902 w 11269336"/>
              <a:gd name="connsiteY150" fmla="*/ 2177927 h 2323145"/>
              <a:gd name="connsiteX151" fmla="*/ 4533444 w 11269336"/>
              <a:gd name="connsiteY151" fmla="*/ 2181200 h 2323145"/>
              <a:gd name="connsiteX152" fmla="*/ 4492832 w 11269336"/>
              <a:gd name="connsiteY152" fmla="*/ 2188033 h 2323145"/>
              <a:gd name="connsiteX153" fmla="*/ 4467257 w 11269336"/>
              <a:gd name="connsiteY153" fmla="*/ 2196121 h 2323145"/>
              <a:gd name="connsiteX154" fmla="*/ 4459937 w 11269336"/>
              <a:gd name="connsiteY154" fmla="*/ 2195182 h 2323145"/>
              <a:gd name="connsiteX155" fmla="*/ 4433312 w 11269336"/>
              <a:gd name="connsiteY155" fmla="*/ 2199004 h 2323145"/>
              <a:gd name="connsiteX156" fmla="*/ 4420601 w 11269336"/>
              <a:gd name="connsiteY156" fmla="*/ 2205158 h 2323145"/>
              <a:gd name="connsiteX157" fmla="*/ 4405765 w 11269336"/>
              <a:gd name="connsiteY157" fmla="*/ 2199902 h 2323145"/>
              <a:gd name="connsiteX158" fmla="*/ 4401354 w 11269336"/>
              <a:gd name="connsiteY158" fmla="*/ 2194745 h 2323145"/>
              <a:gd name="connsiteX159" fmla="*/ 4383151 w 11269336"/>
              <a:gd name="connsiteY159" fmla="*/ 2201140 h 2323145"/>
              <a:gd name="connsiteX160" fmla="*/ 4366646 w 11269336"/>
              <a:gd name="connsiteY160" fmla="*/ 2198564 h 2323145"/>
              <a:gd name="connsiteX161" fmla="*/ 4354009 w 11269336"/>
              <a:gd name="connsiteY161" fmla="*/ 2204984 h 2323145"/>
              <a:gd name="connsiteX162" fmla="*/ 4348284 w 11269336"/>
              <a:gd name="connsiteY162" fmla="*/ 2205270 h 2323145"/>
              <a:gd name="connsiteX163" fmla="*/ 4333906 w 11269336"/>
              <a:gd name="connsiteY163" fmla="*/ 2205251 h 2323145"/>
              <a:gd name="connsiteX164" fmla="*/ 4308819 w 11269336"/>
              <a:gd name="connsiteY164" fmla="*/ 2203822 h 2323145"/>
              <a:gd name="connsiteX165" fmla="*/ 4301210 w 11269336"/>
              <a:gd name="connsiteY165" fmla="*/ 2204456 h 2323145"/>
              <a:gd name="connsiteX166" fmla="*/ 4283095 w 11269336"/>
              <a:gd name="connsiteY166" fmla="*/ 2198177 h 2323145"/>
              <a:gd name="connsiteX167" fmla="*/ 4250119 w 11269336"/>
              <a:gd name="connsiteY167" fmla="*/ 2196342 h 2323145"/>
              <a:gd name="connsiteX168" fmla="*/ 4189203 w 11269336"/>
              <a:gd name="connsiteY168" fmla="*/ 2178994 h 2323145"/>
              <a:gd name="connsiteX169" fmla="*/ 4154035 w 11269336"/>
              <a:gd name="connsiteY169" fmla="*/ 2171950 h 2323145"/>
              <a:gd name="connsiteX170" fmla="*/ 4129569 w 11269336"/>
              <a:gd name="connsiteY170" fmla="*/ 2163850 h 2323145"/>
              <a:gd name="connsiteX171" fmla="*/ 4061250 w 11269336"/>
              <a:gd name="connsiteY171" fmla="*/ 2159236 h 2323145"/>
              <a:gd name="connsiteX172" fmla="*/ 3945480 w 11269336"/>
              <a:gd name="connsiteY172" fmla="*/ 2158279 h 2323145"/>
              <a:gd name="connsiteX173" fmla="*/ 3921468 w 11269336"/>
              <a:gd name="connsiteY173" fmla="*/ 2156588 h 2323145"/>
              <a:gd name="connsiteX174" fmla="*/ 3903348 w 11269336"/>
              <a:gd name="connsiteY174" fmla="*/ 2149220 h 2323145"/>
              <a:gd name="connsiteX175" fmla="*/ 3901342 w 11269336"/>
              <a:gd name="connsiteY175" fmla="*/ 2142355 h 2323145"/>
              <a:gd name="connsiteX176" fmla="*/ 3888539 w 11269336"/>
              <a:gd name="connsiteY176" fmla="*/ 2140476 h 2323145"/>
              <a:gd name="connsiteX177" fmla="*/ 3885662 w 11269336"/>
              <a:gd name="connsiteY177" fmla="*/ 2138740 h 2323145"/>
              <a:gd name="connsiteX178" fmla="*/ 3868627 w 11269336"/>
              <a:gd name="connsiteY178" fmla="*/ 2130023 h 2323145"/>
              <a:gd name="connsiteX179" fmla="*/ 3819177 w 11269336"/>
              <a:gd name="connsiteY179" fmla="*/ 2142111 h 2323145"/>
              <a:gd name="connsiteX180" fmla="*/ 3769100 w 11269336"/>
              <a:gd name="connsiteY180" fmla="*/ 2131731 h 2323145"/>
              <a:gd name="connsiteX181" fmla="*/ 3562752 w 11269336"/>
              <a:gd name="connsiteY181" fmla="*/ 2131785 h 2323145"/>
              <a:gd name="connsiteX182" fmla="*/ 3541402 w 11269336"/>
              <a:gd name="connsiteY182" fmla="*/ 2106821 h 2323145"/>
              <a:gd name="connsiteX183" fmla="*/ 3365341 w 11269336"/>
              <a:gd name="connsiteY183" fmla="*/ 2077638 h 2323145"/>
              <a:gd name="connsiteX184" fmla="*/ 3170922 w 11269336"/>
              <a:gd name="connsiteY184" fmla="*/ 2115957 h 2323145"/>
              <a:gd name="connsiteX185" fmla="*/ 3156256 w 11269336"/>
              <a:gd name="connsiteY185" fmla="*/ 2124773 h 2323145"/>
              <a:gd name="connsiteX186" fmla="*/ 3140298 w 11269336"/>
              <a:gd name="connsiteY186" fmla="*/ 2129182 h 2323145"/>
              <a:gd name="connsiteX187" fmla="*/ 3138514 w 11269336"/>
              <a:gd name="connsiteY187" fmla="*/ 2128069 h 2323145"/>
              <a:gd name="connsiteX188" fmla="*/ 3120467 w 11269336"/>
              <a:gd name="connsiteY188" fmla="*/ 2128281 h 2323145"/>
              <a:gd name="connsiteX189" fmla="*/ 3116175 w 11269336"/>
              <a:gd name="connsiteY189" fmla="*/ 2131633 h 2323145"/>
              <a:gd name="connsiteX190" fmla="*/ 3103685 w 11269336"/>
              <a:gd name="connsiteY190" fmla="*/ 2132814 h 2323145"/>
              <a:gd name="connsiteX191" fmla="*/ 3078794 w 11269336"/>
              <a:gd name="connsiteY191" fmla="*/ 2137935 h 2323145"/>
              <a:gd name="connsiteX192" fmla="*/ 3074407 w 11269336"/>
              <a:gd name="connsiteY192" fmla="*/ 2136274 h 2323145"/>
              <a:gd name="connsiteX193" fmla="*/ 3037285 w 11269336"/>
              <a:gd name="connsiteY193" fmla="*/ 2139919 h 2323145"/>
              <a:gd name="connsiteX194" fmla="*/ 3036901 w 11269336"/>
              <a:gd name="connsiteY194" fmla="*/ 2138726 h 2323145"/>
              <a:gd name="connsiteX195" fmla="*/ 3026996 w 11269336"/>
              <a:gd name="connsiteY195" fmla="*/ 2134322 h 2323145"/>
              <a:gd name="connsiteX196" fmla="*/ 3007772 w 11269336"/>
              <a:gd name="connsiteY196" fmla="*/ 2128742 h 2323145"/>
              <a:gd name="connsiteX197" fmla="*/ 2965030 w 11269336"/>
              <a:gd name="connsiteY197" fmla="*/ 2100494 h 2323145"/>
              <a:gd name="connsiteX198" fmla="*/ 2926342 w 11269336"/>
              <a:gd name="connsiteY198" fmla="*/ 2104155 h 2323145"/>
              <a:gd name="connsiteX199" fmla="*/ 2918608 w 11269336"/>
              <a:gd name="connsiteY199" fmla="*/ 2104215 h 2323145"/>
              <a:gd name="connsiteX200" fmla="*/ 2918475 w 11269336"/>
              <a:gd name="connsiteY200" fmla="*/ 2103937 h 2323145"/>
              <a:gd name="connsiteX201" fmla="*/ 2910360 w 11269336"/>
              <a:gd name="connsiteY201" fmla="*/ 2103444 h 2323145"/>
              <a:gd name="connsiteX202" fmla="*/ 2904507 w 11269336"/>
              <a:gd name="connsiteY202" fmla="*/ 2104326 h 2323145"/>
              <a:gd name="connsiteX203" fmla="*/ 2889503 w 11269336"/>
              <a:gd name="connsiteY203" fmla="*/ 2104443 h 2323145"/>
              <a:gd name="connsiteX204" fmla="*/ 2884480 w 11269336"/>
              <a:gd name="connsiteY204" fmla="*/ 2102626 h 2323145"/>
              <a:gd name="connsiteX205" fmla="*/ 2882689 w 11269336"/>
              <a:gd name="connsiteY205" fmla="*/ 2099228 h 2323145"/>
              <a:gd name="connsiteX206" fmla="*/ 2881291 w 11269336"/>
              <a:gd name="connsiteY206" fmla="*/ 2099618 h 2323145"/>
              <a:gd name="connsiteX207" fmla="*/ 2853979 w 11269336"/>
              <a:gd name="connsiteY207" fmla="*/ 2090388 h 2323145"/>
              <a:gd name="connsiteX208" fmla="*/ 2791790 w 11269336"/>
              <a:gd name="connsiteY208" fmla="*/ 2080332 h 2323145"/>
              <a:gd name="connsiteX209" fmla="*/ 2755844 w 11269336"/>
              <a:gd name="connsiteY209" fmla="*/ 2078874 h 2323145"/>
              <a:gd name="connsiteX210" fmla="*/ 2657742 w 11269336"/>
              <a:gd name="connsiteY210" fmla="*/ 2070179 h 2323145"/>
              <a:gd name="connsiteX211" fmla="*/ 2559549 w 11269336"/>
              <a:gd name="connsiteY211" fmla="*/ 2057873 h 2323145"/>
              <a:gd name="connsiteX212" fmla="*/ 2512054 w 11269336"/>
              <a:gd name="connsiteY212" fmla="*/ 2031671 h 2323145"/>
              <a:gd name="connsiteX213" fmla="*/ 2506437 w 11269336"/>
              <a:gd name="connsiteY213" fmla="*/ 2030918 h 2323145"/>
              <a:gd name="connsiteX214" fmla="*/ 2491752 w 11269336"/>
              <a:gd name="connsiteY214" fmla="*/ 2033906 h 2323145"/>
              <a:gd name="connsiteX215" fmla="*/ 2486338 w 11269336"/>
              <a:gd name="connsiteY215" fmla="*/ 2035862 h 2323145"/>
              <a:gd name="connsiteX216" fmla="*/ 2478186 w 11269336"/>
              <a:gd name="connsiteY216" fmla="*/ 2036953 h 2323145"/>
              <a:gd name="connsiteX217" fmla="*/ 2477950 w 11269336"/>
              <a:gd name="connsiteY217" fmla="*/ 2036715 h 2323145"/>
              <a:gd name="connsiteX218" fmla="*/ 2470381 w 11269336"/>
              <a:gd name="connsiteY218" fmla="*/ 2038256 h 2323145"/>
              <a:gd name="connsiteX219" fmla="*/ 2433781 w 11269336"/>
              <a:gd name="connsiteY219" fmla="*/ 2049140 h 2323145"/>
              <a:gd name="connsiteX220" fmla="*/ 2381172 w 11269336"/>
              <a:gd name="connsiteY220" fmla="*/ 2030645 h 2323145"/>
              <a:gd name="connsiteX221" fmla="*/ 2360198 w 11269336"/>
              <a:gd name="connsiteY221" fmla="*/ 2029059 h 2323145"/>
              <a:gd name="connsiteX222" fmla="*/ 2348815 w 11269336"/>
              <a:gd name="connsiteY222" fmla="*/ 2026798 h 2323145"/>
              <a:gd name="connsiteX223" fmla="*/ 2347988 w 11269336"/>
              <a:gd name="connsiteY223" fmla="*/ 2025745 h 2323145"/>
              <a:gd name="connsiteX224" fmla="*/ 2312920 w 11269336"/>
              <a:gd name="connsiteY224" fmla="*/ 2036311 h 2323145"/>
              <a:gd name="connsiteX225" fmla="*/ 2307986 w 11269336"/>
              <a:gd name="connsiteY225" fmla="*/ 2035583 h 2323145"/>
              <a:gd name="connsiteX226" fmla="*/ 2285481 w 11269336"/>
              <a:gd name="connsiteY226" fmla="*/ 2045197 h 2323145"/>
              <a:gd name="connsiteX227" fmla="*/ 2273666 w 11269336"/>
              <a:gd name="connsiteY227" fmla="*/ 2048710 h 2323145"/>
              <a:gd name="connsiteX228" fmla="*/ 2270719 w 11269336"/>
              <a:gd name="connsiteY228" fmla="*/ 2052702 h 2323145"/>
              <a:gd name="connsiteX229" fmla="*/ 2253080 w 11269336"/>
              <a:gd name="connsiteY229" fmla="*/ 2056363 h 2323145"/>
              <a:gd name="connsiteX230" fmla="*/ 2250906 w 11269336"/>
              <a:gd name="connsiteY230" fmla="*/ 2055654 h 2323145"/>
              <a:gd name="connsiteX231" fmla="*/ 2236905 w 11269336"/>
              <a:gd name="connsiteY231" fmla="*/ 2062882 h 2323145"/>
              <a:gd name="connsiteX232" fmla="*/ 2225830 w 11269336"/>
              <a:gd name="connsiteY232" fmla="*/ 2074027 h 2323145"/>
              <a:gd name="connsiteX233" fmla="*/ 2073776 w 11269336"/>
              <a:gd name="connsiteY233" fmla="*/ 2089244 h 2323145"/>
              <a:gd name="connsiteX234" fmla="*/ 1948256 w 11269336"/>
              <a:gd name="connsiteY234" fmla="*/ 2146616 h 2323145"/>
              <a:gd name="connsiteX235" fmla="*/ 1865582 w 11269336"/>
              <a:gd name="connsiteY235" fmla="*/ 2153738 h 2323145"/>
              <a:gd name="connsiteX236" fmla="*/ 1835210 w 11269336"/>
              <a:gd name="connsiteY236" fmla="*/ 2134244 h 2323145"/>
              <a:gd name="connsiteX237" fmla="*/ 1632661 w 11269336"/>
              <a:gd name="connsiteY237" fmla="*/ 2173882 h 2323145"/>
              <a:gd name="connsiteX238" fmla="*/ 1579590 w 11269336"/>
              <a:gd name="connsiteY238" fmla="*/ 2173680 h 2323145"/>
              <a:gd name="connsiteX239" fmla="*/ 1535601 w 11269336"/>
              <a:gd name="connsiteY239" fmla="*/ 2194590 h 2323145"/>
              <a:gd name="connsiteX240" fmla="*/ 1515594 w 11269336"/>
              <a:gd name="connsiteY240" fmla="*/ 2189622 h 2323145"/>
              <a:gd name="connsiteX241" fmla="*/ 1512113 w 11269336"/>
              <a:gd name="connsiteY241" fmla="*/ 2188534 h 2323145"/>
              <a:gd name="connsiteX242" fmla="*/ 1498838 w 11269336"/>
              <a:gd name="connsiteY242" fmla="*/ 2189213 h 2323145"/>
              <a:gd name="connsiteX243" fmla="*/ 1494279 w 11269336"/>
              <a:gd name="connsiteY243" fmla="*/ 2183112 h 2323145"/>
              <a:gd name="connsiteX244" fmla="*/ 1473714 w 11269336"/>
              <a:gd name="connsiteY244" fmla="*/ 2179625 h 2323145"/>
              <a:gd name="connsiteX245" fmla="*/ 1449503 w 11269336"/>
              <a:gd name="connsiteY245" fmla="*/ 2182633 h 2323145"/>
              <a:gd name="connsiteX246" fmla="*/ 1266687 w 11269336"/>
              <a:gd name="connsiteY246" fmla="*/ 2212688 h 2323145"/>
              <a:gd name="connsiteX247" fmla="*/ 1239614 w 11269336"/>
              <a:gd name="connsiteY247" fmla="*/ 2209727 h 2323145"/>
              <a:gd name="connsiteX248" fmla="*/ 1202436 w 11269336"/>
              <a:gd name="connsiteY248" fmla="*/ 2209817 h 2323145"/>
              <a:gd name="connsiteX249" fmla="*/ 1136097 w 11269336"/>
              <a:gd name="connsiteY249" fmla="*/ 2205112 h 2323145"/>
              <a:gd name="connsiteX250" fmla="*/ 988232 w 11269336"/>
              <a:gd name="connsiteY250" fmla="*/ 2235635 h 2323145"/>
              <a:gd name="connsiteX251" fmla="*/ 981959 w 11269336"/>
              <a:gd name="connsiteY251" fmla="*/ 2231607 h 2323145"/>
              <a:gd name="connsiteX252" fmla="*/ 938600 w 11269336"/>
              <a:gd name="connsiteY252" fmla="*/ 2238113 h 2323145"/>
              <a:gd name="connsiteX253" fmla="*/ 791788 w 11269336"/>
              <a:gd name="connsiteY253" fmla="*/ 2293224 h 2323145"/>
              <a:gd name="connsiteX254" fmla="*/ 706914 w 11269336"/>
              <a:gd name="connsiteY254" fmla="*/ 2305046 h 2323145"/>
              <a:gd name="connsiteX255" fmla="*/ 675971 w 11269336"/>
              <a:gd name="connsiteY255" fmla="*/ 2304030 h 2323145"/>
              <a:gd name="connsiteX256" fmla="*/ 624180 w 11269336"/>
              <a:gd name="connsiteY256" fmla="*/ 2302650 h 2323145"/>
              <a:gd name="connsiteX257" fmla="*/ 583453 w 11269336"/>
              <a:gd name="connsiteY257" fmla="*/ 2288788 h 2323145"/>
              <a:gd name="connsiteX258" fmla="*/ 540946 w 11269336"/>
              <a:gd name="connsiteY258" fmla="*/ 2292721 h 2323145"/>
              <a:gd name="connsiteX259" fmla="*/ 533680 w 11269336"/>
              <a:gd name="connsiteY259" fmla="*/ 2310233 h 2323145"/>
              <a:gd name="connsiteX260" fmla="*/ 487366 w 11269336"/>
              <a:gd name="connsiteY260" fmla="*/ 2309053 h 2323145"/>
              <a:gd name="connsiteX261" fmla="*/ 416820 w 11269336"/>
              <a:gd name="connsiteY261" fmla="*/ 2305443 h 2323145"/>
              <a:gd name="connsiteX262" fmla="*/ 376805 w 11269336"/>
              <a:gd name="connsiteY262" fmla="*/ 2307647 h 2323145"/>
              <a:gd name="connsiteX263" fmla="*/ 266777 w 11269336"/>
              <a:gd name="connsiteY263" fmla="*/ 2309012 h 2323145"/>
              <a:gd name="connsiteX264" fmla="*/ 156013 w 11269336"/>
              <a:gd name="connsiteY264" fmla="*/ 2306832 h 2323145"/>
              <a:gd name="connsiteX265" fmla="*/ 87258 w 11269336"/>
              <a:gd name="connsiteY265" fmla="*/ 2285511 h 2323145"/>
              <a:gd name="connsiteX266" fmla="*/ 23798 w 11269336"/>
              <a:gd name="connsiteY266" fmla="*/ 2281822 h 2323145"/>
              <a:gd name="connsiteX267" fmla="*/ 0 w 11269336"/>
              <a:gd name="connsiteY267" fmla="*/ 2285369 h 2323145"/>
              <a:gd name="connsiteX268" fmla="*/ 0 w 11269336"/>
              <a:gd name="connsiteY268"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795998 w 11269336"/>
              <a:gd name="connsiteY32" fmla="*/ 863337 h 2323145"/>
              <a:gd name="connsiteX33" fmla="*/ 8776970 w 11269336"/>
              <a:gd name="connsiteY33" fmla="*/ 885177 h 2323145"/>
              <a:gd name="connsiteX34" fmla="*/ 8755719 w 11269336"/>
              <a:gd name="connsiteY34" fmla="*/ 889754 h 2323145"/>
              <a:gd name="connsiteX35" fmla="*/ 8743257 w 11269336"/>
              <a:gd name="connsiteY35" fmla="*/ 904723 h 2323145"/>
              <a:gd name="connsiteX36" fmla="*/ 8721366 w 11269336"/>
              <a:gd name="connsiteY36" fmla="*/ 904711 h 2323145"/>
              <a:gd name="connsiteX37" fmla="*/ 8678353 w 11269336"/>
              <a:gd name="connsiteY37" fmla="*/ 926318 h 2323145"/>
              <a:gd name="connsiteX38" fmla="*/ 8636849 w 11269336"/>
              <a:gd name="connsiteY38" fmla="*/ 937900 h 2323145"/>
              <a:gd name="connsiteX39" fmla="*/ 8620213 w 11269336"/>
              <a:gd name="connsiteY39" fmla="*/ 943068 h 2323145"/>
              <a:gd name="connsiteX40" fmla="*/ 8612581 w 11269336"/>
              <a:gd name="connsiteY40" fmla="*/ 952695 h 2323145"/>
              <a:gd name="connsiteX41" fmla="*/ 8589038 w 11269336"/>
              <a:gd name="connsiteY41" fmla="*/ 963892 h 2323145"/>
              <a:gd name="connsiteX42" fmla="*/ 8579950 w 11269336"/>
              <a:gd name="connsiteY42" fmla="*/ 960899 h 2323145"/>
              <a:gd name="connsiteX43" fmla="*/ 8579319 w 11269336"/>
              <a:gd name="connsiteY43" fmla="*/ 965630 h 2323145"/>
              <a:gd name="connsiteX44" fmla="*/ 8547429 w 11269336"/>
              <a:gd name="connsiteY44" fmla="*/ 984506 h 2323145"/>
              <a:gd name="connsiteX45" fmla="*/ 8478704 w 11269336"/>
              <a:gd name="connsiteY45" fmla="*/ 1025490 h 2323145"/>
              <a:gd name="connsiteX46" fmla="*/ 8461421 w 11269336"/>
              <a:gd name="connsiteY46" fmla="*/ 1035512 h 2323145"/>
              <a:gd name="connsiteX47" fmla="*/ 8445003 w 11269336"/>
              <a:gd name="connsiteY47" fmla="*/ 1036851 h 2323145"/>
              <a:gd name="connsiteX48" fmla="*/ 8357350 w 11269336"/>
              <a:gd name="connsiteY48" fmla="*/ 1060213 h 2323145"/>
              <a:gd name="connsiteX49" fmla="*/ 8335565 w 11269336"/>
              <a:gd name="connsiteY49" fmla="*/ 1061151 h 2323145"/>
              <a:gd name="connsiteX50" fmla="*/ 8325267 w 11269336"/>
              <a:gd name="connsiteY50" fmla="*/ 1055919 h 2323145"/>
              <a:gd name="connsiteX51" fmla="*/ 8293586 w 11269336"/>
              <a:gd name="connsiteY51" fmla="*/ 1076144 h 2323145"/>
              <a:gd name="connsiteX52" fmla="*/ 8242405 w 11269336"/>
              <a:gd name="connsiteY52" fmla="*/ 1095960 h 2323145"/>
              <a:gd name="connsiteX53" fmla="*/ 8197391 w 11269336"/>
              <a:gd name="connsiteY53" fmla="*/ 1107746 h 2323145"/>
              <a:gd name="connsiteX54" fmla="*/ 8081474 w 11269336"/>
              <a:gd name="connsiteY54" fmla="*/ 1130125 h 2323145"/>
              <a:gd name="connsiteX55" fmla="*/ 8053585 w 11269336"/>
              <a:gd name="connsiteY55" fmla="*/ 1129169 h 2323145"/>
              <a:gd name="connsiteX56" fmla="*/ 8038422 w 11269336"/>
              <a:gd name="connsiteY56" fmla="*/ 1119092 h 2323145"/>
              <a:gd name="connsiteX57" fmla="*/ 8029450 w 11269336"/>
              <a:gd name="connsiteY57" fmla="*/ 1125592 h 2323145"/>
              <a:gd name="connsiteX58" fmla="*/ 7959552 w 11269336"/>
              <a:gd name="connsiteY58" fmla="*/ 1140188 h 2323145"/>
              <a:gd name="connsiteX59" fmla="*/ 7914188 w 11269336"/>
              <a:gd name="connsiteY59" fmla="*/ 1150862 h 2323145"/>
              <a:gd name="connsiteX60" fmla="*/ 7914918 w 11269336"/>
              <a:gd name="connsiteY60" fmla="*/ 1168758 h 2323145"/>
              <a:gd name="connsiteX61" fmla="*/ 7875510 w 11269336"/>
              <a:gd name="connsiteY61" fmla="*/ 1183153 h 2323145"/>
              <a:gd name="connsiteX62" fmla="*/ 7829932 w 11269336"/>
              <a:gd name="connsiteY62" fmla="*/ 1180782 h 2323145"/>
              <a:gd name="connsiteX63" fmla="*/ 7779182 w 11269336"/>
              <a:gd name="connsiteY63" fmla="*/ 1192665 h 2323145"/>
              <a:gd name="connsiteX64" fmla="*/ 7748774 w 11269336"/>
              <a:gd name="connsiteY64" fmla="*/ 1199586 h 2323145"/>
              <a:gd name="connsiteX65" fmla="*/ 7671846 w 11269336"/>
              <a:gd name="connsiteY65" fmla="*/ 1231966 h 2323145"/>
              <a:gd name="connsiteX66" fmla="*/ 7554146 w 11269336"/>
              <a:gd name="connsiteY66" fmla="*/ 1319748 h 2323145"/>
              <a:gd name="connsiteX67" fmla="*/ 7515052 w 11269336"/>
              <a:gd name="connsiteY67" fmla="*/ 1336718 h 2323145"/>
              <a:gd name="connsiteX68" fmla="*/ 7507193 w 11269336"/>
              <a:gd name="connsiteY68" fmla="*/ 1334617 h 2323145"/>
              <a:gd name="connsiteX69" fmla="*/ 7461694 w 11269336"/>
              <a:gd name="connsiteY69" fmla="*/ 1375866 h 2323145"/>
              <a:gd name="connsiteX70" fmla="*/ 7377571 w 11269336"/>
              <a:gd name="connsiteY70" fmla="*/ 1400128 h 2323145"/>
              <a:gd name="connsiteX71" fmla="*/ 7311261 w 11269336"/>
              <a:gd name="connsiteY71" fmla="*/ 1412652 h 2323145"/>
              <a:gd name="connsiteX72" fmla="*/ 7275307 w 11269336"/>
              <a:gd name="connsiteY72" fmla="*/ 1422171 h 2323145"/>
              <a:gd name="connsiteX73" fmla="*/ 7247783 w 11269336"/>
              <a:gd name="connsiteY73" fmla="*/ 1426330 h 2323145"/>
              <a:gd name="connsiteX74" fmla="*/ 7185047 w 11269336"/>
              <a:gd name="connsiteY74" fmla="*/ 1451812 h 2323145"/>
              <a:gd name="connsiteX75" fmla="*/ 7084117 w 11269336"/>
              <a:gd name="connsiteY75" fmla="*/ 1500281 h 2323145"/>
              <a:gd name="connsiteX76" fmla="*/ 7062011 w 11269336"/>
              <a:gd name="connsiteY76" fmla="*/ 1509183 h 2323145"/>
              <a:gd name="connsiteX77" fmla="*/ 7040555 w 11269336"/>
              <a:gd name="connsiteY77" fmla="*/ 1511207 h 2323145"/>
              <a:gd name="connsiteX78" fmla="*/ 7033438 w 11269336"/>
              <a:gd name="connsiteY78" fmla="*/ 1506772 h 2323145"/>
              <a:gd name="connsiteX79" fmla="*/ 7020886 w 11269336"/>
              <a:gd name="connsiteY79" fmla="*/ 1510764 h 2323145"/>
              <a:gd name="connsiteX80" fmla="*/ 7017033 w 11269336"/>
              <a:gd name="connsiteY80" fmla="*/ 1510650 h 2323145"/>
              <a:gd name="connsiteX81" fmla="*/ 6995460 w 11269336"/>
              <a:gd name="connsiteY81" fmla="*/ 1511173 h 2323145"/>
              <a:gd name="connsiteX82" fmla="*/ 6962144 w 11269336"/>
              <a:gd name="connsiteY82" fmla="*/ 1541508 h 2323145"/>
              <a:gd name="connsiteX83" fmla="*/ 6910674 w 11269336"/>
              <a:gd name="connsiteY83" fmla="*/ 1554793 h 2323145"/>
              <a:gd name="connsiteX84" fmla="*/ 6732152 w 11269336"/>
              <a:gd name="connsiteY84" fmla="*/ 1642538 h 2323145"/>
              <a:gd name="connsiteX85" fmla="*/ 6694106 w 11269336"/>
              <a:gd name="connsiteY85" fmla="*/ 1632377 h 2323145"/>
              <a:gd name="connsiteX86" fmla="*/ 6617223 w 11269336"/>
              <a:gd name="connsiteY86" fmla="*/ 1659889 h 2323145"/>
              <a:gd name="connsiteX87" fmla="*/ 6521138 w 11269336"/>
              <a:gd name="connsiteY87" fmla="*/ 1744340 h 2323145"/>
              <a:gd name="connsiteX88" fmla="*/ 6380677 w 11269336"/>
              <a:gd name="connsiteY88" fmla="*/ 1796883 h 2323145"/>
              <a:gd name="connsiteX89" fmla="*/ 6374897 w 11269336"/>
              <a:gd name="connsiteY89" fmla="*/ 1809910 h 2323145"/>
              <a:gd name="connsiteX90" fmla="*/ 6364545 w 11269336"/>
              <a:gd name="connsiteY90" fmla="*/ 1820090 h 2323145"/>
              <a:gd name="connsiteX91" fmla="*/ 6362126 w 11269336"/>
              <a:gd name="connsiteY91" fmla="*/ 1819991 h 2323145"/>
              <a:gd name="connsiteX92" fmla="*/ 6346673 w 11269336"/>
              <a:gd name="connsiteY92" fmla="*/ 1827824 h 2323145"/>
              <a:gd name="connsiteX93" fmla="*/ 6345588 w 11269336"/>
              <a:gd name="connsiteY93" fmla="*/ 1832232 h 2323145"/>
              <a:gd name="connsiteX94" fmla="*/ 6335708 w 11269336"/>
              <a:gd name="connsiteY94" fmla="*/ 1838451 h 2323145"/>
              <a:gd name="connsiteX95" fmla="*/ 6318182 w 11269336"/>
              <a:gd name="connsiteY95" fmla="*/ 1852975 h 2323145"/>
              <a:gd name="connsiteX96" fmla="*/ 6313084 w 11269336"/>
              <a:gd name="connsiteY96" fmla="*/ 1853561 h 2323145"/>
              <a:gd name="connsiteX97" fmla="*/ 6283816 w 11269336"/>
              <a:gd name="connsiteY97" fmla="*/ 1872148 h 2323145"/>
              <a:gd name="connsiteX98" fmla="*/ 6282550 w 11269336"/>
              <a:gd name="connsiteY98" fmla="*/ 1871392 h 2323145"/>
              <a:gd name="connsiteX99" fmla="*/ 6270527 w 11269336"/>
              <a:gd name="connsiteY99" fmla="*/ 1872208 h 2323145"/>
              <a:gd name="connsiteX100" fmla="*/ 6249518 w 11269336"/>
              <a:gd name="connsiteY100" fmla="*/ 1876079 h 2323145"/>
              <a:gd name="connsiteX101" fmla="*/ 6190386 w 11269336"/>
              <a:gd name="connsiteY101" fmla="*/ 1872478 h 2323145"/>
              <a:gd name="connsiteX102" fmla="*/ 6159777 w 11269336"/>
              <a:gd name="connsiteY102" fmla="*/ 1891745 h 2323145"/>
              <a:gd name="connsiteX103" fmla="*/ 6153131 w 11269336"/>
              <a:gd name="connsiteY103" fmla="*/ 1895079 h 2323145"/>
              <a:gd name="connsiteX104" fmla="*/ 6152798 w 11269336"/>
              <a:gd name="connsiteY104" fmla="*/ 1894920 h 2323145"/>
              <a:gd name="connsiteX105" fmla="*/ 6145388 w 11269336"/>
              <a:gd name="connsiteY105" fmla="*/ 1897990 h 2323145"/>
              <a:gd name="connsiteX106" fmla="*/ 6141014 w 11269336"/>
              <a:gd name="connsiteY106" fmla="*/ 1901155 h 2323145"/>
              <a:gd name="connsiteX107" fmla="*/ 6128122 w 11269336"/>
              <a:gd name="connsiteY107" fmla="*/ 1907623 h 2323145"/>
              <a:gd name="connsiteX108" fmla="*/ 6122351 w 11269336"/>
              <a:gd name="connsiteY108" fmla="*/ 1908359 h 2323145"/>
              <a:gd name="connsiteX109" fmla="*/ 6064750 w 11269336"/>
              <a:gd name="connsiteY109" fmla="*/ 1896394 h 2323145"/>
              <a:gd name="connsiteX110" fmla="*/ 5964230 w 11269336"/>
              <a:gd name="connsiteY110" fmla="*/ 1910038 h 2323145"/>
              <a:gd name="connsiteX111" fmla="*/ 5865399 w 11269336"/>
              <a:gd name="connsiteY111" fmla="*/ 1926966 h 2323145"/>
              <a:gd name="connsiteX112" fmla="*/ 5829951 w 11269336"/>
              <a:gd name="connsiteY112" fmla="*/ 1934755 h 2323145"/>
              <a:gd name="connsiteX113" fmla="*/ 5765285 w 11269336"/>
              <a:gd name="connsiteY113" fmla="*/ 1941322 h 2323145"/>
              <a:gd name="connsiteX114" fmla="*/ 5734750 w 11269336"/>
              <a:gd name="connsiteY114" fmla="*/ 1939793 h 2323145"/>
              <a:gd name="connsiteX115" fmla="*/ 5733569 w 11269336"/>
              <a:gd name="connsiteY115" fmla="*/ 1940505 h 2323145"/>
              <a:gd name="connsiteX116" fmla="*/ 5730329 w 11269336"/>
              <a:gd name="connsiteY116" fmla="*/ 1937845 h 2323145"/>
              <a:gd name="connsiteX117" fmla="*/ 5724661 w 11269336"/>
              <a:gd name="connsiteY117" fmla="*/ 1937455 h 2323145"/>
              <a:gd name="connsiteX118" fmla="*/ 5710186 w 11269336"/>
              <a:gd name="connsiteY118" fmla="*/ 1941370 h 2323145"/>
              <a:gd name="connsiteX119" fmla="*/ 5704910 w 11269336"/>
              <a:gd name="connsiteY119" fmla="*/ 1943663 h 2323145"/>
              <a:gd name="connsiteX120" fmla="*/ 5696836 w 11269336"/>
              <a:gd name="connsiteY120" fmla="*/ 1945271 h 2323145"/>
              <a:gd name="connsiteX121" fmla="*/ 5696583 w 11269336"/>
              <a:gd name="connsiteY121" fmla="*/ 1945050 h 2323145"/>
              <a:gd name="connsiteX122" fmla="*/ 5689123 w 11269336"/>
              <a:gd name="connsiteY122" fmla="*/ 1947067 h 2323145"/>
              <a:gd name="connsiteX123" fmla="*/ 5653291 w 11269336"/>
              <a:gd name="connsiteY123" fmla="*/ 1960245 h 2323145"/>
              <a:gd name="connsiteX124" fmla="*/ 5599385 w 11269336"/>
              <a:gd name="connsiteY124" fmla="*/ 1945198 h 2323145"/>
              <a:gd name="connsiteX125" fmla="*/ 5578300 w 11269336"/>
              <a:gd name="connsiteY125" fmla="*/ 1944963 h 2323145"/>
              <a:gd name="connsiteX126" fmla="*/ 5566758 w 11269336"/>
              <a:gd name="connsiteY126" fmla="*/ 1943441 h 2323145"/>
              <a:gd name="connsiteX127" fmla="*/ 5565857 w 11269336"/>
              <a:gd name="connsiteY127" fmla="*/ 1942445 h 2323145"/>
              <a:gd name="connsiteX128" fmla="*/ 5531534 w 11269336"/>
              <a:gd name="connsiteY128" fmla="*/ 1955208 h 2323145"/>
              <a:gd name="connsiteX129" fmla="*/ 5526552 w 11269336"/>
              <a:gd name="connsiteY129" fmla="*/ 1954799 h 2323145"/>
              <a:gd name="connsiteX130" fmla="*/ 5504723 w 11269336"/>
              <a:gd name="connsiteY130" fmla="*/ 1965811 h 2323145"/>
              <a:gd name="connsiteX131" fmla="*/ 5493156 w 11269336"/>
              <a:gd name="connsiteY131" fmla="*/ 1970063 h 2323145"/>
              <a:gd name="connsiteX132" fmla="*/ 5490486 w 11269336"/>
              <a:gd name="connsiteY132" fmla="*/ 1974227 h 2323145"/>
              <a:gd name="connsiteX133" fmla="*/ 5473107 w 11269336"/>
              <a:gd name="connsiteY133" fmla="*/ 1979001 h 2323145"/>
              <a:gd name="connsiteX134" fmla="*/ 5470885 w 11269336"/>
              <a:gd name="connsiteY134" fmla="*/ 1978432 h 2323145"/>
              <a:gd name="connsiteX135" fmla="*/ 5457393 w 11269336"/>
              <a:gd name="connsiteY135" fmla="*/ 1986525 h 2323145"/>
              <a:gd name="connsiteX136" fmla="*/ 5447102 w 11269336"/>
              <a:gd name="connsiteY136" fmla="*/ 1998329 h 2323145"/>
              <a:gd name="connsiteX137" fmla="*/ 5159151 w 11269336"/>
              <a:gd name="connsiteY137" fmla="*/ 2029640 h 2323145"/>
              <a:gd name="connsiteX138" fmla="*/ 5041688 w 11269336"/>
              <a:gd name="connsiteY138" fmla="*/ 2022334 h 2323145"/>
              <a:gd name="connsiteX139" fmla="*/ 4860988 w 11269336"/>
              <a:gd name="connsiteY139" fmla="*/ 2135698 h 2323145"/>
              <a:gd name="connsiteX140" fmla="*/ 4807902 w 11269336"/>
              <a:gd name="connsiteY140" fmla="*/ 2138894 h 2323145"/>
              <a:gd name="connsiteX141" fmla="*/ 4765388 w 11269336"/>
              <a:gd name="connsiteY141" fmla="*/ 2162525 h 2323145"/>
              <a:gd name="connsiteX142" fmla="*/ 4745033 w 11269336"/>
              <a:gd name="connsiteY142" fmla="*/ 2158859 h 2323145"/>
              <a:gd name="connsiteX143" fmla="*/ 4741475 w 11269336"/>
              <a:gd name="connsiteY143" fmla="*/ 2157998 h 2323145"/>
              <a:gd name="connsiteX144" fmla="*/ 4728247 w 11269336"/>
              <a:gd name="connsiteY144" fmla="*/ 2159526 h 2323145"/>
              <a:gd name="connsiteX145" fmla="*/ 4723263 w 11269336"/>
              <a:gd name="connsiteY145" fmla="*/ 2153742 h 2323145"/>
              <a:gd name="connsiteX146" fmla="*/ 4702453 w 11269336"/>
              <a:gd name="connsiteY146" fmla="*/ 2151586 h 2323145"/>
              <a:gd name="connsiteX147" fmla="*/ 4678455 w 11269336"/>
              <a:gd name="connsiteY147" fmla="*/ 2156131 h 2323145"/>
              <a:gd name="connsiteX148" fmla="*/ 4593061 w 11269336"/>
              <a:gd name="connsiteY148" fmla="*/ 2171597 h 2323145"/>
              <a:gd name="connsiteX149" fmla="*/ 4579902 w 11269336"/>
              <a:gd name="connsiteY149" fmla="*/ 2177927 h 2323145"/>
              <a:gd name="connsiteX150" fmla="*/ 4533444 w 11269336"/>
              <a:gd name="connsiteY150" fmla="*/ 2181200 h 2323145"/>
              <a:gd name="connsiteX151" fmla="*/ 4492832 w 11269336"/>
              <a:gd name="connsiteY151" fmla="*/ 2188033 h 2323145"/>
              <a:gd name="connsiteX152" fmla="*/ 4467257 w 11269336"/>
              <a:gd name="connsiteY152" fmla="*/ 2196121 h 2323145"/>
              <a:gd name="connsiteX153" fmla="*/ 4459937 w 11269336"/>
              <a:gd name="connsiteY153" fmla="*/ 2195182 h 2323145"/>
              <a:gd name="connsiteX154" fmla="*/ 4433312 w 11269336"/>
              <a:gd name="connsiteY154" fmla="*/ 2199004 h 2323145"/>
              <a:gd name="connsiteX155" fmla="*/ 4420601 w 11269336"/>
              <a:gd name="connsiteY155" fmla="*/ 2205158 h 2323145"/>
              <a:gd name="connsiteX156" fmla="*/ 4405765 w 11269336"/>
              <a:gd name="connsiteY156" fmla="*/ 2199902 h 2323145"/>
              <a:gd name="connsiteX157" fmla="*/ 4401354 w 11269336"/>
              <a:gd name="connsiteY157" fmla="*/ 2194745 h 2323145"/>
              <a:gd name="connsiteX158" fmla="*/ 4383151 w 11269336"/>
              <a:gd name="connsiteY158" fmla="*/ 2201140 h 2323145"/>
              <a:gd name="connsiteX159" fmla="*/ 4366646 w 11269336"/>
              <a:gd name="connsiteY159" fmla="*/ 2198564 h 2323145"/>
              <a:gd name="connsiteX160" fmla="*/ 4354009 w 11269336"/>
              <a:gd name="connsiteY160" fmla="*/ 2204984 h 2323145"/>
              <a:gd name="connsiteX161" fmla="*/ 4348284 w 11269336"/>
              <a:gd name="connsiteY161" fmla="*/ 2205270 h 2323145"/>
              <a:gd name="connsiteX162" fmla="*/ 4333906 w 11269336"/>
              <a:gd name="connsiteY162" fmla="*/ 2205251 h 2323145"/>
              <a:gd name="connsiteX163" fmla="*/ 4308819 w 11269336"/>
              <a:gd name="connsiteY163" fmla="*/ 2203822 h 2323145"/>
              <a:gd name="connsiteX164" fmla="*/ 4301210 w 11269336"/>
              <a:gd name="connsiteY164" fmla="*/ 2204456 h 2323145"/>
              <a:gd name="connsiteX165" fmla="*/ 4283095 w 11269336"/>
              <a:gd name="connsiteY165" fmla="*/ 2198177 h 2323145"/>
              <a:gd name="connsiteX166" fmla="*/ 4250119 w 11269336"/>
              <a:gd name="connsiteY166" fmla="*/ 2196342 h 2323145"/>
              <a:gd name="connsiteX167" fmla="*/ 4189203 w 11269336"/>
              <a:gd name="connsiteY167" fmla="*/ 2178994 h 2323145"/>
              <a:gd name="connsiteX168" fmla="*/ 4154035 w 11269336"/>
              <a:gd name="connsiteY168" fmla="*/ 2171950 h 2323145"/>
              <a:gd name="connsiteX169" fmla="*/ 4129569 w 11269336"/>
              <a:gd name="connsiteY169" fmla="*/ 2163850 h 2323145"/>
              <a:gd name="connsiteX170" fmla="*/ 4061250 w 11269336"/>
              <a:gd name="connsiteY170" fmla="*/ 2159236 h 2323145"/>
              <a:gd name="connsiteX171" fmla="*/ 3945480 w 11269336"/>
              <a:gd name="connsiteY171" fmla="*/ 2158279 h 2323145"/>
              <a:gd name="connsiteX172" fmla="*/ 3921468 w 11269336"/>
              <a:gd name="connsiteY172" fmla="*/ 2156588 h 2323145"/>
              <a:gd name="connsiteX173" fmla="*/ 3903348 w 11269336"/>
              <a:gd name="connsiteY173" fmla="*/ 2149220 h 2323145"/>
              <a:gd name="connsiteX174" fmla="*/ 3901342 w 11269336"/>
              <a:gd name="connsiteY174" fmla="*/ 2142355 h 2323145"/>
              <a:gd name="connsiteX175" fmla="*/ 3888539 w 11269336"/>
              <a:gd name="connsiteY175" fmla="*/ 2140476 h 2323145"/>
              <a:gd name="connsiteX176" fmla="*/ 3885662 w 11269336"/>
              <a:gd name="connsiteY176" fmla="*/ 2138740 h 2323145"/>
              <a:gd name="connsiteX177" fmla="*/ 3868627 w 11269336"/>
              <a:gd name="connsiteY177" fmla="*/ 2130023 h 2323145"/>
              <a:gd name="connsiteX178" fmla="*/ 3819177 w 11269336"/>
              <a:gd name="connsiteY178" fmla="*/ 2142111 h 2323145"/>
              <a:gd name="connsiteX179" fmla="*/ 3769100 w 11269336"/>
              <a:gd name="connsiteY179" fmla="*/ 2131731 h 2323145"/>
              <a:gd name="connsiteX180" fmla="*/ 3562752 w 11269336"/>
              <a:gd name="connsiteY180" fmla="*/ 2131785 h 2323145"/>
              <a:gd name="connsiteX181" fmla="*/ 3541402 w 11269336"/>
              <a:gd name="connsiteY181" fmla="*/ 2106821 h 2323145"/>
              <a:gd name="connsiteX182" fmla="*/ 3365341 w 11269336"/>
              <a:gd name="connsiteY182" fmla="*/ 2077638 h 2323145"/>
              <a:gd name="connsiteX183" fmla="*/ 3170922 w 11269336"/>
              <a:gd name="connsiteY183" fmla="*/ 2115957 h 2323145"/>
              <a:gd name="connsiteX184" fmla="*/ 3156256 w 11269336"/>
              <a:gd name="connsiteY184" fmla="*/ 2124773 h 2323145"/>
              <a:gd name="connsiteX185" fmla="*/ 3140298 w 11269336"/>
              <a:gd name="connsiteY185" fmla="*/ 2129182 h 2323145"/>
              <a:gd name="connsiteX186" fmla="*/ 3138514 w 11269336"/>
              <a:gd name="connsiteY186" fmla="*/ 2128069 h 2323145"/>
              <a:gd name="connsiteX187" fmla="*/ 3120467 w 11269336"/>
              <a:gd name="connsiteY187" fmla="*/ 2128281 h 2323145"/>
              <a:gd name="connsiteX188" fmla="*/ 3116175 w 11269336"/>
              <a:gd name="connsiteY188" fmla="*/ 2131633 h 2323145"/>
              <a:gd name="connsiteX189" fmla="*/ 3103685 w 11269336"/>
              <a:gd name="connsiteY189" fmla="*/ 2132814 h 2323145"/>
              <a:gd name="connsiteX190" fmla="*/ 3078794 w 11269336"/>
              <a:gd name="connsiteY190" fmla="*/ 2137935 h 2323145"/>
              <a:gd name="connsiteX191" fmla="*/ 3074407 w 11269336"/>
              <a:gd name="connsiteY191" fmla="*/ 2136274 h 2323145"/>
              <a:gd name="connsiteX192" fmla="*/ 3037285 w 11269336"/>
              <a:gd name="connsiteY192" fmla="*/ 2139919 h 2323145"/>
              <a:gd name="connsiteX193" fmla="*/ 3036901 w 11269336"/>
              <a:gd name="connsiteY193" fmla="*/ 2138726 h 2323145"/>
              <a:gd name="connsiteX194" fmla="*/ 3026996 w 11269336"/>
              <a:gd name="connsiteY194" fmla="*/ 2134322 h 2323145"/>
              <a:gd name="connsiteX195" fmla="*/ 3007772 w 11269336"/>
              <a:gd name="connsiteY195" fmla="*/ 2128742 h 2323145"/>
              <a:gd name="connsiteX196" fmla="*/ 2965030 w 11269336"/>
              <a:gd name="connsiteY196" fmla="*/ 2100494 h 2323145"/>
              <a:gd name="connsiteX197" fmla="*/ 2926342 w 11269336"/>
              <a:gd name="connsiteY197" fmla="*/ 2104155 h 2323145"/>
              <a:gd name="connsiteX198" fmla="*/ 2918608 w 11269336"/>
              <a:gd name="connsiteY198" fmla="*/ 2104215 h 2323145"/>
              <a:gd name="connsiteX199" fmla="*/ 2918475 w 11269336"/>
              <a:gd name="connsiteY199" fmla="*/ 2103937 h 2323145"/>
              <a:gd name="connsiteX200" fmla="*/ 2910360 w 11269336"/>
              <a:gd name="connsiteY200" fmla="*/ 2103444 h 2323145"/>
              <a:gd name="connsiteX201" fmla="*/ 2904507 w 11269336"/>
              <a:gd name="connsiteY201" fmla="*/ 2104326 h 2323145"/>
              <a:gd name="connsiteX202" fmla="*/ 2889503 w 11269336"/>
              <a:gd name="connsiteY202" fmla="*/ 2104443 h 2323145"/>
              <a:gd name="connsiteX203" fmla="*/ 2884480 w 11269336"/>
              <a:gd name="connsiteY203" fmla="*/ 2102626 h 2323145"/>
              <a:gd name="connsiteX204" fmla="*/ 2882689 w 11269336"/>
              <a:gd name="connsiteY204" fmla="*/ 2099228 h 2323145"/>
              <a:gd name="connsiteX205" fmla="*/ 2881291 w 11269336"/>
              <a:gd name="connsiteY205" fmla="*/ 2099618 h 2323145"/>
              <a:gd name="connsiteX206" fmla="*/ 2853979 w 11269336"/>
              <a:gd name="connsiteY206" fmla="*/ 2090388 h 2323145"/>
              <a:gd name="connsiteX207" fmla="*/ 2791790 w 11269336"/>
              <a:gd name="connsiteY207" fmla="*/ 2080332 h 2323145"/>
              <a:gd name="connsiteX208" fmla="*/ 2755844 w 11269336"/>
              <a:gd name="connsiteY208" fmla="*/ 2078874 h 2323145"/>
              <a:gd name="connsiteX209" fmla="*/ 2657742 w 11269336"/>
              <a:gd name="connsiteY209" fmla="*/ 2070179 h 2323145"/>
              <a:gd name="connsiteX210" fmla="*/ 2559549 w 11269336"/>
              <a:gd name="connsiteY210" fmla="*/ 2057873 h 2323145"/>
              <a:gd name="connsiteX211" fmla="*/ 2512054 w 11269336"/>
              <a:gd name="connsiteY211" fmla="*/ 2031671 h 2323145"/>
              <a:gd name="connsiteX212" fmla="*/ 2506437 w 11269336"/>
              <a:gd name="connsiteY212" fmla="*/ 2030918 h 2323145"/>
              <a:gd name="connsiteX213" fmla="*/ 2491752 w 11269336"/>
              <a:gd name="connsiteY213" fmla="*/ 2033906 h 2323145"/>
              <a:gd name="connsiteX214" fmla="*/ 2486338 w 11269336"/>
              <a:gd name="connsiteY214" fmla="*/ 2035862 h 2323145"/>
              <a:gd name="connsiteX215" fmla="*/ 2478186 w 11269336"/>
              <a:gd name="connsiteY215" fmla="*/ 2036953 h 2323145"/>
              <a:gd name="connsiteX216" fmla="*/ 2477950 w 11269336"/>
              <a:gd name="connsiteY216" fmla="*/ 2036715 h 2323145"/>
              <a:gd name="connsiteX217" fmla="*/ 2470381 w 11269336"/>
              <a:gd name="connsiteY217" fmla="*/ 2038256 h 2323145"/>
              <a:gd name="connsiteX218" fmla="*/ 2433781 w 11269336"/>
              <a:gd name="connsiteY218" fmla="*/ 2049140 h 2323145"/>
              <a:gd name="connsiteX219" fmla="*/ 2381172 w 11269336"/>
              <a:gd name="connsiteY219" fmla="*/ 2030645 h 2323145"/>
              <a:gd name="connsiteX220" fmla="*/ 2360198 w 11269336"/>
              <a:gd name="connsiteY220" fmla="*/ 2029059 h 2323145"/>
              <a:gd name="connsiteX221" fmla="*/ 2348815 w 11269336"/>
              <a:gd name="connsiteY221" fmla="*/ 2026798 h 2323145"/>
              <a:gd name="connsiteX222" fmla="*/ 2347988 w 11269336"/>
              <a:gd name="connsiteY222" fmla="*/ 2025745 h 2323145"/>
              <a:gd name="connsiteX223" fmla="*/ 2312920 w 11269336"/>
              <a:gd name="connsiteY223" fmla="*/ 2036311 h 2323145"/>
              <a:gd name="connsiteX224" fmla="*/ 2307986 w 11269336"/>
              <a:gd name="connsiteY224" fmla="*/ 2035583 h 2323145"/>
              <a:gd name="connsiteX225" fmla="*/ 2285481 w 11269336"/>
              <a:gd name="connsiteY225" fmla="*/ 2045197 h 2323145"/>
              <a:gd name="connsiteX226" fmla="*/ 2273666 w 11269336"/>
              <a:gd name="connsiteY226" fmla="*/ 2048710 h 2323145"/>
              <a:gd name="connsiteX227" fmla="*/ 2270719 w 11269336"/>
              <a:gd name="connsiteY227" fmla="*/ 2052702 h 2323145"/>
              <a:gd name="connsiteX228" fmla="*/ 2253080 w 11269336"/>
              <a:gd name="connsiteY228" fmla="*/ 2056363 h 2323145"/>
              <a:gd name="connsiteX229" fmla="*/ 2250906 w 11269336"/>
              <a:gd name="connsiteY229" fmla="*/ 2055654 h 2323145"/>
              <a:gd name="connsiteX230" fmla="*/ 2236905 w 11269336"/>
              <a:gd name="connsiteY230" fmla="*/ 2062882 h 2323145"/>
              <a:gd name="connsiteX231" fmla="*/ 2225830 w 11269336"/>
              <a:gd name="connsiteY231" fmla="*/ 2074027 h 2323145"/>
              <a:gd name="connsiteX232" fmla="*/ 2073776 w 11269336"/>
              <a:gd name="connsiteY232" fmla="*/ 2089244 h 2323145"/>
              <a:gd name="connsiteX233" fmla="*/ 1948256 w 11269336"/>
              <a:gd name="connsiteY233" fmla="*/ 2146616 h 2323145"/>
              <a:gd name="connsiteX234" fmla="*/ 1865582 w 11269336"/>
              <a:gd name="connsiteY234" fmla="*/ 2153738 h 2323145"/>
              <a:gd name="connsiteX235" fmla="*/ 1835210 w 11269336"/>
              <a:gd name="connsiteY235" fmla="*/ 2134244 h 2323145"/>
              <a:gd name="connsiteX236" fmla="*/ 1632661 w 11269336"/>
              <a:gd name="connsiteY236" fmla="*/ 2173882 h 2323145"/>
              <a:gd name="connsiteX237" fmla="*/ 1579590 w 11269336"/>
              <a:gd name="connsiteY237" fmla="*/ 2173680 h 2323145"/>
              <a:gd name="connsiteX238" fmla="*/ 1535601 w 11269336"/>
              <a:gd name="connsiteY238" fmla="*/ 2194590 h 2323145"/>
              <a:gd name="connsiteX239" fmla="*/ 1515594 w 11269336"/>
              <a:gd name="connsiteY239" fmla="*/ 2189622 h 2323145"/>
              <a:gd name="connsiteX240" fmla="*/ 1512113 w 11269336"/>
              <a:gd name="connsiteY240" fmla="*/ 2188534 h 2323145"/>
              <a:gd name="connsiteX241" fmla="*/ 1498838 w 11269336"/>
              <a:gd name="connsiteY241" fmla="*/ 2189213 h 2323145"/>
              <a:gd name="connsiteX242" fmla="*/ 1494279 w 11269336"/>
              <a:gd name="connsiteY242" fmla="*/ 2183112 h 2323145"/>
              <a:gd name="connsiteX243" fmla="*/ 1473714 w 11269336"/>
              <a:gd name="connsiteY243" fmla="*/ 2179625 h 2323145"/>
              <a:gd name="connsiteX244" fmla="*/ 1449503 w 11269336"/>
              <a:gd name="connsiteY244" fmla="*/ 2182633 h 2323145"/>
              <a:gd name="connsiteX245" fmla="*/ 1266687 w 11269336"/>
              <a:gd name="connsiteY245" fmla="*/ 2212688 h 2323145"/>
              <a:gd name="connsiteX246" fmla="*/ 1239614 w 11269336"/>
              <a:gd name="connsiteY246" fmla="*/ 2209727 h 2323145"/>
              <a:gd name="connsiteX247" fmla="*/ 1202436 w 11269336"/>
              <a:gd name="connsiteY247" fmla="*/ 2209817 h 2323145"/>
              <a:gd name="connsiteX248" fmla="*/ 1136097 w 11269336"/>
              <a:gd name="connsiteY248" fmla="*/ 2205112 h 2323145"/>
              <a:gd name="connsiteX249" fmla="*/ 988232 w 11269336"/>
              <a:gd name="connsiteY249" fmla="*/ 2235635 h 2323145"/>
              <a:gd name="connsiteX250" fmla="*/ 981959 w 11269336"/>
              <a:gd name="connsiteY250" fmla="*/ 2231607 h 2323145"/>
              <a:gd name="connsiteX251" fmla="*/ 938600 w 11269336"/>
              <a:gd name="connsiteY251" fmla="*/ 2238113 h 2323145"/>
              <a:gd name="connsiteX252" fmla="*/ 791788 w 11269336"/>
              <a:gd name="connsiteY252" fmla="*/ 2293224 h 2323145"/>
              <a:gd name="connsiteX253" fmla="*/ 706914 w 11269336"/>
              <a:gd name="connsiteY253" fmla="*/ 2305046 h 2323145"/>
              <a:gd name="connsiteX254" fmla="*/ 675971 w 11269336"/>
              <a:gd name="connsiteY254" fmla="*/ 2304030 h 2323145"/>
              <a:gd name="connsiteX255" fmla="*/ 624180 w 11269336"/>
              <a:gd name="connsiteY255" fmla="*/ 2302650 h 2323145"/>
              <a:gd name="connsiteX256" fmla="*/ 583453 w 11269336"/>
              <a:gd name="connsiteY256" fmla="*/ 2288788 h 2323145"/>
              <a:gd name="connsiteX257" fmla="*/ 540946 w 11269336"/>
              <a:gd name="connsiteY257" fmla="*/ 2292721 h 2323145"/>
              <a:gd name="connsiteX258" fmla="*/ 533680 w 11269336"/>
              <a:gd name="connsiteY258" fmla="*/ 2310233 h 2323145"/>
              <a:gd name="connsiteX259" fmla="*/ 487366 w 11269336"/>
              <a:gd name="connsiteY259" fmla="*/ 2309053 h 2323145"/>
              <a:gd name="connsiteX260" fmla="*/ 416820 w 11269336"/>
              <a:gd name="connsiteY260" fmla="*/ 2305443 h 2323145"/>
              <a:gd name="connsiteX261" fmla="*/ 376805 w 11269336"/>
              <a:gd name="connsiteY261" fmla="*/ 2307647 h 2323145"/>
              <a:gd name="connsiteX262" fmla="*/ 266777 w 11269336"/>
              <a:gd name="connsiteY262" fmla="*/ 2309012 h 2323145"/>
              <a:gd name="connsiteX263" fmla="*/ 156013 w 11269336"/>
              <a:gd name="connsiteY263" fmla="*/ 2306832 h 2323145"/>
              <a:gd name="connsiteX264" fmla="*/ 87258 w 11269336"/>
              <a:gd name="connsiteY264" fmla="*/ 2285511 h 2323145"/>
              <a:gd name="connsiteX265" fmla="*/ 23798 w 11269336"/>
              <a:gd name="connsiteY265" fmla="*/ 2281822 h 2323145"/>
              <a:gd name="connsiteX266" fmla="*/ 0 w 11269336"/>
              <a:gd name="connsiteY266" fmla="*/ 2285369 h 2323145"/>
              <a:gd name="connsiteX267" fmla="*/ 0 w 11269336"/>
              <a:gd name="connsiteY267"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380600 w 11269336"/>
              <a:gd name="connsiteY19" fmla="*/ 549821 h 2323145"/>
              <a:gd name="connsiteX20" fmla="*/ 9139429 w 11269336"/>
              <a:gd name="connsiteY20" fmla="*/ 696446 h 2323145"/>
              <a:gd name="connsiteX21" fmla="*/ 9114263 w 11269336"/>
              <a:gd name="connsiteY21" fmla="*/ 709213 h 2323145"/>
              <a:gd name="connsiteX22" fmla="*/ 9028928 w 11269336"/>
              <a:gd name="connsiteY22" fmla="*/ 745350 h 2323145"/>
              <a:gd name="connsiteX23" fmla="*/ 8977138 w 11269336"/>
              <a:gd name="connsiteY23" fmla="*/ 774970 h 2323145"/>
              <a:gd name="connsiteX24" fmla="*/ 8947030 w 11269336"/>
              <a:gd name="connsiteY24" fmla="*/ 814934 h 2323145"/>
              <a:gd name="connsiteX25" fmla="*/ 8914746 w 11269336"/>
              <a:gd name="connsiteY25" fmla="*/ 826428 h 2323145"/>
              <a:gd name="connsiteX26" fmla="*/ 8917778 w 11269336"/>
              <a:gd name="connsiteY26" fmla="*/ 835198 h 2323145"/>
              <a:gd name="connsiteX27" fmla="*/ 8905560 w 11269336"/>
              <a:gd name="connsiteY27" fmla="*/ 838358 h 2323145"/>
              <a:gd name="connsiteX28" fmla="*/ 8897564 w 11269336"/>
              <a:gd name="connsiteY28" fmla="*/ 834287 h 2323145"/>
              <a:gd name="connsiteX29" fmla="*/ 8878040 w 11269336"/>
              <a:gd name="connsiteY29" fmla="*/ 844150 h 2323145"/>
              <a:gd name="connsiteX30" fmla="*/ 8882654 w 11269336"/>
              <a:gd name="connsiteY30" fmla="*/ 892768 h 2323145"/>
              <a:gd name="connsiteX31" fmla="*/ 8795998 w 11269336"/>
              <a:gd name="connsiteY31" fmla="*/ 863337 h 2323145"/>
              <a:gd name="connsiteX32" fmla="*/ 8776970 w 11269336"/>
              <a:gd name="connsiteY32" fmla="*/ 885177 h 2323145"/>
              <a:gd name="connsiteX33" fmla="*/ 8755719 w 11269336"/>
              <a:gd name="connsiteY33" fmla="*/ 889754 h 2323145"/>
              <a:gd name="connsiteX34" fmla="*/ 8743257 w 11269336"/>
              <a:gd name="connsiteY34" fmla="*/ 904723 h 2323145"/>
              <a:gd name="connsiteX35" fmla="*/ 8721366 w 11269336"/>
              <a:gd name="connsiteY35" fmla="*/ 904711 h 2323145"/>
              <a:gd name="connsiteX36" fmla="*/ 8678353 w 11269336"/>
              <a:gd name="connsiteY36" fmla="*/ 926318 h 2323145"/>
              <a:gd name="connsiteX37" fmla="*/ 8636849 w 11269336"/>
              <a:gd name="connsiteY37" fmla="*/ 937900 h 2323145"/>
              <a:gd name="connsiteX38" fmla="*/ 8620213 w 11269336"/>
              <a:gd name="connsiteY38" fmla="*/ 943068 h 2323145"/>
              <a:gd name="connsiteX39" fmla="*/ 8612581 w 11269336"/>
              <a:gd name="connsiteY39" fmla="*/ 952695 h 2323145"/>
              <a:gd name="connsiteX40" fmla="*/ 8589038 w 11269336"/>
              <a:gd name="connsiteY40" fmla="*/ 963892 h 2323145"/>
              <a:gd name="connsiteX41" fmla="*/ 8579950 w 11269336"/>
              <a:gd name="connsiteY41" fmla="*/ 960899 h 2323145"/>
              <a:gd name="connsiteX42" fmla="*/ 8579319 w 11269336"/>
              <a:gd name="connsiteY42" fmla="*/ 965630 h 2323145"/>
              <a:gd name="connsiteX43" fmla="*/ 8547429 w 11269336"/>
              <a:gd name="connsiteY43" fmla="*/ 984506 h 2323145"/>
              <a:gd name="connsiteX44" fmla="*/ 8478704 w 11269336"/>
              <a:gd name="connsiteY44" fmla="*/ 1025490 h 2323145"/>
              <a:gd name="connsiteX45" fmla="*/ 8461421 w 11269336"/>
              <a:gd name="connsiteY45" fmla="*/ 1035512 h 2323145"/>
              <a:gd name="connsiteX46" fmla="*/ 8445003 w 11269336"/>
              <a:gd name="connsiteY46" fmla="*/ 1036851 h 2323145"/>
              <a:gd name="connsiteX47" fmla="*/ 8357350 w 11269336"/>
              <a:gd name="connsiteY47" fmla="*/ 1060213 h 2323145"/>
              <a:gd name="connsiteX48" fmla="*/ 8335565 w 11269336"/>
              <a:gd name="connsiteY48" fmla="*/ 1061151 h 2323145"/>
              <a:gd name="connsiteX49" fmla="*/ 8325267 w 11269336"/>
              <a:gd name="connsiteY49" fmla="*/ 1055919 h 2323145"/>
              <a:gd name="connsiteX50" fmla="*/ 8293586 w 11269336"/>
              <a:gd name="connsiteY50" fmla="*/ 1076144 h 2323145"/>
              <a:gd name="connsiteX51" fmla="*/ 8242405 w 11269336"/>
              <a:gd name="connsiteY51" fmla="*/ 1095960 h 2323145"/>
              <a:gd name="connsiteX52" fmla="*/ 8197391 w 11269336"/>
              <a:gd name="connsiteY52" fmla="*/ 1107746 h 2323145"/>
              <a:gd name="connsiteX53" fmla="*/ 8081474 w 11269336"/>
              <a:gd name="connsiteY53" fmla="*/ 1130125 h 2323145"/>
              <a:gd name="connsiteX54" fmla="*/ 8053585 w 11269336"/>
              <a:gd name="connsiteY54" fmla="*/ 1129169 h 2323145"/>
              <a:gd name="connsiteX55" fmla="*/ 8038422 w 11269336"/>
              <a:gd name="connsiteY55" fmla="*/ 1119092 h 2323145"/>
              <a:gd name="connsiteX56" fmla="*/ 8029450 w 11269336"/>
              <a:gd name="connsiteY56" fmla="*/ 1125592 h 2323145"/>
              <a:gd name="connsiteX57" fmla="*/ 7959552 w 11269336"/>
              <a:gd name="connsiteY57" fmla="*/ 1140188 h 2323145"/>
              <a:gd name="connsiteX58" fmla="*/ 7914188 w 11269336"/>
              <a:gd name="connsiteY58" fmla="*/ 1150862 h 2323145"/>
              <a:gd name="connsiteX59" fmla="*/ 7914918 w 11269336"/>
              <a:gd name="connsiteY59" fmla="*/ 1168758 h 2323145"/>
              <a:gd name="connsiteX60" fmla="*/ 7875510 w 11269336"/>
              <a:gd name="connsiteY60" fmla="*/ 1183153 h 2323145"/>
              <a:gd name="connsiteX61" fmla="*/ 7829932 w 11269336"/>
              <a:gd name="connsiteY61" fmla="*/ 1180782 h 2323145"/>
              <a:gd name="connsiteX62" fmla="*/ 7779182 w 11269336"/>
              <a:gd name="connsiteY62" fmla="*/ 1192665 h 2323145"/>
              <a:gd name="connsiteX63" fmla="*/ 7748774 w 11269336"/>
              <a:gd name="connsiteY63" fmla="*/ 1199586 h 2323145"/>
              <a:gd name="connsiteX64" fmla="*/ 7671846 w 11269336"/>
              <a:gd name="connsiteY64" fmla="*/ 1231966 h 2323145"/>
              <a:gd name="connsiteX65" fmla="*/ 7554146 w 11269336"/>
              <a:gd name="connsiteY65" fmla="*/ 1319748 h 2323145"/>
              <a:gd name="connsiteX66" fmla="*/ 7515052 w 11269336"/>
              <a:gd name="connsiteY66" fmla="*/ 1336718 h 2323145"/>
              <a:gd name="connsiteX67" fmla="*/ 7507193 w 11269336"/>
              <a:gd name="connsiteY67" fmla="*/ 1334617 h 2323145"/>
              <a:gd name="connsiteX68" fmla="*/ 7461694 w 11269336"/>
              <a:gd name="connsiteY68" fmla="*/ 1375866 h 2323145"/>
              <a:gd name="connsiteX69" fmla="*/ 7377571 w 11269336"/>
              <a:gd name="connsiteY69" fmla="*/ 1400128 h 2323145"/>
              <a:gd name="connsiteX70" fmla="*/ 7311261 w 11269336"/>
              <a:gd name="connsiteY70" fmla="*/ 1412652 h 2323145"/>
              <a:gd name="connsiteX71" fmla="*/ 7275307 w 11269336"/>
              <a:gd name="connsiteY71" fmla="*/ 1422171 h 2323145"/>
              <a:gd name="connsiteX72" fmla="*/ 7247783 w 11269336"/>
              <a:gd name="connsiteY72" fmla="*/ 1426330 h 2323145"/>
              <a:gd name="connsiteX73" fmla="*/ 7185047 w 11269336"/>
              <a:gd name="connsiteY73" fmla="*/ 1451812 h 2323145"/>
              <a:gd name="connsiteX74" fmla="*/ 7084117 w 11269336"/>
              <a:gd name="connsiteY74" fmla="*/ 1500281 h 2323145"/>
              <a:gd name="connsiteX75" fmla="*/ 7062011 w 11269336"/>
              <a:gd name="connsiteY75" fmla="*/ 1509183 h 2323145"/>
              <a:gd name="connsiteX76" fmla="*/ 7040555 w 11269336"/>
              <a:gd name="connsiteY76" fmla="*/ 1511207 h 2323145"/>
              <a:gd name="connsiteX77" fmla="*/ 7033438 w 11269336"/>
              <a:gd name="connsiteY77" fmla="*/ 1506772 h 2323145"/>
              <a:gd name="connsiteX78" fmla="*/ 7020886 w 11269336"/>
              <a:gd name="connsiteY78" fmla="*/ 1510764 h 2323145"/>
              <a:gd name="connsiteX79" fmla="*/ 7017033 w 11269336"/>
              <a:gd name="connsiteY79" fmla="*/ 1510650 h 2323145"/>
              <a:gd name="connsiteX80" fmla="*/ 6995460 w 11269336"/>
              <a:gd name="connsiteY80" fmla="*/ 1511173 h 2323145"/>
              <a:gd name="connsiteX81" fmla="*/ 6962144 w 11269336"/>
              <a:gd name="connsiteY81" fmla="*/ 1541508 h 2323145"/>
              <a:gd name="connsiteX82" fmla="*/ 6910674 w 11269336"/>
              <a:gd name="connsiteY82" fmla="*/ 1554793 h 2323145"/>
              <a:gd name="connsiteX83" fmla="*/ 6732152 w 11269336"/>
              <a:gd name="connsiteY83" fmla="*/ 1642538 h 2323145"/>
              <a:gd name="connsiteX84" fmla="*/ 6694106 w 11269336"/>
              <a:gd name="connsiteY84" fmla="*/ 1632377 h 2323145"/>
              <a:gd name="connsiteX85" fmla="*/ 6617223 w 11269336"/>
              <a:gd name="connsiteY85" fmla="*/ 1659889 h 2323145"/>
              <a:gd name="connsiteX86" fmla="*/ 6521138 w 11269336"/>
              <a:gd name="connsiteY86" fmla="*/ 1744340 h 2323145"/>
              <a:gd name="connsiteX87" fmla="*/ 6380677 w 11269336"/>
              <a:gd name="connsiteY87" fmla="*/ 1796883 h 2323145"/>
              <a:gd name="connsiteX88" fmla="*/ 6374897 w 11269336"/>
              <a:gd name="connsiteY88" fmla="*/ 1809910 h 2323145"/>
              <a:gd name="connsiteX89" fmla="*/ 6364545 w 11269336"/>
              <a:gd name="connsiteY89" fmla="*/ 1820090 h 2323145"/>
              <a:gd name="connsiteX90" fmla="*/ 6362126 w 11269336"/>
              <a:gd name="connsiteY90" fmla="*/ 1819991 h 2323145"/>
              <a:gd name="connsiteX91" fmla="*/ 6346673 w 11269336"/>
              <a:gd name="connsiteY91" fmla="*/ 1827824 h 2323145"/>
              <a:gd name="connsiteX92" fmla="*/ 6345588 w 11269336"/>
              <a:gd name="connsiteY92" fmla="*/ 1832232 h 2323145"/>
              <a:gd name="connsiteX93" fmla="*/ 6335708 w 11269336"/>
              <a:gd name="connsiteY93" fmla="*/ 1838451 h 2323145"/>
              <a:gd name="connsiteX94" fmla="*/ 6318182 w 11269336"/>
              <a:gd name="connsiteY94" fmla="*/ 1852975 h 2323145"/>
              <a:gd name="connsiteX95" fmla="*/ 6313084 w 11269336"/>
              <a:gd name="connsiteY95" fmla="*/ 1853561 h 2323145"/>
              <a:gd name="connsiteX96" fmla="*/ 6283816 w 11269336"/>
              <a:gd name="connsiteY96" fmla="*/ 1872148 h 2323145"/>
              <a:gd name="connsiteX97" fmla="*/ 6282550 w 11269336"/>
              <a:gd name="connsiteY97" fmla="*/ 1871392 h 2323145"/>
              <a:gd name="connsiteX98" fmla="*/ 6270527 w 11269336"/>
              <a:gd name="connsiteY98" fmla="*/ 1872208 h 2323145"/>
              <a:gd name="connsiteX99" fmla="*/ 6249518 w 11269336"/>
              <a:gd name="connsiteY99" fmla="*/ 1876079 h 2323145"/>
              <a:gd name="connsiteX100" fmla="*/ 6190386 w 11269336"/>
              <a:gd name="connsiteY100" fmla="*/ 1872478 h 2323145"/>
              <a:gd name="connsiteX101" fmla="*/ 6159777 w 11269336"/>
              <a:gd name="connsiteY101" fmla="*/ 1891745 h 2323145"/>
              <a:gd name="connsiteX102" fmla="*/ 6153131 w 11269336"/>
              <a:gd name="connsiteY102" fmla="*/ 1895079 h 2323145"/>
              <a:gd name="connsiteX103" fmla="*/ 6152798 w 11269336"/>
              <a:gd name="connsiteY103" fmla="*/ 1894920 h 2323145"/>
              <a:gd name="connsiteX104" fmla="*/ 6145388 w 11269336"/>
              <a:gd name="connsiteY104" fmla="*/ 1897990 h 2323145"/>
              <a:gd name="connsiteX105" fmla="*/ 6141014 w 11269336"/>
              <a:gd name="connsiteY105" fmla="*/ 1901155 h 2323145"/>
              <a:gd name="connsiteX106" fmla="*/ 6128122 w 11269336"/>
              <a:gd name="connsiteY106" fmla="*/ 1907623 h 2323145"/>
              <a:gd name="connsiteX107" fmla="*/ 6122351 w 11269336"/>
              <a:gd name="connsiteY107" fmla="*/ 1908359 h 2323145"/>
              <a:gd name="connsiteX108" fmla="*/ 6064750 w 11269336"/>
              <a:gd name="connsiteY108" fmla="*/ 1896394 h 2323145"/>
              <a:gd name="connsiteX109" fmla="*/ 5964230 w 11269336"/>
              <a:gd name="connsiteY109" fmla="*/ 1910038 h 2323145"/>
              <a:gd name="connsiteX110" fmla="*/ 5865399 w 11269336"/>
              <a:gd name="connsiteY110" fmla="*/ 1926966 h 2323145"/>
              <a:gd name="connsiteX111" fmla="*/ 5829951 w 11269336"/>
              <a:gd name="connsiteY111" fmla="*/ 1934755 h 2323145"/>
              <a:gd name="connsiteX112" fmla="*/ 5765285 w 11269336"/>
              <a:gd name="connsiteY112" fmla="*/ 1941322 h 2323145"/>
              <a:gd name="connsiteX113" fmla="*/ 5734750 w 11269336"/>
              <a:gd name="connsiteY113" fmla="*/ 1939793 h 2323145"/>
              <a:gd name="connsiteX114" fmla="*/ 5733569 w 11269336"/>
              <a:gd name="connsiteY114" fmla="*/ 1940505 h 2323145"/>
              <a:gd name="connsiteX115" fmla="*/ 5730329 w 11269336"/>
              <a:gd name="connsiteY115" fmla="*/ 1937845 h 2323145"/>
              <a:gd name="connsiteX116" fmla="*/ 5724661 w 11269336"/>
              <a:gd name="connsiteY116" fmla="*/ 1937455 h 2323145"/>
              <a:gd name="connsiteX117" fmla="*/ 5710186 w 11269336"/>
              <a:gd name="connsiteY117" fmla="*/ 1941370 h 2323145"/>
              <a:gd name="connsiteX118" fmla="*/ 5704910 w 11269336"/>
              <a:gd name="connsiteY118" fmla="*/ 1943663 h 2323145"/>
              <a:gd name="connsiteX119" fmla="*/ 5696836 w 11269336"/>
              <a:gd name="connsiteY119" fmla="*/ 1945271 h 2323145"/>
              <a:gd name="connsiteX120" fmla="*/ 5696583 w 11269336"/>
              <a:gd name="connsiteY120" fmla="*/ 1945050 h 2323145"/>
              <a:gd name="connsiteX121" fmla="*/ 5689123 w 11269336"/>
              <a:gd name="connsiteY121" fmla="*/ 1947067 h 2323145"/>
              <a:gd name="connsiteX122" fmla="*/ 5653291 w 11269336"/>
              <a:gd name="connsiteY122" fmla="*/ 1960245 h 2323145"/>
              <a:gd name="connsiteX123" fmla="*/ 5599385 w 11269336"/>
              <a:gd name="connsiteY123" fmla="*/ 1945198 h 2323145"/>
              <a:gd name="connsiteX124" fmla="*/ 5578300 w 11269336"/>
              <a:gd name="connsiteY124" fmla="*/ 1944963 h 2323145"/>
              <a:gd name="connsiteX125" fmla="*/ 5566758 w 11269336"/>
              <a:gd name="connsiteY125" fmla="*/ 1943441 h 2323145"/>
              <a:gd name="connsiteX126" fmla="*/ 5565857 w 11269336"/>
              <a:gd name="connsiteY126" fmla="*/ 1942445 h 2323145"/>
              <a:gd name="connsiteX127" fmla="*/ 5531534 w 11269336"/>
              <a:gd name="connsiteY127" fmla="*/ 1955208 h 2323145"/>
              <a:gd name="connsiteX128" fmla="*/ 5526552 w 11269336"/>
              <a:gd name="connsiteY128" fmla="*/ 1954799 h 2323145"/>
              <a:gd name="connsiteX129" fmla="*/ 5504723 w 11269336"/>
              <a:gd name="connsiteY129" fmla="*/ 1965811 h 2323145"/>
              <a:gd name="connsiteX130" fmla="*/ 5493156 w 11269336"/>
              <a:gd name="connsiteY130" fmla="*/ 1970063 h 2323145"/>
              <a:gd name="connsiteX131" fmla="*/ 5490486 w 11269336"/>
              <a:gd name="connsiteY131" fmla="*/ 1974227 h 2323145"/>
              <a:gd name="connsiteX132" fmla="*/ 5473107 w 11269336"/>
              <a:gd name="connsiteY132" fmla="*/ 1979001 h 2323145"/>
              <a:gd name="connsiteX133" fmla="*/ 5470885 w 11269336"/>
              <a:gd name="connsiteY133" fmla="*/ 1978432 h 2323145"/>
              <a:gd name="connsiteX134" fmla="*/ 5457393 w 11269336"/>
              <a:gd name="connsiteY134" fmla="*/ 1986525 h 2323145"/>
              <a:gd name="connsiteX135" fmla="*/ 5447102 w 11269336"/>
              <a:gd name="connsiteY135" fmla="*/ 1998329 h 2323145"/>
              <a:gd name="connsiteX136" fmla="*/ 5159151 w 11269336"/>
              <a:gd name="connsiteY136" fmla="*/ 2029640 h 2323145"/>
              <a:gd name="connsiteX137" fmla="*/ 5041688 w 11269336"/>
              <a:gd name="connsiteY137" fmla="*/ 2022334 h 2323145"/>
              <a:gd name="connsiteX138" fmla="*/ 4860988 w 11269336"/>
              <a:gd name="connsiteY138" fmla="*/ 2135698 h 2323145"/>
              <a:gd name="connsiteX139" fmla="*/ 4807902 w 11269336"/>
              <a:gd name="connsiteY139" fmla="*/ 2138894 h 2323145"/>
              <a:gd name="connsiteX140" fmla="*/ 4765388 w 11269336"/>
              <a:gd name="connsiteY140" fmla="*/ 2162525 h 2323145"/>
              <a:gd name="connsiteX141" fmla="*/ 4745033 w 11269336"/>
              <a:gd name="connsiteY141" fmla="*/ 2158859 h 2323145"/>
              <a:gd name="connsiteX142" fmla="*/ 4741475 w 11269336"/>
              <a:gd name="connsiteY142" fmla="*/ 2157998 h 2323145"/>
              <a:gd name="connsiteX143" fmla="*/ 4728247 w 11269336"/>
              <a:gd name="connsiteY143" fmla="*/ 2159526 h 2323145"/>
              <a:gd name="connsiteX144" fmla="*/ 4723263 w 11269336"/>
              <a:gd name="connsiteY144" fmla="*/ 2153742 h 2323145"/>
              <a:gd name="connsiteX145" fmla="*/ 4702453 w 11269336"/>
              <a:gd name="connsiteY145" fmla="*/ 2151586 h 2323145"/>
              <a:gd name="connsiteX146" fmla="*/ 4678455 w 11269336"/>
              <a:gd name="connsiteY146" fmla="*/ 2156131 h 2323145"/>
              <a:gd name="connsiteX147" fmla="*/ 4593061 w 11269336"/>
              <a:gd name="connsiteY147" fmla="*/ 2171597 h 2323145"/>
              <a:gd name="connsiteX148" fmla="*/ 4579902 w 11269336"/>
              <a:gd name="connsiteY148" fmla="*/ 2177927 h 2323145"/>
              <a:gd name="connsiteX149" fmla="*/ 4533444 w 11269336"/>
              <a:gd name="connsiteY149" fmla="*/ 2181200 h 2323145"/>
              <a:gd name="connsiteX150" fmla="*/ 4492832 w 11269336"/>
              <a:gd name="connsiteY150" fmla="*/ 2188033 h 2323145"/>
              <a:gd name="connsiteX151" fmla="*/ 4467257 w 11269336"/>
              <a:gd name="connsiteY151" fmla="*/ 2196121 h 2323145"/>
              <a:gd name="connsiteX152" fmla="*/ 4459937 w 11269336"/>
              <a:gd name="connsiteY152" fmla="*/ 2195182 h 2323145"/>
              <a:gd name="connsiteX153" fmla="*/ 4433312 w 11269336"/>
              <a:gd name="connsiteY153" fmla="*/ 2199004 h 2323145"/>
              <a:gd name="connsiteX154" fmla="*/ 4420601 w 11269336"/>
              <a:gd name="connsiteY154" fmla="*/ 2205158 h 2323145"/>
              <a:gd name="connsiteX155" fmla="*/ 4405765 w 11269336"/>
              <a:gd name="connsiteY155" fmla="*/ 2199902 h 2323145"/>
              <a:gd name="connsiteX156" fmla="*/ 4401354 w 11269336"/>
              <a:gd name="connsiteY156" fmla="*/ 2194745 h 2323145"/>
              <a:gd name="connsiteX157" fmla="*/ 4383151 w 11269336"/>
              <a:gd name="connsiteY157" fmla="*/ 2201140 h 2323145"/>
              <a:gd name="connsiteX158" fmla="*/ 4366646 w 11269336"/>
              <a:gd name="connsiteY158" fmla="*/ 2198564 h 2323145"/>
              <a:gd name="connsiteX159" fmla="*/ 4354009 w 11269336"/>
              <a:gd name="connsiteY159" fmla="*/ 2204984 h 2323145"/>
              <a:gd name="connsiteX160" fmla="*/ 4348284 w 11269336"/>
              <a:gd name="connsiteY160" fmla="*/ 2205270 h 2323145"/>
              <a:gd name="connsiteX161" fmla="*/ 4333906 w 11269336"/>
              <a:gd name="connsiteY161" fmla="*/ 2205251 h 2323145"/>
              <a:gd name="connsiteX162" fmla="*/ 4308819 w 11269336"/>
              <a:gd name="connsiteY162" fmla="*/ 2203822 h 2323145"/>
              <a:gd name="connsiteX163" fmla="*/ 4301210 w 11269336"/>
              <a:gd name="connsiteY163" fmla="*/ 2204456 h 2323145"/>
              <a:gd name="connsiteX164" fmla="*/ 4283095 w 11269336"/>
              <a:gd name="connsiteY164" fmla="*/ 2198177 h 2323145"/>
              <a:gd name="connsiteX165" fmla="*/ 4250119 w 11269336"/>
              <a:gd name="connsiteY165" fmla="*/ 2196342 h 2323145"/>
              <a:gd name="connsiteX166" fmla="*/ 4189203 w 11269336"/>
              <a:gd name="connsiteY166" fmla="*/ 2178994 h 2323145"/>
              <a:gd name="connsiteX167" fmla="*/ 4154035 w 11269336"/>
              <a:gd name="connsiteY167" fmla="*/ 2171950 h 2323145"/>
              <a:gd name="connsiteX168" fmla="*/ 4129569 w 11269336"/>
              <a:gd name="connsiteY168" fmla="*/ 2163850 h 2323145"/>
              <a:gd name="connsiteX169" fmla="*/ 4061250 w 11269336"/>
              <a:gd name="connsiteY169" fmla="*/ 2159236 h 2323145"/>
              <a:gd name="connsiteX170" fmla="*/ 3945480 w 11269336"/>
              <a:gd name="connsiteY170" fmla="*/ 2158279 h 2323145"/>
              <a:gd name="connsiteX171" fmla="*/ 3921468 w 11269336"/>
              <a:gd name="connsiteY171" fmla="*/ 2156588 h 2323145"/>
              <a:gd name="connsiteX172" fmla="*/ 3903348 w 11269336"/>
              <a:gd name="connsiteY172" fmla="*/ 2149220 h 2323145"/>
              <a:gd name="connsiteX173" fmla="*/ 3901342 w 11269336"/>
              <a:gd name="connsiteY173" fmla="*/ 2142355 h 2323145"/>
              <a:gd name="connsiteX174" fmla="*/ 3888539 w 11269336"/>
              <a:gd name="connsiteY174" fmla="*/ 2140476 h 2323145"/>
              <a:gd name="connsiteX175" fmla="*/ 3885662 w 11269336"/>
              <a:gd name="connsiteY175" fmla="*/ 2138740 h 2323145"/>
              <a:gd name="connsiteX176" fmla="*/ 3868627 w 11269336"/>
              <a:gd name="connsiteY176" fmla="*/ 2130023 h 2323145"/>
              <a:gd name="connsiteX177" fmla="*/ 3819177 w 11269336"/>
              <a:gd name="connsiteY177" fmla="*/ 2142111 h 2323145"/>
              <a:gd name="connsiteX178" fmla="*/ 3769100 w 11269336"/>
              <a:gd name="connsiteY178" fmla="*/ 2131731 h 2323145"/>
              <a:gd name="connsiteX179" fmla="*/ 3562752 w 11269336"/>
              <a:gd name="connsiteY179" fmla="*/ 2131785 h 2323145"/>
              <a:gd name="connsiteX180" fmla="*/ 3541402 w 11269336"/>
              <a:gd name="connsiteY180" fmla="*/ 2106821 h 2323145"/>
              <a:gd name="connsiteX181" fmla="*/ 3365341 w 11269336"/>
              <a:gd name="connsiteY181" fmla="*/ 2077638 h 2323145"/>
              <a:gd name="connsiteX182" fmla="*/ 3170922 w 11269336"/>
              <a:gd name="connsiteY182" fmla="*/ 2115957 h 2323145"/>
              <a:gd name="connsiteX183" fmla="*/ 3156256 w 11269336"/>
              <a:gd name="connsiteY183" fmla="*/ 2124773 h 2323145"/>
              <a:gd name="connsiteX184" fmla="*/ 3140298 w 11269336"/>
              <a:gd name="connsiteY184" fmla="*/ 2129182 h 2323145"/>
              <a:gd name="connsiteX185" fmla="*/ 3138514 w 11269336"/>
              <a:gd name="connsiteY185" fmla="*/ 2128069 h 2323145"/>
              <a:gd name="connsiteX186" fmla="*/ 3120467 w 11269336"/>
              <a:gd name="connsiteY186" fmla="*/ 2128281 h 2323145"/>
              <a:gd name="connsiteX187" fmla="*/ 3116175 w 11269336"/>
              <a:gd name="connsiteY187" fmla="*/ 2131633 h 2323145"/>
              <a:gd name="connsiteX188" fmla="*/ 3103685 w 11269336"/>
              <a:gd name="connsiteY188" fmla="*/ 2132814 h 2323145"/>
              <a:gd name="connsiteX189" fmla="*/ 3078794 w 11269336"/>
              <a:gd name="connsiteY189" fmla="*/ 2137935 h 2323145"/>
              <a:gd name="connsiteX190" fmla="*/ 3074407 w 11269336"/>
              <a:gd name="connsiteY190" fmla="*/ 2136274 h 2323145"/>
              <a:gd name="connsiteX191" fmla="*/ 3037285 w 11269336"/>
              <a:gd name="connsiteY191" fmla="*/ 2139919 h 2323145"/>
              <a:gd name="connsiteX192" fmla="*/ 3036901 w 11269336"/>
              <a:gd name="connsiteY192" fmla="*/ 2138726 h 2323145"/>
              <a:gd name="connsiteX193" fmla="*/ 3026996 w 11269336"/>
              <a:gd name="connsiteY193" fmla="*/ 2134322 h 2323145"/>
              <a:gd name="connsiteX194" fmla="*/ 3007772 w 11269336"/>
              <a:gd name="connsiteY194" fmla="*/ 2128742 h 2323145"/>
              <a:gd name="connsiteX195" fmla="*/ 2965030 w 11269336"/>
              <a:gd name="connsiteY195" fmla="*/ 2100494 h 2323145"/>
              <a:gd name="connsiteX196" fmla="*/ 2926342 w 11269336"/>
              <a:gd name="connsiteY196" fmla="*/ 2104155 h 2323145"/>
              <a:gd name="connsiteX197" fmla="*/ 2918608 w 11269336"/>
              <a:gd name="connsiteY197" fmla="*/ 2104215 h 2323145"/>
              <a:gd name="connsiteX198" fmla="*/ 2918475 w 11269336"/>
              <a:gd name="connsiteY198" fmla="*/ 2103937 h 2323145"/>
              <a:gd name="connsiteX199" fmla="*/ 2910360 w 11269336"/>
              <a:gd name="connsiteY199" fmla="*/ 2103444 h 2323145"/>
              <a:gd name="connsiteX200" fmla="*/ 2904507 w 11269336"/>
              <a:gd name="connsiteY200" fmla="*/ 2104326 h 2323145"/>
              <a:gd name="connsiteX201" fmla="*/ 2889503 w 11269336"/>
              <a:gd name="connsiteY201" fmla="*/ 2104443 h 2323145"/>
              <a:gd name="connsiteX202" fmla="*/ 2884480 w 11269336"/>
              <a:gd name="connsiteY202" fmla="*/ 2102626 h 2323145"/>
              <a:gd name="connsiteX203" fmla="*/ 2882689 w 11269336"/>
              <a:gd name="connsiteY203" fmla="*/ 2099228 h 2323145"/>
              <a:gd name="connsiteX204" fmla="*/ 2881291 w 11269336"/>
              <a:gd name="connsiteY204" fmla="*/ 2099618 h 2323145"/>
              <a:gd name="connsiteX205" fmla="*/ 2853979 w 11269336"/>
              <a:gd name="connsiteY205" fmla="*/ 2090388 h 2323145"/>
              <a:gd name="connsiteX206" fmla="*/ 2791790 w 11269336"/>
              <a:gd name="connsiteY206" fmla="*/ 2080332 h 2323145"/>
              <a:gd name="connsiteX207" fmla="*/ 2755844 w 11269336"/>
              <a:gd name="connsiteY207" fmla="*/ 2078874 h 2323145"/>
              <a:gd name="connsiteX208" fmla="*/ 2657742 w 11269336"/>
              <a:gd name="connsiteY208" fmla="*/ 2070179 h 2323145"/>
              <a:gd name="connsiteX209" fmla="*/ 2559549 w 11269336"/>
              <a:gd name="connsiteY209" fmla="*/ 2057873 h 2323145"/>
              <a:gd name="connsiteX210" fmla="*/ 2512054 w 11269336"/>
              <a:gd name="connsiteY210" fmla="*/ 2031671 h 2323145"/>
              <a:gd name="connsiteX211" fmla="*/ 2506437 w 11269336"/>
              <a:gd name="connsiteY211" fmla="*/ 2030918 h 2323145"/>
              <a:gd name="connsiteX212" fmla="*/ 2491752 w 11269336"/>
              <a:gd name="connsiteY212" fmla="*/ 2033906 h 2323145"/>
              <a:gd name="connsiteX213" fmla="*/ 2486338 w 11269336"/>
              <a:gd name="connsiteY213" fmla="*/ 2035862 h 2323145"/>
              <a:gd name="connsiteX214" fmla="*/ 2478186 w 11269336"/>
              <a:gd name="connsiteY214" fmla="*/ 2036953 h 2323145"/>
              <a:gd name="connsiteX215" fmla="*/ 2477950 w 11269336"/>
              <a:gd name="connsiteY215" fmla="*/ 2036715 h 2323145"/>
              <a:gd name="connsiteX216" fmla="*/ 2470381 w 11269336"/>
              <a:gd name="connsiteY216" fmla="*/ 2038256 h 2323145"/>
              <a:gd name="connsiteX217" fmla="*/ 2433781 w 11269336"/>
              <a:gd name="connsiteY217" fmla="*/ 2049140 h 2323145"/>
              <a:gd name="connsiteX218" fmla="*/ 2381172 w 11269336"/>
              <a:gd name="connsiteY218" fmla="*/ 2030645 h 2323145"/>
              <a:gd name="connsiteX219" fmla="*/ 2360198 w 11269336"/>
              <a:gd name="connsiteY219" fmla="*/ 2029059 h 2323145"/>
              <a:gd name="connsiteX220" fmla="*/ 2348815 w 11269336"/>
              <a:gd name="connsiteY220" fmla="*/ 2026798 h 2323145"/>
              <a:gd name="connsiteX221" fmla="*/ 2347988 w 11269336"/>
              <a:gd name="connsiteY221" fmla="*/ 2025745 h 2323145"/>
              <a:gd name="connsiteX222" fmla="*/ 2312920 w 11269336"/>
              <a:gd name="connsiteY222" fmla="*/ 2036311 h 2323145"/>
              <a:gd name="connsiteX223" fmla="*/ 2307986 w 11269336"/>
              <a:gd name="connsiteY223" fmla="*/ 2035583 h 2323145"/>
              <a:gd name="connsiteX224" fmla="*/ 2285481 w 11269336"/>
              <a:gd name="connsiteY224" fmla="*/ 2045197 h 2323145"/>
              <a:gd name="connsiteX225" fmla="*/ 2273666 w 11269336"/>
              <a:gd name="connsiteY225" fmla="*/ 2048710 h 2323145"/>
              <a:gd name="connsiteX226" fmla="*/ 2270719 w 11269336"/>
              <a:gd name="connsiteY226" fmla="*/ 2052702 h 2323145"/>
              <a:gd name="connsiteX227" fmla="*/ 2253080 w 11269336"/>
              <a:gd name="connsiteY227" fmla="*/ 2056363 h 2323145"/>
              <a:gd name="connsiteX228" fmla="*/ 2250906 w 11269336"/>
              <a:gd name="connsiteY228" fmla="*/ 2055654 h 2323145"/>
              <a:gd name="connsiteX229" fmla="*/ 2236905 w 11269336"/>
              <a:gd name="connsiteY229" fmla="*/ 2062882 h 2323145"/>
              <a:gd name="connsiteX230" fmla="*/ 2225830 w 11269336"/>
              <a:gd name="connsiteY230" fmla="*/ 2074027 h 2323145"/>
              <a:gd name="connsiteX231" fmla="*/ 2073776 w 11269336"/>
              <a:gd name="connsiteY231" fmla="*/ 2089244 h 2323145"/>
              <a:gd name="connsiteX232" fmla="*/ 1948256 w 11269336"/>
              <a:gd name="connsiteY232" fmla="*/ 2146616 h 2323145"/>
              <a:gd name="connsiteX233" fmla="*/ 1865582 w 11269336"/>
              <a:gd name="connsiteY233" fmla="*/ 2153738 h 2323145"/>
              <a:gd name="connsiteX234" fmla="*/ 1835210 w 11269336"/>
              <a:gd name="connsiteY234" fmla="*/ 2134244 h 2323145"/>
              <a:gd name="connsiteX235" fmla="*/ 1632661 w 11269336"/>
              <a:gd name="connsiteY235" fmla="*/ 2173882 h 2323145"/>
              <a:gd name="connsiteX236" fmla="*/ 1579590 w 11269336"/>
              <a:gd name="connsiteY236" fmla="*/ 2173680 h 2323145"/>
              <a:gd name="connsiteX237" fmla="*/ 1535601 w 11269336"/>
              <a:gd name="connsiteY237" fmla="*/ 2194590 h 2323145"/>
              <a:gd name="connsiteX238" fmla="*/ 1515594 w 11269336"/>
              <a:gd name="connsiteY238" fmla="*/ 2189622 h 2323145"/>
              <a:gd name="connsiteX239" fmla="*/ 1512113 w 11269336"/>
              <a:gd name="connsiteY239" fmla="*/ 2188534 h 2323145"/>
              <a:gd name="connsiteX240" fmla="*/ 1498838 w 11269336"/>
              <a:gd name="connsiteY240" fmla="*/ 2189213 h 2323145"/>
              <a:gd name="connsiteX241" fmla="*/ 1494279 w 11269336"/>
              <a:gd name="connsiteY241" fmla="*/ 2183112 h 2323145"/>
              <a:gd name="connsiteX242" fmla="*/ 1473714 w 11269336"/>
              <a:gd name="connsiteY242" fmla="*/ 2179625 h 2323145"/>
              <a:gd name="connsiteX243" fmla="*/ 1449503 w 11269336"/>
              <a:gd name="connsiteY243" fmla="*/ 2182633 h 2323145"/>
              <a:gd name="connsiteX244" fmla="*/ 1266687 w 11269336"/>
              <a:gd name="connsiteY244" fmla="*/ 2212688 h 2323145"/>
              <a:gd name="connsiteX245" fmla="*/ 1239614 w 11269336"/>
              <a:gd name="connsiteY245" fmla="*/ 2209727 h 2323145"/>
              <a:gd name="connsiteX246" fmla="*/ 1202436 w 11269336"/>
              <a:gd name="connsiteY246" fmla="*/ 2209817 h 2323145"/>
              <a:gd name="connsiteX247" fmla="*/ 1136097 w 11269336"/>
              <a:gd name="connsiteY247" fmla="*/ 2205112 h 2323145"/>
              <a:gd name="connsiteX248" fmla="*/ 988232 w 11269336"/>
              <a:gd name="connsiteY248" fmla="*/ 2235635 h 2323145"/>
              <a:gd name="connsiteX249" fmla="*/ 981959 w 11269336"/>
              <a:gd name="connsiteY249" fmla="*/ 2231607 h 2323145"/>
              <a:gd name="connsiteX250" fmla="*/ 938600 w 11269336"/>
              <a:gd name="connsiteY250" fmla="*/ 2238113 h 2323145"/>
              <a:gd name="connsiteX251" fmla="*/ 791788 w 11269336"/>
              <a:gd name="connsiteY251" fmla="*/ 2293224 h 2323145"/>
              <a:gd name="connsiteX252" fmla="*/ 706914 w 11269336"/>
              <a:gd name="connsiteY252" fmla="*/ 2305046 h 2323145"/>
              <a:gd name="connsiteX253" fmla="*/ 675971 w 11269336"/>
              <a:gd name="connsiteY253" fmla="*/ 2304030 h 2323145"/>
              <a:gd name="connsiteX254" fmla="*/ 624180 w 11269336"/>
              <a:gd name="connsiteY254" fmla="*/ 2302650 h 2323145"/>
              <a:gd name="connsiteX255" fmla="*/ 583453 w 11269336"/>
              <a:gd name="connsiteY255" fmla="*/ 2288788 h 2323145"/>
              <a:gd name="connsiteX256" fmla="*/ 540946 w 11269336"/>
              <a:gd name="connsiteY256" fmla="*/ 2292721 h 2323145"/>
              <a:gd name="connsiteX257" fmla="*/ 533680 w 11269336"/>
              <a:gd name="connsiteY257" fmla="*/ 2310233 h 2323145"/>
              <a:gd name="connsiteX258" fmla="*/ 487366 w 11269336"/>
              <a:gd name="connsiteY258" fmla="*/ 2309053 h 2323145"/>
              <a:gd name="connsiteX259" fmla="*/ 416820 w 11269336"/>
              <a:gd name="connsiteY259" fmla="*/ 2305443 h 2323145"/>
              <a:gd name="connsiteX260" fmla="*/ 376805 w 11269336"/>
              <a:gd name="connsiteY260" fmla="*/ 2307647 h 2323145"/>
              <a:gd name="connsiteX261" fmla="*/ 266777 w 11269336"/>
              <a:gd name="connsiteY261" fmla="*/ 2309012 h 2323145"/>
              <a:gd name="connsiteX262" fmla="*/ 156013 w 11269336"/>
              <a:gd name="connsiteY262" fmla="*/ 2306832 h 2323145"/>
              <a:gd name="connsiteX263" fmla="*/ 87258 w 11269336"/>
              <a:gd name="connsiteY263" fmla="*/ 2285511 h 2323145"/>
              <a:gd name="connsiteX264" fmla="*/ 23798 w 11269336"/>
              <a:gd name="connsiteY264" fmla="*/ 2281822 h 2323145"/>
              <a:gd name="connsiteX265" fmla="*/ 0 w 11269336"/>
              <a:gd name="connsiteY265" fmla="*/ 2285369 h 2323145"/>
              <a:gd name="connsiteX266" fmla="*/ 0 w 11269336"/>
              <a:gd name="connsiteY266"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139429 w 11269336"/>
              <a:gd name="connsiteY20" fmla="*/ 696446 h 2323145"/>
              <a:gd name="connsiteX21" fmla="*/ 9114263 w 11269336"/>
              <a:gd name="connsiteY21" fmla="*/ 709213 h 2323145"/>
              <a:gd name="connsiteX22" fmla="*/ 9028928 w 11269336"/>
              <a:gd name="connsiteY22" fmla="*/ 745350 h 2323145"/>
              <a:gd name="connsiteX23" fmla="*/ 8977138 w 11269336"/>
              <a:gd name="connsiteY23" fmla="*/ 774970 h 2323145"/>
              <a:gd name="connsiteX24" fmla="*/ 8947030 w 11269336"/>
              <a:gd name="connsiteY24" fmla="*/ 814934 h 2323145"/>
              <a:gd name="connsiteX25" fmla="*/ 8914746 w 11269336"/>
              <a:gd name="connsiteY25" fmla="*/ 826428 h 2323145"/>
              <a:gd name="connsiteX26" fmla="*/ 8917778 w 11269336"/>
              <a:gd name="connsiteY26" fmla="*/ 835198 h 2323145"/>
              <a:gd name="connsiteX27" fmla="*/ 8905560 w 11269336"/>
              <a:gd name="connsiteY27" fmla="*/ 838358 h 2323145"/>
              <a:gd name="connsiteX28" fmla="*/ 8897564 w 11269336"/>
              <a:gd name="connsiteY28" fmla="*/ 834287 h 2323145"/>
              <a:gd name="connsiteX29" fmla="*/ 8878040 w 11269336"/>
              <a:gd name="connsiteY29" fmla="*/ 844150 h 2323145"/>
              <a:gd name="connsiteX30" fmla="*/ 8882654 w 11269336"/>
              <a:gd name="connsiteY30" fmla="*/ 892768 h 2323145"/>
              <a:gd name="connsiteX31" fmla="*/ 8795998 w 11269336"/>
              <a:gd name="connsiteY31" fmla="*/ 863337 h 2323145"/>
              <a:gd name="connsiteX32" fmla="*/ 8776970 w 11269336"/>
              <a:gd name="connsiteY32" fmla="*/ 885177 h 2323145"/>
              <a:gd name="connsiteX33" fmla="*/ 8755719 w 11269336"/>
              <a:gd name="connsiteY33" fmla="*/ 889754 h 2323145"/>
              <a:gd name="connsiteX34" fmla="*/ 8743257 w 11269336"/>
              <a:gd name="connsiteY34" fmla="*/ 904723 h 2323145"/>
              <a:gd name="connsiteX35" fmla="*/ 8721366 w 11269336"/>
              <a:gd name="connsiteY35" fmla="*/ 904711 h 2323145"/>
              <a:gd name="connsiteX36" fmla="*/ 8678353 w 11269336"/>
              <a:gd name="connsiteY36" fmla="*/ 926318 h 2323145"/>
              <a:gd name="connsiteX37" fmla="*/ 8636849 w 11269336"/>
              <a:gd name="connsiteY37" fmla="*/ 937900 h 2323145"/>
              <a:gd name="connsiteX38" fmla="*/ 8620213 w 11269336"/>
              <a:gd name="connsiteY38" fmla="*/ 943068 h 2323145"/>
              <a:gd name="connsiteX39" fmla="*/ 8612581 w 11269336"/>
              <a:gd name="connsiteY39" fmla="*/ 952695 h 2323145"/>
              <a:gd name="connsiteX40" fmla="*/ 8589038 w 11269336"/>
              <a:gd name="connsiteY40" fmla="*/ 963892 h 2323145"/>
              <a:gd name="connsiteX41" fmla="*/ 8579950 w 11269336"/>
              <a:gd name="connsiteY41" fmla="*/ 960899 h 2323145"/>
              <a:gd name="connsiteX42" fmla="*/ 8579319 w 11269336"/>
              <a:gd name="connsiteY42" fmla="*/ 965630 h 2323145"/>
              <a:gd name="connsiteX43" fmla="*/ 8547429 w 11269336"/>
              <a:gd name="connsiteY43" fmla="*/ 984506 h 2323145"/>
              <a:gd name="connsiteX44" fmla="*/ 8478704 w 11269336"/>
              <a:gd name="connsiteY44" fmla="*/ 1025490 h 2323145"/>
              <a:gd name="connsiteX45" fmla="*/ 8461421 w 11269336"/>
              <a:gd name="connsiteY45" fmla="*/ 1035512 h 2323145"/>
              <a:gd name="connsiteX46" fmla="*/ 8445003 w 11269336"/>
              <a:gd name="connsiteY46" fmla="*/ 1036851 h 2323145"/>
              <a:gd name="connsiteX47" fmla="*/ 8357350 w 11269336"/>
              <a:gd name="connsiteY47" fmla="*/ 1060213 h 2323145"/>
              <a:gd name="connsiteX48" fmla="*/ 8335565 w 11269336"/>
              <a:gd name="connsiteY48" fmla="*/ 1061151 h 2323145"/>
              <a:gd name="connsiteX49" fmla="*/ 8325267 w 11269336"/>
              <a:gd name="connsiteY49" fmla="*/ 1055919 h 2323145"/>
              <a:gd name="connsiteX50" fmla="*/ 8293586 w 11269336"/>
              <a:gd name="connsiteY50" fmla="*/ 1076144 h 2323145"/>
              <a:gd name="connsiteX51" fmla="*/ 8242405 w 11269336"/>
              <a:gd name="connsiteY51" fmla="*/ 1095960 h 2323145"/>
              <a:gd name="connsiteX52" fmla="*/ 8197391 w 11269336"/>
              <a:gd name="connsiteY52" fmla="*/ 1107746 h 2323145"/>
              <a:gd name="connsiteX53" fmla="*/ 8081474 w 11269336"/>
              <a:gd name="connsiteY53" fmla="*/ 1130125 h 2323145"/>
              <a:gd name="connsiteX54" fmla="*/ 8053585 w 11269336"/>
              <a:gd name="connsiteY54" fmla="*/ 1129169 h 2323145"/>
              <a:gd name="connsiteX55" fmla="*/ 8038422 w 11269336"/>
              <a:gd name="connsiteY55" fmla="*/ 1119092 h 2323145"/>
              <a:gd name="connsiteX56" fmla="*/ 8029450 w 11269336"/>
              <a:gd name="connsiteY56" fmla="*/ 1125592 h 2323145"/>
              <a:gd name="connsiteX57" fmla="*/ 7959552 w 11269336"/>
              <a:gd name="connsiteY57" fmla="*/ 1140188 h 2323145"/>
              <a:gd name="connsiteX58" fmla="*/ 7914188 w 11269336"/>
              <a:gd name="connsiteY58" fmla="*/ 1150862 h 2323145"/>
              <a:gd name="connsiteX59" fmla="*/ 7914918 w 11269336"/>
              <a:gd name="connsiteY59" fmla="*/ 1168758 h 2323145"/>
              <a:gd name="connsiteX60" fmla="*/ 7875510 w 11269336"/>
              <a:gd name="connsiteY60" fmla="*/ 1183153 h 2323145"/>
              <a:gd name="connsiteX61" fmla="*/ 7829932 w 11269336"/>
              <a:gd name="connsiteY61" fmla="*/ 1180782 h 2323145"/>
              <a:gd name="connsiteX62" fmla="*/ 7779182 w 11269336"/>
              <a:gd name="connsiteY62" fmla="*/ 1192665 h 2323145"/>
              <a:gd name="connsiteX63" fmla="*/ 7748774 w 11269336"/>
              <a:gd name="connsiteY63" fmla="*/ 1199586 h 2323145"/>
              <a:gd name="connsiteX64" fmla="*/ 7671846 w 11269336"/>
              <a:gd name="connsiteY64" fmla="*/ 1231966 h 2323145"/>
              <a:gd name="connsiteX65" fmla="*/ 7554146 w 11269336"/>
              <a:gd name="connsiteY65" fmla="*/ 1319748 h 2323145"/>
              <a:gd name="connsiteX66" fmla="*/ 7515052 w 11269336"/>
              <a:gd name="connsiteY66" fmla="*/ 1336718 h 2323145"/>
              <a:gd name="connsiteX67" fmla="*/ 7507193 w 11269336"/>
              <a:gd name="connsiteY67" fmla="*/ 1334617 h 2323145"/>
              <a:gd name="connsiteX68" fmla="*/ 7461694 w 11269336"/>
              <a:gd name="connsiteY68" fmla="*/ 1375866 h 2323145"/>
              <a:gd name="connsiteX69" fmla="*/ 7377571 w 11269336"/>
              <a:gd name="connsiteY69" fmla="*/ 1400128 h 2323145"/>
              <a:gd name="connsiteX70" fmla="*/ 7311261 w 11269336"/>
              <a:gd name="connsiteY70" fmla="*/ 1412652 h 2323145"/>
              <a:gd name="connsiteX71" fmla="*/ 7275307 w 11269336"/>
              <a:gd name="connsiteY71" fmla="*/ 1422171 h 2323145"/>
              <a:gd name="connsiteX72" fmla="*/ 7247783 w 11269336"/>
              <a:gd name="connsiteY72" fmla="*/ 1426330 h 2323145"/>
              <a:gd name="connsiteX73" fmla="*/ 7185047 w 11269336"/>
              <a:gd name="connsiteY73" fmla="*/ 1451812 h 2323145"/>
              <a:gd name="connsiteX74" fmla="*/ 7084117 w 11269336"/>
              <a:gd name="connsiteY74" fmla="*/ 1500281 h 2323145"/>
              <a:gd name="connsiteX75" fmla="*/ 7062011 w 11269336"/>
              <a:gd name="connsiteY75" fmla="*/ 1509183 h 2323145"/>
              <a:gd name="connsiteX76" fmla="*/ 7040555 w 11269336"/>
              <a:gd name="connsiteY76" fmla="*/ 1511207 h 2323145"/>
              <a:gd name="connsiteX77" fmla="*/ 7033438 w 11269336"/>
              <a:gd name="connsiteY77" fmla="*/ 1506772 h 2323145"/>
              <a:gd name="connsiteX78" fmla="*/ 7020886 w 11269336"/>
              <a:gd name="connsiteY78" fmla="*/ 1510764 h 2323145"/>
              <a:gd name="connsiteX79" fmla="*/ 7017033 w 11269336"/>
              <a:gd name="connsiteY79" fmla="*/ 1510650 h 2323145"/>
              <a:gd name="connsiteX80" fmla="*/ 6995460 w 11269336"/>
              <a:gd name="connsiteY80" fmla="*/ 1511173 h 2323145"/>
              <a:gd name="connsiteX81" fmla="*/ 6962144 w 11269336"/>
              <a:gd name="connsiteY81" fmla="*/ 1541508 h 2323145"/>
              <a:gd name="connsiteX82" fmla="*/ 6910674 w 11269336"/>
              <a:gd name="connsiteY82" fmla="*/ 1554793 h 2323145"/>
              <a:gd name="connsiteX83" fmla="*/ 6732152 w 11269336"/>
              <a:gd name="connsiteY83" fmla="*/ 1642538 h 2323145"/>
              <a:gd name="connsiteX84" fmla="*/ 6694106 w 11269336"/>
              <a:gd name="connsiteY84" fmla="*/ 1632377 h 2323145"/>
              <a:gd name="connsiteX85" fmla="*/ 6617223 w 11269336"/>
              <a:gd name="connsiteY85" fmla="*/ 1659889 h 2323145"/>
              <a:gd name="connsiteX86" fmla="*/ 6521138 w 11269336"/>
              <a:gd name="connsiteY86" fmla="*/ 1744340 h 2323145"/>
              <a:gd name="connsiteX87" fmla="*/ 6380677 w 11269336"/>
              <a:gd name="connsiteY87" fmla="*/ 1796883 h 2323145"/>
              <a:gd name="connsiteX88" fmla="*/ 6374897 w 11269336"/>
              <a:gd name="connsiteY88" fmla="*/ 1809910 h 2323145"/>
              <a:gd name="connsiteX89" fmla="*/ 6364545 w 11269336"/>
              <a:gd name="connsiteY89" fmla="*/ 1820090 h 2323145"/>
              <a:gd name="connsiteX90" fmla="*/ 6362126 w 11269336"/>
              <a:gd name="connsiteY90" fmla="*/ 1819991 h 2323145"/>
              <a:gd name="connsiteX91" fmla="*/ 6346673 w 11269336"/>
              <a:gd name="connsiteY91" fmla="*/ 1827824 h 2323145"/>
              <a:gd name="connsiteX92" fmla="*/ 6345588 w 11269336"/>
              <a:gd name="connsiteY92" fmla="*/ 1832232 h 2323145"/>
              <a:gd name="connsiteX93" fmla="*/ 6335708 w 11269336"/>
              <a:gd name="connsiteY93" fmla="*/ 1838451 h 2323145"/>
              <a:gd name="connsiteX94" fmla="*/ 6318182 w 11269336"/>
              <a:gd name="connsiteY94" fmla="*/ 1852975 h 2323145"/>
              <a:gd name="connsiteX95" fmla="*/ 6313084 w 11269336"/>
              <a:gd name="connsiteY95" fmla="*/ 1853561 h 2323145"/>
              <a:gd name="connsiteX96" fmla="*/ 6283816 w 11269336"/>
              <a:gd name="connsiteY96" fmla="*/ 1872148 h 2323145"/>
              <a:gd name="connsiteX97" fmla="*/ 6282550 w 11269336"/>
              <a:gd name="connsiteY97" fmla="*/ 1871392 h 2323145"/>
              <a:gd name="connsiteX98" fmla="*/ 6270527 w 11269336"/>
              <a:gd name="connsiteY98" fmla="*/ 1872208 h 2323145"/>
              <a:gd name="connsiteX99" fmla="*/ 6249518 w 11269336"/>
              <a:gd name="connsiteY99" fmla="*/ 1876079 h 2323145"/>
              <a:gd name="connsiteX100" fmla="*/ 6190386 w 11269336"/>
              <a:gd name="connsiteY100" fmla="*/ 1872478 h 2323145"/>
              <a:gd name="connsiteX101" fmla="*/ 6159777 w 11269336"/>
              <a:gd name="connsiteY101" fmla="*/ 1891745 h 2323145"/>
              <a:gd name="connsiteX102" fmla="*/ 6153131 w 11269336"/>
              <a:gd name="connsiteY102" fmla="*/ 1895079 h 2323145"/>
              <a:gd name="connsiteX103" fmla="*/ 6152798 w 11269336"/>
              <a:gd name="connsiteY103" fmla="*/ 1894920 h 2323145"/>
              <a:gd name="connsiteX104" fmla="*/ 6145388 w 11269336"/>
              <a:gd name="connsiteY104" fmla="*/ 1897990 h 2323145"/>
              <a:gd name="connsiteX105" fmla="*/ 6141014 w 11269336"/>
              <a:gd name="connsiteY105" fmla="*/ 1901155 h 2323145"/>
              <a:gd name="connsiteX106" fmla="*/ 6128122 w 11269336"/>
              <a:gd name="connsiteY106" fmla="*/ 1907623 h 2323145"/>
              <a:gd name="connsiteX107" fmla="*/ 6122351 w 11269336"/>
              <a:gd name="connsiteY107" fmla="*/ 1908359 h 2323145"/>
              <a:gd name="connsiteX108" fmla="*/ 6064750 w 11269336"/>
              <a:gd name="connsiteY108" fmla="*/ 1896394 h 2323145"/>
              <a:gd name="connsiteX109" fmla="*/ 5964230 w 11269336"/>
              <a:gd name="connsiteY109" fmla="*/ 1910038 h 2323145"/>
              <a:gd name="connsiteX110" fmla="*/ 5865399 w 11269336"/>
              <a:gd name="connsiteY110" fmla="*/ 1926966 h 2323145"/>
              <a:gd name="connsiteX111" fmla="*/ 5829951 w 11269336"/>
              <a:gd name="connsiteY111" fmla="*/ 1934755 h 2323145"/>
              <a:gd name="connsiteX112" fmla="*/ 5765285 w 11269336"/>
              <a:gd name="connsiteY112" fmla="*/ 1941322 h 2323145"/>
              <a:gd name="connsiteX113" fmla="*/ 5734750 w 11269336"/>
              <a:gd name="connsiteY113" fmla="*/ 1939793 h 2323145"/>
              <a:gd name="connsiteX114" fmla="*/ 5733569 w 11269336"/>
              <a:gd name="connsiteY114" fmla="*/ 1940505 h 2323145"/>
              <a:gd name="connsiteX115" fmla="*/ 5730329 w 11269336"/>
              <a:gd name="connsiteY115" fmla="*/ 1937845 h 2323145"/>
              <a:gd name="connsiteX116" fmla="*/ 5724661 w 11269336"/>
              <a:gd name="connsiteY116" fmla="*/ 1937455 h 2323145"/>
              <a:gd name="connsiteX117" fmla="*/ 5710186 w 11269336"/>
              <a:gd name="connsiteY117" fmla="*/ 1941370 h 2323145"/>
              <a:gd name="connsiteX118" fmla="*/ 5704910 w 11269336"/>
              <a:gd name="connsiteY118" fmla="*/ 1943663 h 2323145"/>
              <a:gd name="connsiteX119" fmla="*/ 5696836 w 11269336"/>
              <a:gd name="connsiteY119" fmla="*/ 1945271 h 2323145"/>
              <a:gd name="connsiteX120" fmla="*/ 5696583 w 11269336"/>
              <a:gd name="connsiteY120" fmla="*/ 1945050 h 2323145"/>
              <a:gd name="connsiteX121" fmla="*/ 5689123 w 11269336"/>
              <a:gd name="connsiteY121" fmla="*/ 1947067 h 2323145"/>
              <a:gd name="connsiteX122" fmla="*/ 5653291 w 11269336"/>
              <a:gd name="connsiteY122" fmla="*/ 1960245 h 2323145"/>
              <a:gd name="connsiteX123" fmla="*/ 5599385 w 11269336"/>
              <a:gd name="connsiteY123" fmla="*/ 1945198 h 2323145"/>
              <a:gd name="connsiteX124" fmla="*/ 5578300 w 11269336"/>
              <a:gd name="connsiteY124" fmla="*/ 1944963 h 2323145"/>
              <a:gd name="connsiteX125" fmla="*/ 5566758 w 11269336"/>
              <a:gd name="connsiteY125" fmla="*/ 1943441 h 2323145"/>
              <a:gd name="connsiteX126" fmla="*/ 5565857 w 11269336"/>
              <a:gd name="connsiteY126" fmla="*/ 1942445 h 2323145"/>
              <a:gd name="connsiteX127" fmla="*/ 5531534 w 11269336"/>
              <a:gd name="connsiteY127" fmla="*/ 1955208 h 2323145"/>
              <a:gd name="connsiteX128" fmla="*/ 5526552 w 11269336"/>
              <a:gd name="connsiteY128" fmla="*/ 1954799 h 2323145"/>
              <a:gd name="connsiteX129" fmla="*/ 5504723 w 11269336"/>
              <a:gd name="connsiteY129" fmla="*/ 1965811 h 2323145"/>
              <a:gd name="connsiteX130" fmla="*/ 5493156 w 11269336"/>
              <a:gd name="connsiteY130" fmla="*/ 1970063 h 2323145"/>
              <a:gd name="connsiteX131" fmla="*/ 5490486 w 11269336"/>
              <a:gd name="connsiteY131" fmla="*/ 1974227 h 2323145"/>
              <a:gd name="connsiteX132" fmla="*/ 5473107 w 11269336"/>
              <a:gd name="connsiteY132" fmla="*/ 1979001 h 2323145"/>
              <a:gd name="connsiteX133" fmla="*/ 5470885 w 11269336"/>
              <a:gd name="connsiteY133" fmla="*/ 1978432 h 2323145"/>
              <a:gd name="connsiteX134" fmla="*/ 5457393 w 11269336"/>
              <a:gd name="connsiteY134" fmla="*/ 1986525 h 2323145"/>
              <a:gd name="connsiteX135" fmla="*/ 5447102 w 11269336"/>
              <a:gd name="connsiteY135" fmla="*/ 1998329 h 2323145"/>
              <a:gd name="connsiteX136" fmla="*/ 5159151 w 11269336"/>
              <a:gd name="connsiteY136" fmla="*/ 2029640 h 2323145"/>
              <a:gd name="connsiteX137" fmla="*/ 5041688 w 11269336"/>
              <a:gd name="connsiteY137" fmla="*/ 2022334 h 2323145"/>
              <a:gd name="connsiteX138" fmla="*/ 4860988 w 11269336"/>
              <a:gd name="connsiteY138" fmla="*/ 2135698 h 2323145"/>
              <a:gd name="connsiteX139" fmla="*/ 4807902 w 11269336"/>
              <a:gd name="connsiteY139" fmla="*/ 2138894 h 2323145"/>
              <a:gd name="connsiteX140" fmla="*/ 4765388 w 11269336"/>
              <a:gd name="connsiteY140" fmla="*/ 2162525 h 2323145"/>
              <a:gd name="connsiteX141" fmla="*/ 4745033 w 11269336"/>
              <a:gd name="connsiteY141" fmla="*/ 2158859 h 2323145"/>
              <a:gd name="connsiteX142" fmla="*/ 4741475 w 11269336"/>
              <a:gd name="connsiteY142" fmla="*/ 2157998 h 2323145"/>
              <a:gd name="connsiteX143" fmla="*/ 4728247 w 11269336"/>
              <a:gd name="connsiteY143" fmla="*/ 2159526 h 2323145"/>
              <a:gd name="connsiteX144" fmla="*/ 4723263 w 11269336"/>
              <a:gd name="connsiteY144" fmla="*/ 2153742 h 2323145"/>
              <a:gd name="connsiteX145" fmla="*/ 4702453 w 11269336"/>
              <a:gd name="connsiteY145" fmla="*/ 2151586 h 2323145"/>
              <a:gd name="connsiteX146" fmla="*/ 4678455 w 11269336"/>
              <a:gd name="connsiteY146" fmla="*/ 2156131 h 2323145"/>
              <a:gd name="connsiteX147" fmla="*/ 4593061 w 11269336"/>
              <a:gd name="connsiteY147" fmla="*/ 2171597 h 2323145"/>
              <a:gd name="connsiteX148" fmla="*/ 4579902 w 11269336"/>
              <a:gd name="connsiteY148" fmla="*/ 2177927 h 2323145"/>
              <a:gd name="connsiteX149" fmla="*/ 4533444 w 11269336"/>
              <a:gd name="connsiteY149" fmla="*/ 2181200 h 2323145"/>
              <a:gd name="connsiteX150" fmla="*/ 4492832 w 11269336"/>
              <a:gd name="connsiteY150" fmla="*/ 2188033 h 2323145"/>
              <a:gd name="connsiteX151" fmla="*/ 4467257 w 11269336"/>
              <a:gd name="connsiteY151" fmla="*/ 2196121 h 2323145"/>
              <a:gd name="connsiteX152" fmla="*/ 4459937 w 11269336"/>
              <a:gd name="connsiteY152" fmla="*/ 2195182 h 2323145"/>
              <a:gd name="connsiteX153" fmla="*/ 4433312 w 11269336"/>
              <a:gd name="connsiteY153" fmla="*/ 2199004 h 2323145"/>
              <a:gd name="connsiteX154" fmla="*/ 4420601 w 11269336"/>
              <a:gd name="connsiteY154" fmla="*/ 2205158 h 2323145"/>
              <a:gd name="connsiteX155" fmla="*/ 4405765 w 11269336"/>
              <a:gd name="connsiteY155" fmla="*/ 2199902 h 2323145"/>
              <a:gd name="connsiteX156" fmla="*/ 4401354 w 11269336"/>
              <a:gd name="connsiteY156" fmla="*/ 2194745 h 2323145"/>
              <a:gd name="connsiteX157" fmla="*/ 4383151 w 11269336"/>
              <a:gd name="connsiteY157" fmla="*/ 2201140 h 2323145"/>
              <a:gd name="connsiteX158" fmla="*/ 4366646 w 11269336"/>
              <a:gd name="connsiteY158" fmla="*/ 2198564 h 2323145"/>
              <a:gd name="connsiteX159" fmla="*/ 4354009 w 11269336"/>
              <a:gd name="connsiteY159" fmla="*/ 2204984 h 2323145"/>
              <a:gd name="connsiteX160" fmla="*/ 4348284 w 11269336"/>
              <a:gd name="connsiteY160" fmla="*/ 2205270 h 2323145"/>
              <a:gd name="connsiteX161" fmla="*/ 4333906 w 11269336"/>
              <a:gd name="connsiteY161" fmla="*/ 2205251 h 2323145"/>
              <a:gd name="connsiteX162" fmla="*/ 4308819 w 11269336"/>
              <a:gd name="connsiteY162" fmla="*/ 2203822 h 2323145"/>
              <a:gd name="connsiteX163" fmla="*/ 4301210 w 11269336"/>
              <a:gd name="connsiteY163" fmla="*/ 2204456 h 2323145"/>
              <a:gd name="connsiteX164" fmla="*/ 4283095 w 11269336"/>
              <a:gd name="connsiteY164" fmla="*/ 2198177 h 2323145"/>
              <a:gd name="connsiteX165" fmla="*/ 4250119 w 11269336"/>
              <a:gd name="connsiteY165" fmla="*/ 2196342 h 2323145"/>
              <a:gd name="connsiteX166" fmla="*/ 4189203 w 11269336"/>
              <a:gd name="connsiteY166" fmla="*/ 2178994 h 2323145"/>
              <a:gd name="connsiteX167" fmla="*/ 4154035 w 11269336"/>
              <a:gd name="connsiteY167" fmla="*/ 2171950 h 2323145"/>
              <a:gd name="connsiteX168" fmla="*/ 4129569 w 11269336"/>
              <a:gd name="connsiteY168" fmla="*/ 2163850 h 2323145"/>
              <a:gd name="connsiteX169" fmla="*/ 4061250 w 11269336"/>
              <a:gd name="connsiteY169" fmla="*/ 2159236 h 2323145"/>
              <a:gd name="connsiteX170" fmla="*/ 3945480 w 11269336"/>
              <a:gd name="connsiteY170" fmla="*/ 2158279 h 2323145"/>
              <a:gd name="connsiteX171" fmla="*/ 3921468 w 11269336"/>
              <a:gd name="connsiteY171" fmla="*/ 2156588 h 2323145"/>
              <a:gd name="connsiteX172" fmla="*/ 3903348 w 11269336"/>
              <a:gd name="connsiteY172" fmla="*/ 2149220 h 2323145"/>
              <a:gd name="connsiteX173" fmla="*/ 3901342 w 11269336"/>
              <a:gd name="connsiteY173" fmla="*/ 2142355 h 2323145"/>
              <a:gd name="connsiteX174" fmla="*/ 3888539 w 11269336"/>
              <a:gd name="connsiteY174" fmla="*/ 2140476 h 2323145"/>
              <a:gd name="connsiteX175" fmla="*/ 3885662 w 11269336"/>
              <a:gd name="connsiteY175" fmla="*/ 2138740 h 2323145"/>
              <a:gd name="connsiteX176" fmla="*/ 3868627 w 11269336"/>
              <a:gd name="connsiteY176" fmla="*/ 2130023 h 2323145"/>
              <a:gd name="connsiteX177" fmla="*/ 3819177 w 11269336"/>
              <a:gd name="connsiteY177" fmla="*/ 2142111 h 2323145"/>
              <a:gd name="connsiteX178" fmla="*/ 3769100 w 11269336"/>
              <a:gd name="connsiteY178" fmla="*/ 2131731 h 2323145"/>
              <a:gd name="connsiteX179" fmla="*/ 3562752 w 11269336"/>
              <a:gd name="connsiteY179" fmla="*/ 2131785 h 2323145"/>
              <a:gd name="connsiteX180" fmla="*/ 3541402 w 11269336"/>
              <a:gd name="connsiteY180" fmla="*/ 2106821 h 2323145"/>
              <a:gd name="connsiteX181" fmla="*/ 3365341 w 11269336"/>
              <a:gd name="connsiteY181" fmla="*/ 2077638 h 2323145"/>
              <a:gd name="connsiteX182" fmla="*/ 3170922 w 11269336"/>
              <a:gd name="connsiteY182" fmla="*/ 2115957 h 2323145"/>
              <a:gd name="connsiteX183" fmla="*/ 3156256 w 11269336"/>
              <a:gd name="connsiteY183" fmla="*/ 2124773 h 2323145"/>
              <a:gd name="connsiteX184" fmla="*/ 3140298 w 11269336"/>
              <a:gd name="connsiteY184" fmla="*/ 2129182 h 2323145"/>
              <a:gd name="connsiteX185" fmla="*/ 3138514 w 11269336"/>
              <a:gd name="connsiteY185" fmla="*/ 2128069 h 2323145"/>
              <a:gd name="connsiteX186" fmla="*/ 3120467 w 11269336"/>
              <a:gd name="connsiteY186" fmla="*/ 2128281 h 2323145"/>
              <a:gd name="connsiteX187" fmla="*/ 3116175 w 11269336"/>
              <a:gd name="connsiteY187" fmla="*/ 2131633 h 2323145"/>
              <a:gd name="connsiteX188" fmla="*/ 3103685 w 11269336"/>
              <a:gd name="connsiteY188" fmla="*/ 2132814 h 2323145"/>
              <a:gd name="connsiteX189" fmla="*/ 3078794 w 11269336"/>
              <a:gd name="connsiteY189" fmla="*/ 2137935 h 2323145"/>
              <a:gd name="connsiteX190" fmla="*/ 3074407 w 11269336"/>
              <a:gd name="connsiteY190" fmla="*/ 2136274 h 2323145"/>
              <a:gd name="connsiteX191" fmla="*/ 3037285 w 11269336"/>
              <a:gd name="connsiteY191" fmla="*/ 2139919 h 2323145"/>
              <a:gd name="connsiteX192" fmla="*/ 3036901 w 11269336"/>
              <a:gd name="connsiteY192" fmla="*/ 2138726 h 2323145"/>
              <a:gd name="connsiteX193" fmla="*/ 3026996 w 11269336"/>
              <a:gd name="connsiteY193" fmla="*/ 2134322 h 2323145"/>
              <a:gd name="connsiteX194" fmla="*/ 3007772 w 11269336"/>
              <a:gd name="connsiteY194" fmla="*/ 2128742 h 2323145"/>
              <a:gd name="connsiteX195" fmla="*/ 2965030 w 11269336"/>
              <a:gd name="connsiteY195" fmla="*/ 2100494 h 2323145"/>
              <a:gd name="connsiteX196" fmla="*/ 2926342 w 11269336"/>
              <a:gd name="connsiteY196" fmla="*/ 2104155 h 2323145"/>
              <a:gd name="connsiteX197" fmla="*/ 2918608 w 11269336"/>
              <a:gd name="connsiteY197" fmla="*/ 2104215 h 2323145"/>
              <a:gd name="connsiteX198" fmla="*/ 2918475 w 11269336"/>
              <a:gd name="connsiteY198" fmla="*/ 2103937 h 2323145"/>
              <a:gd name="connsiteX199" fmla="*/ 2910360 w 11269336"/>
              <a:gd name="connsiteY199" fmla="*/ 2103444 h 2323145"/>
              <a:gd name="connsiteX200" fmla="*/ 2904507 w 11269336"/>
              <a:gd name="connsiteY200" fmla="*/ 2104326 h 2323145"/>
              <a:gd name="connsiteX201" fmla="*/ 2889503 w 11269336"/>
              <a:gd name="connsiteY201" fmla="*/ 2104443 h 2323145"/>
              <a:gd name="connsiteX202" fmla="*/ 2884480 w 11269336"/>
              <a:gd name="connsiteY202" fmla="*/ 2102626 h 2323145"/>
              <a:gd name="connsiteX203" fmla="*/ 2882689 w 11269336"/>
              <a:gd name="connsiteY203" fmla="*/ 2099228 h 2323145"/>
              <a:gd name="connsiteX204" fmla="*/ 2881291 w 11269336"/>
              <a:gd name="connsiteY204" fmla="*/ 2099618 h 2323145"/>
              <a:gd name="connsiteX205" fmla="*/ 2853979 w 11269336"/>
              <a:gd name="connsiteY205" fmla="*/ 2090388 h 2323145"/>
              <a:gd name="connsiteX206" fmla="*/ 2791790 w 11269336"/>
              <a:gd name="connsiteY206" fmla="*/ 2080332 h 2323145"/>
              <a:gd name="connsiteX207" fmla="*/ 2755844 w 11269336"/>
              <a:gd name="connsiteY207" fmla="*/ 2078874 h 2323145"/>
              <a:gd name="connsiteX208" fmla="*/ 2657742 w 11269336"/>
              <a:gd name="connsiteY208" fmla="*/ 2070179 h 2323145"/>
              <a:gd name="connsiteX209" fmla="*/ 2559549 w 11269336"/>
              <a:gd name="connsiteY209" fmla="*/ 2057873 h 2323145"/>
              <a:gd name="connsiteX210" fmla="*/ 2512054 w 11269336"/>
              <a:gd name="connsiteY210" fmla="*/ 2031671 h 2323145"/>
              <a:gd name="connsiteX211" fmla="*/ 2506437 w 11269336"/>
              <a:gd name="connsiteY211" fmla="*/ 2030918 h 2323145"/>
              <a:gd name="connsiteX212" fmla="*/ 2491752 w 11269336"/>
              <a:gd name="connsiteY212" fmla="*/ 2033906 h 2323145"/>
              <a:gd name="connsiteX213" fmla="*/ 2486338 w 11269336"/>
              <a:gd name="connsiteY213" fmla="*/ 2035862 h 2323145"/>
              <a:gd name="connsiteX214" fmla="*/ 2478186 w 11269336"/>
              <a:gd name="connsiteY214" fmla="*/ 2036953 h 2323145"/>
              <a:gd name="connsiteX215" fmla="*/ 2477950 w 11269336"/>
              <a:gd name="connsiteY215" fmla="*/ 2036715 h 2323145"/>
              <a:gd name="connsiteX216" fmla="*/ 2470381 w 11269336"/>
              <a:gd name="connsiteY216" fmla="*/ 2038256 h 2323145"/>
              <a:gd name="connsiteX217" fmla="*/ 2433781 w 11269336"/>
              <a:gd name="connsiteY217" fmla="*/ 2049140 h 2323145"/>
              <a:gd name="connsiteX218" fmla="*/ 2381172 w 11269336"/>
              <a:gd name="connsiteY218" fmla="*/ 2030645 h 2323145"/>
              <a:gd name="connsiteX219" fmla="*/ 2360198 w 11269336"/>
              <a:gd name="connsiteY219" fmla="*/ 2029059 h 2323145"/>
              <a:gd name="connsiteX220" fmla="*/ 2348815 w 11269336"/>
              <a:gd name="connsiteY220" fmla="*/ 2026798 h 2323145"/>
              <a:gd name="connsiteX221" fmla="*/ 2347988 w 11269336"/>
              <a:gd name="connsiteY221" fmla="*/ 2025745 h 2323145"/>
              <a:gd name="connsiteX222" fmla="*/ 2312920 w 11269336"/>
              <a:gd name="connsiteY222" fmla="*/ 2036311 h 2323145"/>
              <a:gd name="connsiteX223" fmla="*/ 2307986 w 11269336"/>
              <a:gd name="connsiteY223" fmla="*/ 2035583 h 2323145"/>
              <a:gd name="connsiteX224" fmla="*/ 2285481 w 11269336"/>
              <a:gd name="connsiteY224" fmla="*/ 2045197 h 2323145"/>
              <a:gd name="connsiteX225" fmla="*/ 2273666 w 11269336"/>
              <a:gd name="connsiteY225" fmla="*/ 2048710 h 2323145"/>
              <a:gd name="connsiteX226" fmla="*/ 2270719 w 11269336"/>
              <a:gd name="connsiteY226" fmla="*/ 2052702 h 2323145"/>
              <a:gd name="connsiteX227" fmla="*/ 2253080 w 11269336"/>
              <a:gd name="connsiteY227" fmla="*/ 2056363 h 2323145"/>
              <a:gd name="connsiteX228" fmla="*/ 2250906 w 11269336"/>
              <a:gd name="connsiteY228" fmla="*/ 2055654 h 2323145"/>
              <a:gd name="connsiteX229" fmla="*/ 2236905 w 11269336"/>
              <a:gd name="connsiteY229" fmla="*/ 2062882 h 2323145"/>
              <a:gd name="connsiteX230" fmla="*/ 2225830 w 11269336"/>
              <a:gd name="connsiteY230" fmla="*/ 2074027 h 2323145"/>
              <a:gd name="connsiteX231" fmla="*/ 2073776 w 11269336"/>
              <a:gd name="connsiteY231" fmla="*/ 2089244 h 2323145"/>
              <a:gd name="connsiteX232" fmla="*/ 1948256 w 11269336"/>
              <a:gd name="connsiteY232" fmla="*/ 2146616 h 2323145"/>
              <a:gd name="connsiteX233" fmla="*/ 1865582 w 11269336"/>
              <a:gd name="connsiteY233" fmla="*/ 2153738 h 2323145"/>
              <a:gd name="connsiteX234" fmla="*/ 1835210 w 11269336"/>
              <a:gd name="connsiteY234" fmla="*/ 2134244 h 2323145"/>
              <a:gd name="connsiteX235" fmla="*/ 1632661 w 11269336"/>
              <a:gd name="connsiteY235" fmla="*/ 2173882 h 2323145"/>
              <a:gd name="connsiteX236" fmla="*/ 1579590 w 11269336"/>
              <a:gd name="connsiteY236" fmla="*/ 2173680 h 2323145"/>
              <a:gd name="connsiteX237" fmla="*/ 1535601 w 11269336"/>
              <a:gd name="connsiteY237" fmla="*/ 2194590 h 2323145"/>
              <a:gd name="connsiteX238" fmla="*/ 1515594 w 11269336"/>
              <a:gd name="connsiteY238" fmla="*/ 2189622 h 2323145"/>
              <a:gd name="connsiteX239" fmla="*/ 1512113 w 11269336"/>
              <a:gd name="connsiteY239" fmla="*/ 2188534 h 2323145"/>
              <a:gd name="connsiteX240" fmla="*/ 1498838 w 11269336"/>
              <a:gd name="connsiteY240" fmla="*/ 2189213 h 2323145"/>
              <a:gd name="connsiteX241" fmla="*/ 1494279 w 11269336"/>
              <a:gd name="connsiteY241" fmla="*/ 2183112 h 2323145"/>
              <a:gd name="connsiteX242" fmla="*/ 1473714 w 11269336"/>
              <a:gd name="connsiteY242" fmla="*/ 2179625 h 2323145"/>
              <a:gd name="connsiteX243" fmla="*/ 1449503 w 11269336"/>
              <a:gd name="connsiteY243" fmla="*/ 2182633 h 2323145"/>
              <a:gd name="connsiteX244" fmla="*/ 1266687 w 11269336"/>
              <a:gd name="connsiteY244" fmla="*/ 2212688 h 2323145"/>
              <a:gd name="connsiteX245" fmla="*/ 1239614 w 11269336"/>
              <a:gd name="connsiteY245" fmla="*/ 2209727 h 2323145"/>
              <a:gd name="connsiteX246" fmla="*/ 1202436 w 11269336"/>
              <a:gd name="connsiteY246" fmla="*/ 2209817 h 2323145"/>
              <a:gd name="connsiteX247" fmla="*/ 1136097 w 11269336"/>
              <a:gd name="connsiteY247" fmla="*/ 2205112 h 2323145"/>
              <a:gd name="connsiteX248" fmla="*/ 988232 w 11269336"/>
              <a:gd name="connsiteY248" fmla="*/ 2235635 h 2323145"/>
              <a:gd name="connsiteX249" fmla="*/ 981959 w 11269336"/>
              <a:gd name="connsiteY249" fmla="*/ 2231607 h 2323145"/>
              <a:gd name="connsiteX250" fmla="*/ 938600 w 11269336"/>
              <a:gd name="connsiteY250" fmla="*/ 2238113 h 2323145"/>
              <a:gd name="connsiteX251" fmla="*/ 791788 w 11269336"/>
              <a:gd name="connsiteY251" fmla="*/ 2293224 h 2323145"/>
              <a:gd name="connsiteX252" fmla="*/ 706914 w 11269336"/>
              <a:gd name="connsiteY252" fmla="*/ 2305046 h 2323145"/>
              <a:gd name="connsiteX253" fmla="*/ 675971 w 11269336"/>
              <a:gd name="connsiteY253" fmla="*/ 2304030 h 2323145"/>
              <a:gd name="connsiteX254" fmla="*/ 624180 w 11269336"/>
              <a:gd name="connsiteY254" fmla="*/ 2302650 h 2323145"/>
              <a:gd name="connsiteX255" fmla="*/ 583453 w 11269336"/>
              <a:gd name="connsiteY255" fmla="*/ 2288788 h 2323145"/>
              <a:gd name="connsiteX256" fmla="*/ 540946 w 11269336"/>
              <a:gd name="connsiteY256" fmla="*/ 2292721 h 2323145"/>
              <a:gd name="connsiteX257" fmla="*/ 533680 w 11269336"/>
              <a:gd name="connsiteY257" fmla="*/ 2310233 h 2323145"/>
              <a:gd name="connsiteX258" fmla="*/ 487366 w 11269336"/>
              <a:gd name="connsiteY258" fmla="*/ 2309053 h 2323145"/>
              <a:gd name="connsiteX259" fmla="*/ 416820 w 11269336"/>
              <a:gd name="connsiteY259" fmla="*/ 2305443 h 2323145"/>
              <a:gd name="connsiteX260" fmla="*/ 376805 w 11269336"/>
              <a:gd name="connsiteY260" fmla="*/ 2307647 h 2323145"/>
              <a:gd name="connsiteX261" fmla="*/ 266777 w 11269336"/>
              <a:gd name="connsiteY261" fmla="*/ 2309012 h 2323145"/>
              <a:gd name="connsiteX262" fmla="*/ 156013 w 11269336"/>
              <a:gd name="connsiteY262" fmla="*/ 2306832 h 2323145"/>
              <a:gd name="connsiteX263" fmla="*/ 87258 w 11269336"/>
              <a:gd name="connsiteY263" fmla="*/ 2285511 h 2323145"/>
              <a:gd name="connsiteX264" fmla="*/ 23798 w 11269336"/>
              <a:gd name="connsiteY264" fmla="*/ 2281822 h 2323145"/>
              <a:gd name="connsiteX265" fmla="*/ 0 w 11269336"/>
              <a:gd name="connsiteY265" fmla="*/ 2285369 h 2323145"/>
              <a:gd name="connsiteX266" fmla="*/ 0 w 11269336"/>
              <a:gd name="connsiteY266"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139429 w 11269336"/>
              <a:gd name="connsiteY20" fmla="*/ 696446 h 2323145"/>
              <a:gd name="connsiteX21" fmla="*/ 9028928 w 11269336"/>
              <a:gd name="connsiteY21" fmla="*/ 745350 h 2323145"/>
              <a:gd name="connsiteX22" fmla="*/ 8977138 w 11269336"/>
              <a:gd name="connsiteY22" fmla="*/ 774970 h 2323145"/>
              <a:gd name="connsiteX23" fmla="*/ 8947030 w 11269336"/>
              <a:gd name="connsiteY23" fmla="*/ 814934 h 2323145"/>
              <a:gd name="connsiteX24" fmla="*/ 8914746 w 11269336"/>
              <a:gd name="connsiteY24" fmla="*/ 826428 h 2323145"/>
              <a:gd name="connsiteX25" fmla="*/ 8917778 w 11269336"/>
              <a:gd name="connsiteY25" fmla="*/ 835198 h 2323145"/>
              <a:gd name="connsiteX26" fmla="*/ 8905560 w 11269336"/>
              <a:gd name="connsiteY26" fmla="*/ 838358 h 2323145"/>
              <a:gd name="connsiteX27" fmla="*/ 8897564 w 11269336"/>
              <a:gd name="connsiteY27" fmla="*/ 834287 h 2323145"/>
              <a:gd name="connsiteX28" fmla="*/ 8878040 w 11269336"/>
              <a:gd name="connsiteY28" fmla="*/ 844150 h 2323145"/>
              <a:gd name="connsiteX29" fmla="*/ 8882654 w 11269336"/>
              <a:gd name="connsiteY29" fmla="*/ 892768 h 2323145"/>
              <a:gd name="connsiteX30" fmla="*/ 8795998 w 11269336"/>
              <a:gd name="connsiteY30" fmla="*/ 863337 h 2323145"/>
              <a:gd name="connsiteX31" fmla="*/ 8776970 w 11269336"/>
              <a:gd name="connsiteY31" fmla="*/ 885177 h 2323145"/>
              <a:gd name="connsiteX32" fmla="*/ 8755719 w 11269336"/>
              <a:gd name="connsiteY32" fmla="*/ 889754 h 2323145"/>
              <a:gd name="connsiteX33" fmla="*/ 8743257 w 11269336"/>
              <a:gd name="connsiteY33" fmla="*/ 904723 h 2323145"/>
              <a:gd name="connsiteX34" fmla="*/ 8721366 w 11269336"/>
              <a:gd name="connsiteY34" fmla="*/ 904711 h 2323145"/>
              <a:gd name="connsiteX35" fmla="*/ 8678353 w 11269336"/>
              <a:gd name="connsiteY35" fmla="*/ 926318 h 2323145"/>
              <a:gd name="connsiteX36" fmla="*/ 8636849 w 11269336"/>
              <a:gd name="connsiteY36" fmla="*/ 937900 h 2323145"/>
              <a:gd name="connsiteX37" fmla="*/ 8620213 w 11269336"/>
              <a:gd name="connsiteY37" fmla="*/ 943068 h 2323145"/>
              <a:gd name="connsiteX38" fmla="*/ 8612581 w 11269336"/>
              <a:gd name="connsiteY38" fmla="*/ 952695 h 2323145"/>
              <a:gd name="connsiteX39" fmla="*/ 8589038 w 11269336"/>
              <a:gd name="connsiteY39" fmla="*/ 963892 h 2323145"/>
              <a:gd name="connsiteX40" fmla="*/ 8579950 w 11269336"/>
              <a:gd name="connsiteY40" fmla="*/ 960899 h 2323145"/>
              <a:gd name="connsiteX41" fmla="*/ 8579319 w 11269336"/>
              <a:gd name="connsiteY41" fmla="*/ 965630 h 2323145"/>
              <a:gd name="connsiteX42" fmla="*/ 8547429 w 11269336"/>
              <a:gd name="connsiteY42" fmla="*/ 984506 h 2323145"/>
              <a:gd name="connsiteX43" fmla="*/ 8478704 w 11269336"/>
              <a:gd name="connsiteY43" fmla="*/ 1025490 h 2323145"/>
              <a:gd name="connsiteX44" fmla="*/ 8461421 w 11269336"/>
              <a:gd name="connsiteY44" fmla="*/ 1035512 h 2323145"/>
              <a:gd name="connsiteX45" fmla="*/ 8445003 w 11269336"/>
              <a:gd name="connsiteY45" fmla="*/ 1036851 h 2323145"/>
              <a:gd name="connsiteX46" fmla="*/ 8357350 w 11269336"/>
              <a:gd name="connsiteY46" fmla="*/ 1060213 h 2323145"/>
              <a:gd name="connsiteX47" fmla="*/ 8335565 w 11269336"/>
              <a:gd name="connsiteY47" fmla="*/ 1061151 h 2323145"/>
              <a:gd name="connsiteX48" fmla="*/ 8325267 w 11269336"/>
              <a:gd name="connsiteY48" fmla="*/ 1055919 h 2323145"/>
              <a:gd name="connsiteX49" fmla="*/ 8293586 w 11269336"/>
              <a:gd name="connsiteY49" fmla="*/ 1076144 h 2323145"/>
              <a:gd name="connsiteX50" fmla="*/ 8242405 w 11269336"/>
              <a:gd name="connsiteY50" fmla="*/ 1095960 h 2323145"/>
              <a:gd name="connsiteX51" fmla="*/ 8197391 w 11269336"/>
              <a:gd name="connsiteY51" fmla="*/ 1107746 h 2323145"/>
              <a:gd name="connsiteX52" fmla="*/ 8081474 w 11269336"/>
              <a:gd name="connsiteY52" fmla="*/ 1130125 h 2323145"/>
              <a:gd name="connsiteX53" fmla="*/ 8053585 w 11269336"/>
              <a:gd name="connsiteY53" fmla="*/ 1129169 h 2323145"/>
              <a:gd name="connsiteX54" fmla="*/ 8038422 w 11269336"/>
              <a:gd name="connsiteY54" fmla="*/ 1119092 h 2323145"/>
              <a:gd name="connsiteX55" fmla="*/ 8029450 w 11269336"/>
              <a:gd name="connsiteY55" fmla="*/ 1125592 h 2323145"/>
              <a:gd name="connsiteX56" fmla="*/ 7959552 w 11269336"/>
              <a:gd name="connsiteY56" fmla="*/ 1140188 h 2323145"/>
              <a:gd name="connsiteX57" fmla="*/ 7914188 w 11269336"/>
              <a:gd name="connsiteY57" fmla="*/ 1150862 h 2323145"/>
              <a:gd name="connsiteX58" fmla="*/ 7914918 w 11269336"/>
              <a:gd name="connsiteY58" fmla="*/ 1168758 h 2323145"/>
              <a:gd name="connsiteX59" fmla="*/ 7875510 w 11269336"/>
              <a:gd name="connsiteY59" fmla="*/ 1183153 h 2323145"/>
              <a:gd name="connsiteX60" fmla="*/ 7829932 w 11269336"/>
              <a:gd name="connsiteY60" fmla="*/ 1180782 h 2323145"/>
              <a:gd name="connsiteX61" fmla="*/ 7779182 w 11269336"/>
              <a:gd name="connsiteY61" fmla="*/ 1192665 h 2323145"/>
              <a:gd name="connsiteX62" fmla="*/ 7748774 w 11269336"/>
              <a:gd name="connsiteY62" fmla="*/ 1199586 h 2323145"/>
              <a:gd name="connsiteX63" fmla="*/ 7671846 w 11269336"/>
              <a:gd name="connsiteY63" fmla="*/ 1231966 h 2323145"/>
              <a:gd name="connsiteX64" fmla="*/ 7554146 w 11269336"/>
              <a:gd name="connsiteY64" fmla="*/ 1319748 h 2323145"/>
              <a:gd name="connsiteX65" fmla="*/ 7515052 w 11269336"/>
              <a:gd name="connsiteY65" fmla="*/ 1336718 h 2323145"/>
              <a:gd name="connsiteX66" fmla="*/ 7507193 w 11269336"/>
              <a:gd name="connsiteY66" fmla="*/ 1334617 h 2323145"/>
              <a:gd name="connsiteX67" fmla="*/ 7461694 w 11269336"/>
              <a:gd name="connsiteY67" fmla="*/ 1375866 h 2323145"/>
              <a:gd name="connsiteX68" fmla="*/ 7377571 w 11269336"/>
              <a:gd name="connsiteY68" fmla="*/ 1400128 h 2323145"/>
              <a:gd name="connsiteX69" fmla="*/ 7311261 w 11269336"/>
              <a:gd name="connsiteY69" fmla="*/ 1412652 h 2323145"/>
              <a:gd name="connsiteX70" fmla="*/ 7275307 w 11269336"/>
              <a:gd name="connsiteY70" fmla="*/ 1422171 h 2323145"/>
              <a:gd name="connsiteX71" fmla="*/ 7247783 w 11269336"/>
              <a:gd name="connsiteY71" fmla="*/ 1426330 h 2323145"/>
              <a:gd name="connsiteX72" fmla="*/ 7185047 w 11269336"/>
              <a:gd name="connsiteY72" fmla="*/ 1451812 h 2323145"/>
              <a:gd name="connsiteX73" fmla="*/ 7084117 w 11269336"/>
              <a:gd name="connsiteY73" fmla="*/ 1500281 h 2323145"/>
              <a:gd name="connsiteX74" fmla="*/ 7062011 w 11269336"/>
              <a:gd name="connsiteY74" fmla="*/ 1509183 h 2323145"/>
              <a:gd name="connsiteX75" fmla="*/ 7040555 w 11269336"/>
              <a:gd name="connsiteY75" fmla="*/ 1511207 h 2323145"/>
              <a:gd name="connsiteX76" fmla="*/ 7033438 w 11269336"/>
              <a:gd name="connsiteY76" fmla="*/ 1506772 h 2323145"/>
              <a:gd name="connsiteX77" fmla="*/ 7020886 w 11269336"/>
              <a:gd name="connsiteY77" fmla="*/ 1510764 h 2323145"/>
              <a:gd name="connsiteX78" fmla="*/ 7017033 w 11269336"/>
              <a:gd name="connsiteY78" fmla="*/ 1510650 h 2323145"/>
              <a:gd name="connsiteX79" fmla="*/ 6995460 w 11269336"/>
              <a:gd name="connsiteY79" fmla="*/ 1511173 h 2323145"/>
              <a:gd name="connsiteX80" fmla="*/ 6962144 w 11269336"/>
              <a:gd name="connsiteY80" fmla="*/ 1541508 h 2323145"/>
              <a:gd name="connsiteX81" fmla="*/ 6910674 w 11269336"/>
              <a:gd name="connsiteY81" fmla="*/ 1554793 h 2323145"/>
              <a:gd name="connsiteX82" fmla="*/ 6732152 w 11269336"/>
              <a:gd name="connsiteY82" fmla="*/ 1642538 h 2323145"/>
              <a:gd name="connsiteX83" fmla="*/ 6694106 w 11269336"/>
              <a:gd name="connsiteY83" fmla="*/ 1632377 h 2323145"/>
              <a:gd name="connsiteX84" fmla="*/ 6617223 w 11269336"/>
              <a:gd name="connsiteY84" fmla="*/ 1659889 h 2323145"/>
              <a:gd name="connsiteX85" fmla="*/ 6521138 w 11269336"/>
              <a:gd name="connsiteY85" fmla="*/ 1744340 h 2323145"/>
              <a:gd name="connsiteX86" fmla="*/ 6380677 w 11269336"/>
              <a:gd name="connsiteY86" fmla="*/ 1796883 h 2323145"/>
              <a:gd name="connsiteX87" fmla="*/ 6374897 w 11269336"/>
              <a:gd name="connsiteY87" fmla="*/ 1809910 h 2323145"/>
              <a:gd name="connsiteX88" fmla="*/ 6364545 w 11269336"/>
              <a:gd name="connsiteY88" fmla="*/ 1820090 h 2323145"/>
              <a:gd name="connsiteX89" fmla="*/ 6362126 w 11269336"/>
              <a:gd name="connsiteY89" fmla="*/ 1819991 h 2323145"/>
              <a:gd name="connsiteX90" fmla="*/ 6346673 w 11269336"/>
              <a:gd name="connsiteY90" fmla="*/ 1827824 h 2323145"/>
              <a:gd name="connsiteX91" fmla="*/ 6345588 w 11269336"/>
              <a:gd name="connsiteY91" fmla="*/ 1832232 h 2323145"/>
              <a:gd name="connsiteX92" fmla="*/ 6335708 w 11269336"/>
              <a:gd name="connsiteY92" fmla="*/ 1838451 h 2323145"/>
              <a:gd name="connsiteX93" fmla="*/ 6318182 w 11269336"/>
              <a:gd name="connsiteY93" fmla="*/ 1852975 h 2323145"/>
              <a:gd name="connsiteX94" fmla="*/ 6313084 w 11269336"/>
              <a:gd name="connsiteY94" fmla="*/ 1853561 h 2323145"/>
              <a:gd name="connsiteX95" fmla="*/ 6283816 w 11269336"/>
              <a:gd name="connsiteY95" fmla="*/ 1872148 h 2323145"/>
              <a:gd name="connsiteX96" fmla="*/ 6282550 w 11269336"/>
              <a:gd name="connsiteY96" fmla="*/ 1871392 h 2323145"/>
              <a:gd name="connsiteX97" fmla="*/ 6270527 w 11269336"/>
              <a:gd name="connsiteY97" fmla="*/ 1872208 h 2323145"/>
              <a:gd name="connsiteX98" fmla="*/ 6249518 w 11269336"/>
              <a:gd name="connsiteY98" fmla="*/ 1876079 h 2323145"/>
              <a:gd name="connsiteX99" fmla="*/ 6190386 w 11269336"/>
              <a:gd name="connsiteY99" fmla="*/ 1872478 h 2323145"/>
              <a:gd name="connsiteX100" fmla="*/ 6159777 w 11269336"/>
              <a:gd name="connsiteY100" fmla="*/ 1891745 h 2323145"/>
              <a:gd name="connsiteX101" fmla="*/ 6153131 w 11269336"/>
              <a:gd name="connsiteY101" fmla="*/ 1895079 h 2323145"/>
              <a:gd name="connsiteX102" fmla="*/ 6152798 w 11269336"/>
              <a:gd name="connsiteY102" fmla="*/ 1894920 h 2323145"/>
              <a:gd name="connsiteX103" fmla="*/ 6145388 w 11269336"/>
              <a:gd name="connsiteY103" fmla="*/ 1897990 h 2323145"/>
              <a:gd name="connsiteX104" fmla="*/ 6141014 w 11269336"/>
              <a:gd name="connsiteY104" fmla="*/ 1901155 h 2323145"/>
              <a:gd name="connsiteX105" fmla="*/ 6128122 w 11269336"/>
              <a:gd name="connsiteY105" fmla="*/ 1907623 h 2323145"/>
              <a:gd name="connsiteX106" fmla="*/ 6122351 w 11269336"/>
              <a:gd name="connsiteY106" fmla="*/ 1908359 h 2323145"/>
              <a:gd name="connsiteX107" fmla="*/ 6064750 w 11269336"/>
              <a:gd name="connsiteY107" fmla="*/ 1896394 h 2323145"/>
              <a:gd name="connsiteX108" fmla="*/ 5964230 w 11269336"/>
              <a:gd name="connsiteY108" fmla="*/ 1910038 h 2323145"/>
              <a:gd name="connsiteX109" fmla="*/ 5865399 w 11269336"/>
              <a:gd name="connsiteY109" fmla="*/ 1926966 h 2323145"/>
              <a:gd name="connsiteX110" fmla="*/ 5829951 w 11269336"/>
              <a:gd name="connsiteY110" fmla="*/ 1934755 h 2323145"/>
              <a:gd name="connsiteX111" fmla="*/ 5765285 w 11269336"/>
              <a:gd name="connsiteY111" fmla="*/ 1941322 h 2323145"/>
              <a:gd name="connsiteX112" fmla="*/ 5734750 w 11269336"/>
              <a:gd name="connsiteY112" fmla="*/ 1939793 h 2323145"/>
              <a:gd name="connsiteX113" fmla="*/ 5733569 w 11269336"/>
              <a:gd name="connsiteY113" fmla="*/ 1940505 h 2323145"/>
              <a:gd name="connsiteX114" fmla="*/ 5730329 w 11269336"/>
              <a:gd name="connsiteY114" fmla="*/ 1937845 h 2323145"/>
              <a:gd name="connsiteX115" fmla="*/ 5724661 w 11269336"/>
              <a:gd name="connsiteY115" fmla="*/ 1937455 h 2323145"/>
              <a:gd name="connsiteX116" fmla="*/ 5710186 w 11269336"/>
              <a:gd name="connsiteY116" fmla="*/ 1941370 h 2323145"/>
              <a:gd name="connsiteX117" fmla="*/ 5704910 w 11269336"/>
              <a:gd name="connsiteY117" fmla="*/ 1943663 h 2323145"/>
              <a:gd name="connsiteX118" fmla="*/ 5696836 w 11269336"/>
              <a:gd name="connsiteY118" fmla="*/ 1945271 h 2323145"/>
              <a:gd name="connsiteX119" fmla="*/ 5696583 w 11269336"/>
              <a:gd name="connsiteY119" fmla="*/ 1945050 h 2323145"/>
              <a:gd name="connsiteX120" fmla="*/ 5689123 w 11269336"/>
              <a:gd name="connsiteY120" fmla="*/ 1947067 h 2323145"/>
              <a:gd name="connsiteX121" fmla="*/ 5653291 w 11269336"/>
              <a:gd name="connsiteY121" fmla="*/ 1960245 h 2323145"/>
              <a:gd name="connsiteX122" fmla="*/ 5599385 w 11269336"/>
              <a:gd name="connsiteY122" fmla="*/ 1945198 h 2323145"/>
              <a:gd name="connsiteX123" fmla="*/ 5578300 w 11269336"/>
              <a:gd name="connsiteY123" fmla="*/ 1944963 h 2323145"/>
              <a:gd name="connsiteX124" fmla="*/ 5566758 w 11269336"/>
              <a:gd name="connsiteY124" fmla="*/ 1943441 h 2323145"/>
              <a:gd name="connsiteX125" fmla="*/ 5565857 w 11269336"/>
              <a:gd name="connsiteY125" fmla="*/ 1942445 h 2323145"/>
              <a:gd name="connsiteX126" fmla="*/ 5531534 w 11269336"/>
              <a:gd name="connsiteY126" fmla="*/ 1955208 h 2323145"/>
              <a:gd name="connsiteX127" fmla="*/ 5526552 w 11269336"/>
              <a:gd name="connsiteY127" fmla="*/ 1954799 h 2323145"/>
              <a:gd name="connsiteX128" fmla="*/ 5504723 w 11269336"/>
              <a:gd name="connsiteY128" fmla="*/ 1965811 h 2323145"/>
              <a:gd name="connsiteX129" fmla="*/ 5493156 w 11269336"/>
              <a:gd name="connsiteY129" fmla="*/ 1970063 h 2323145"/>
              <a:gd name="connsiteX130" fmla="*/ 5490486 w 11269336"/>
              <a:gd name="connsiteY130" fmla="*/ 1974227 h 2323145"/>
              <a:gd name="connsiteX131" fmla="*/ 5473107 w 11269336"/>
              <a:gd name="connsiteY131" fmla="*/ 1979001 h 2323145"/>
              <a:gd name="connsiteX132" fmla="*/ 5470885 w 11269336"/>
              <a:gd name="connsiteY132" fmla="*/ 1978432 h 2323145"/>
              <a:gd name="connsiteX133" fmla="*/ 5457393 w 11269336"/>
              <a:gd name="connsiteY133" fmla="*/ 1986525 h 2323145"/>
              <a:gd name="connsiteX134" fmla="*/ 5447102 w 11269336"/>
              <a:gd name="connsiteY134" fmla="*/ 1998329 h 2323145"/>
              <a:gd name="connsiteX135" fmla="*/ 5159151 w 11269336"/>
              <a:gd name="connsiteY135" fmla="*/ 2029640 h 2323145"/>
              <a:gd name="connsiteX136" fmla="*/ 5041688 w 11269336"/>
              <a:gd name="connsiteY136" fmla="*/ 2022334 h 2323145"/>
              <a:gd name="connsiteX137" fmla="*/ 4860988 w 11269336"/>
              <a:gd name="connsiteY137" fmla="*/ 2135698 h 2323145"/>
              <a:gd name="connsiteX138" fmla="*/ 4807902 w 11269336"/>
              <a:gd name="connsiteY138" fmla="*/ 2138894 h 2323145"/>
              <a:gd name="connsiteX139" fmla="*/ 4765388 w 11269336"/>
              <a:gd name="connsiteY139" fmla="*/ 2162525 h 2323145"/>
              <a:gd name="connsiteX140" fmla="*/ 4745033 w 11269336"/>
              <a:gd name="connsiteY140" fmla="*/ 2158859 h 2323145"/>
              <a:gd name="connsiteX141" fmla="*/ 4741475 w 11269336"/>
              <a:gd name="connsiteY141" fmla="*/ 2157998 h 2323145"/>
              <a:gd name="connsiteX142" fmla="*/ 4728247 w 11269336"/>
              <a:gd name="connsiteY142" fmla="*/ 2159526 h 2323145"/>
              <a:gd name="connsiteX143" fmla="*/ 4723263 w 11269336"/>
              <a:gd name="connsiteY143" fmla="*/ 2153742 h 2323145"/>
              <a:gd name="connsiteX144" fmla="*/ 4702453 w 11269336"/>
              <a:gd name="connsiteY144" fmla="*/ 2151586 h 2323145"/>
              <a:gd name="connsiteX145" fmla="*/ 4678455 w 11269336"/>
              <a:gd name="connsiteY145" fmla="*/ 2156131 h 2323145"/>
              <a:gd name="connsiteX146" fmla="*/ 4593061 w 11269336"/>
              <a:gd name="connsiteY146" fmla="*/ 2171597 h 2323145"/>
              <a:gd name="connsiteX147" fmla="*/ 4579902 w 11269336"/>
              <a:gd name="connsiteY147" fmla="*/ 2177927 h 2323145"/>
              <a:gd name="connsiteX148" fmla="*/ 4533444 w 11269336"/>
              <a:gd name="connsiteY148" fmla="*/ 2181200 h 2323145"/>
              <a:gd name="connsiteX149" fmla="*/ 4492832 w 11269336"/>
              <a:gd name="connsiteY149" fmla="*/ 2188033 h 2323145"/>
              <a:gd name="connsiteX150" fmla="*/ 4467257 w 11269336"/>
              <a:gd name="connsiteY150" fmla="*/ 2196121 h 2323145"/>
              <a:gd name="connsiteX151" fmla="*/ 4459937 w 11269336"/>
              <a:gd name="connsiteY151" fmla="*/ 2195182 h 2323145"/>
              <a:gd name="connsiteX152" fmla="*/ 4433312 w 11269336"/>
              <a:gd name="connsiteY152" fmla="*/ 2199004 h 2323145"/>
              <a:gd name="connsiteX153" fmla="*/ 4420601 w 11269336"/>
              <a:gd name="connsiteY153" fmla="*/ 2205158 h 2323145"/>
              <a:gd name="connsiteX154" fmla="*/ 4405765 w 11269336"/>
              <a:gd name="connsiteY154" fmla="*/ 2199902 h 2323145"/>
              <a:gd name="connsiteX155" fmla="*/ 4401354 w 11269336"/>
              <a:gd name="connsiteY155" fmla="*/ 2194745 h 2323145"/>
              <a:gd name="connsiteX156" fmla="*/ 4383151 w 11269336"/>
              <a:gd name="connsiteY156" fmla="*/ 2201140 h 2323145"/>
              <a:gd name="connsiteX157" fmla="*/ 4366646 w 11269336"/>
              <a:gd name="connsiteY157" fmla="*/ 2198564 h 2323145"/>
              <a:gd name="connsiteX158" fmla="*/ 4354009 w 11269336"/>
              <a:gd name="connsiteY158" fmla="*/ 2204984 h 2323145"/>
              <a:gd name="connsiteX159" fmla="*/ 4348284 w 11269336"/>
              <a:gd name="connsiteY159" fmla="*/ 2205270 h 2323145"/>
              <a:gd name="connsiteX160" fmla="*/ 4333906 w 11269336"/>
              <a:gd name="connsiteY160" fmla="*/ 2205251 h 2323145"/>
              <a:gd name="connsiteX161" fmla="*/ 4308819 w 11269336"/>
              <a:gd name="connsiteY161" fmla="*/ 2203822 h 2323145"/>
              <a:gd name="connsiteX162" fmla="*/ 4301210 w 11269336"/>
              <a:gd name="connsiteY162" fmla="*/ 2204456 h 2323145"/>
              <a:gd name="connsiteX163" fmla="*/ 4283095 w 11269336"/>
              <a:gd name="connsiteY163" fmla="*/ 2198177 h 2323145"/>
              <a:gd name="connsiteX164" fmla="*/ 4250119 w 11269336"/>
              <a:gd name="connsiteY164" fmla="*/ 2196342 h 2323145"/>
              <a:gd name="connsiteX165" fmla="*/ 4189203 w 11269336"/>
              <a:gd name="connsiteY165" fmla="*/ 2178994 h 2323145"/>
              <a:gd name="connsiteX166" fmla="*/ 4154035 w 11269336"/>
              <a:gd name="connsiteY166" fmla="*/ 2171950 h 2323145"/>
              <a:gd name="connsiteX167" fmla="*/ 4129569 w 11269336"/>
              <a:gd name="connsiteY167" fmla="*/ 2163850 h 2323145"/>
              <a:gd name="connsiteX168" fmla="*/ 4061250 w 11269336"/>
              <a:gd name="connsiteY168" fmla="*/ 2159236 h 2323145"/>
              <a:gd name="connsiteX169" fmla="*/ 3945480 w 11269336"/>
              <a:gd name="connsiteY169" fmla="*/ 2158279 h 2323145"/>
              <a:gd name="connsiteX170" fmla="*/ 3921468 w 11269336"/>
              <a:gd name="connsiteY170" fmla="*/ 2156588 h 2323145"/>
              <a:gd name="connsiteX171" fmla="*/ 3903348 w 11269336"/>
              <a:gd name="connsiteY171" fmla="*/ 2149220 h 2323145"/>
              <a:gd name="connsiteX172" fmla="*/ 3901342 w 11269336"/>
              <a:gd name="connsiteY172" fmla="*/ 2142355 h 2323145"/>
              <a:gd name="connsiteX173" fmla="*/ 3888539 w 11269336"/>
              <a:gd name="connsiteY173" fmla="*/ 2140476 h 2323145"/>
              <a:gd name="connsiteX174" fmla="*/ 3885662 w 11269336"/>
              <a:gd name="connsiteY174" fmla="*/ 2138740 h 2323145"/>
              <a:gd name="connsiteX175" fmla="*/ 3868627 w 11269336"/>
              <a:gd name="connsiteY175" fmla="*/ 2130023 h 2323145"/>
              <a:gd name="connsiteX176" fmla="*/ 3819177 w 11269336"/>
              <a:gd name="connsiteY176" fmla="*/ 2142111 h 2323145"/>
              <a:gd name="connsiteX177" fmla="*/ 3769100 w 11269336"/>
              <a:gd name="connsiteY177" fmla="*/ 2131731 h 2323145"/>
              <a:gd name="connsiteX178" fmla="*/ 3562752 w 11269336"/>
              <a:gd name="connsiteY178" fmla="*/ 2131785 h 2323145"/>
              <a:gd name="connsiteX179" fmla="*/ 3541402 w 11269336"/>
              <a:gd name="connsiteY179" fmla="*/ 2106821 h 2323145"/>
              <a:gd name="connsiteX180" fmla="*/ 3365341 w 11269336"/>
              <a:gd name="connsiteY180" fmla="*/ 2077638 h 2323145"/>
              <a:gd name="connsiteX181" fmla="*/ 3170922 w 11269336"/>
              <a:gd name="connsiteY181" fmla="*/ 2115957 h 2323145"/>
              <a:gd name="connsiteX182" fmla="*/ 3156256 w 11269336"/>
              <a:gd name="connsiteY182" fmla="*/ 2124773 h 2323145"/>
              <a:gd name="connsiteX183" fmla="*/ 3140298 w 11269336"/>
              <a:gd name="connsiteY183" fmla="*/ 2129182 h 2323145"/>
              <a:gd name="connsiteX184" fmla="*/ 3138514 w 11269336"/>
              <a:gd name="connsiteY184" fmla="*/ 2128069 h 2323145"/>
              <a:gd name="connsiteX185" fmla="*/ 3120467 w 11269336"/>
              <a:gd name="connsiteY185" fmla="*/ 2128281 h 2323145"/>
              <a:gd name="connsiteX186" fmla="*/ 3116175 w 11269336"/>
              <a:gd name="connsiteY186" fmla="*/ 2131633 h 2323145"/>
              <a:gd name="connsiteX187" fmla="*/ 3103685 w 11269336"/>
              <a:gd name="connsiteY187" fmla="*/ 2132814 h 2323145"/>
              <a:gd name="connsiteX188" fmla="*/ 3078794 w 11269336"/>
              <a:gd name="connsiteY188" fmla="*/ 2137935 h 2323145"/>
              <a:gd name="connsiteX189" fmla="*/ 3074407 w 11269336"/>
              <a:gd name="connsiteY189" fmla="*/ 2136274 h 2323145"/>
              <a:gd name="connsiteX190" fmla="*/ 3037285 w 11269336"/>
              <a:gd name="connsiteY190" fmla="*/ 2139919 h 2323145"/>
              <a:gd name="connsiteX191" fmla="*/ 3036901 w 11269336"/>
              <a:gd name="connsiteY191" fmla="*/ 2138726 h 2323145"/>
              <a:gd name="connsiteX192" fmla="*/ 3026996 w 11269336"/>
              <a:gd name="connsiteY192" fmla="*/ 2134322 h 2323145"/>
              <a:gd name="connsiteX193" fmla="*/ 3007772 w 11269336"/>
              <a:gd name="connsiteY193" fmla="*/ 2128742 h 2323145"/>
              <a:gd name="connsiteX194" fmla="*/ 2965030 w 11269336"/>
              <a:gd name="connsiteY194" fmla="*/ 2100494 h 2323145"/>
              <a:gd name="connsiteX195" fmla="*/ 2926342 w 11269336"/>
              <a:gd name="connsiteY195" fmla="*/ 2104155 h 2323145"/>
              <a:gd name="connsiteX196" fmla="*/ 2918608 w 11269336"/>
              <a:gd name="connsiteY196" fmla="*/ 2104215 h 2323145"/>
              <a:gd name="connsiteX197" fmla="*/ 2918475 w 11269336"/>
              <a:gd name="connsiteY197" fmla="*/ 2103937 h 2323145"/>
              <a:gd name="connsiteX198" fmla="*/ 2910360 w 11269336"/>
              <a:gd name="connsiteY198" fmla="*/ 2103444 h 2323145"/>
              <a:gd name="connsiteX199" fmla="*/ 2904507 w 11269336"/>
              <a:gd name="connsiteY199" fmla="*/ 2104326 h 2323145"/>
              <a:gd name="connsiteX200" fmla="*/ 2889503 w 11269336"/>
              <a:gd name="connsiteY200" fmla="*/ 2104443 h 2323145"/>
              <a:gd name="connsiteX201" fmla="*/ 2884480 w 11269336"/>
              <a:gd name="connsiteY201" fmla="*/ 2102626 h 2323145"/>
              <a:gd name="connsiteX202" fmla="*/ 2882689 w 11269336"/>
              <a:gd name="connsiteY202" fmla="*/ 2099228 h 2323145"/>
              <a:gd name="connsiteX203" fmla="*/ 2881291 w 11269336"/>
              <a:gd name="connsiteY203" fmla="*/ 2099618 h 2323145"/>
              <a:gd name="connsiteX204" fmla="*/ 2853979 w 11269336"/>
              <a:gd name="connsiteY204" fmla="*/ 2090388 h 2323145"/>
              <a:gd name="connsiteX205" fmla="*/ 2791790 w 11269336"/>
              <a:gd name="connsiteY205" fmla="*/ 2080332 h 2323145"/>
              <a:gd name="connsiteX206" fmla="*/ 2755844 w 11269336"/>
              <a:gd name="connsiteY206" fmla="*/ 2078874 h 2323145"/>
              <a:gd name="connsiteX207" fmla="*/ 2657742 w 11269336"/>
              <a:gd name="connsiteY207" fmla="*/ 2070179 h 2323145"/>
              <a:gd name="connsiteX208" fmla="*/ 2559549 w 11269336"/>
              <a:gd name="connsiteY208" fmla="*/ 2057873 h 2323145"/>
              <a:gd name="connsiteX209" fmla="*/ 2512054 w 11269336"/>
              <a:gd name="connsiteY209" fmla="*/ 2031671 h 2323145"/>
              <a:gd name="connsiteX210" fmla="*/ 2506437 w 11269336"/>
              <a:gd name="connsiteY210" fmla="*/ 2030918 h 2323145"/>
              <a:gd name="connsiteX211" fmla="*/ 2491752 w 11269336"/>
              <a:gd name="connsiteY211" fmla="*/ 2033906 h 2323145"/>
              <a:gd name="connsiteX212" fmla="*/ 2486338 w 11269336"/>
              <a:gd name="connsiteY212" fmla="*/ 2035862 h 2323145"/>
              <a:gd name="connsiteX213" fmla="*/ 2478186 w 11269336"/>
              <a:gd name="connsiteY213" fmla="*/ 2036953 h 2323145"/>
              <a:gd name="connsiteX214" fmla="*/ 2477950 w 11269336"/>
              <a:gd name="connsiteY214" fmla="*/ 2036715 h 2323145"/>
              <a:gd name="connsiteX215" fmla="*/ 2470381 w 11269336"/>
              <a:gd name="connsiteY215" fmla="*/ 2038256 h 2323145"/>
              <a:gd name="connsiteX216" fmla="*/ 2433781 w 11269336"/>
              <a:gd name="connsiteY216" fmla="*/ 2049140 h 2323145"/>
              <a:gd name="connsiteX217" fmla="*/ 2381172 w 11269336"/>
              <a:gd name="connsiteY217" fmla="*/ 2030645 h 2323145"/>
              <a:gd name="connsiteX218" fmla="*/ 2360198 w 11269336"/>
              <a:gd name="connsiteY218" fmla="*/ 2029059 h 2323145"/>
              <a:gd name="connsiteX219" fmla="*/ 2348815 w 11269336"/>
              <a:gd name="connsiteY219" fmla="*/ 2026798 h 2323145"/>
              <a:gd name="connsiteX220" fmla="*/ 2347988 w 11269336"/>
              <a:gd name="connsiteY220" fmla="*/ 2025745 h 2323145"/>
              <a:gd name="connsiteX221" fmla="*/ 2312920 w 11269336"/>
              <a:gd name="connsiteY221" fmla="*/ 2036311 h 2323145"/>
              <a:gd name="connsiteX222" fmla="*/ 2307986 w 11269336"/>
              <a:gd name="connsiteY222" fmla="*/ 2035583 h 2323145"/>
              <a:gd name="connsiteX223" fmla="*/ 2285481 w 11269336"/>
              <a:gd name="connsiteY223" fmla="*/ 2045197 h 2323145"/>
              <a:gd name="connsiteX224" fmla="*/ 2273666 w 11269336"/>
              <a:gd name="connsiteY224" fmla="*/ 2048710 h 2323145"/>
              <a:gd name="connsiteX225" fmla="*/ 2270719 w 11269336"/>
              <a:gd name="connsiteY225" fmla="*/ 2052702 h 2323145"/>
              <a:gd name="connsiteX226" fmla="*/ 2253080 w 11269336"/>
              <a:gd name="connsiteY226" fmla="*/ 2056363 h 2323145"/>
              <a:gd name="connsiteX227" fmla="*/ 2250906 w 11269336"/>
              <a:gd name="connsiteY227" fmla="*/ 2055654 h 2323145"/>
              <a:gd name="connsiteX228" fmla="*/ 2236905 w 11269336"/>
              <a:gd name="connsiteY228" fmla="*/ 2062882 h 2323145"/>
              <a:gd name="connsiteX229" fmla="*/ 2225830 w 11269336"/>
              <a:gd name="connsiteY229" fmla="*/ 2074027 h 2323145"/>
              <a:gd name="connsiteX230" fmla="*/ 2073776 w 11269336"/>
              <a:gd name="connsiteY230" fmla="*/ 2089244 h 2323145"/>
              <a:gd name="connsiteX231" fmla="*/ 1948256 w 11269336"/>
              <a:gd name="connsiteY231" fmla="*/ 2146616 h 2323145"/>
              <a:gd name="connsiteX232" fmla="*/ 1865582 w 11269336"/>
              <a:gd name="connsiteY232" fmla="*/ 2153738 h 2323145"/>
              <a:gd name="connsiteX233" fmla="*/ 1835210 w 11269336"/>
              <a:gd name="connsiteY233" fmla="*/ 2134244 h 2323145"/>
              <a:gd name="connsiteX234" fmla="*/ 1632661 w 11269336"/>
              <a:gd name="connsiteY234" fmla="*/ 2173882 h 2323145"/>
              <a:gd name="connsiteX235" fmla="*/ 1579590 w 11269336"/>
              <a:gd name="connsiteY235" fmla="*/ 2173680 h 2323145"/>
              <a:gd name="connsiteX236" fmla="*/ 1535601 w 11269336"/>
              <a:gd name="connsiteY236" fmla="*/ 2194590 h 2323145"/>
              <a:gd name="connsiteX237" fmla="*/ 1515594 w 11269336"/>
              <a:gd name="connsiteY237" fmla="*/ 2189622 h 2323145"/>
              <a:gd name="connsiteX238" fmla="*/ 1512113 w 11269336"/>
              <a:gd name="connsiteY238" fmla="*/ 2188534 h 2323145"/>
              <a:gd name="connsiteX239" fmla="*/ 1498838 w 11269336"/>
              <a:gd name="connsiteY239" fmla="*/ 2189213 h 2323145"/>
              <a:gd name="connsiteX240" fmla="*/ 1494279 w 11269336"/>
              <a:gd name="connsiteY240" fmla="*/ 2183112 h 2323145"/>
              <a:gd name="connsiteX241" fmla="*/ 1473714 w 11269336"/>
              <a:gd name="connsiteY241" fmla="*/ 2179625 h 2323145"/>
              <a:gd name="connsiteX242" fmla="*/ 1449503 w 11269336"/>
              <a:gd name="connsiteY242" fmla="*/ 2182633 h 2323145"/>
              <a:gd name="connsiteX243" fmla="*/ 1266687 w 11269336"/>
              <a:gd name="connsiteY243" fmla="*/ 2212688 h 2323145"/>
              <a:gd name="connsiteX244" fmla="*/ 1239614 w 11269336"/>
              <a:gd name="connsiteY244" fmla="*/ 2209727 h 2323145"/>
              <a:gd name="connsiteX245" fmla="*/ 1202436 w 11269336"/>
              <a:gd name="connsiteY245" fmla="*/ 2209817 h 2323145"/>
              <a:gd name="connsiteX246" fmla="*/ 1136097 w 11269336"/>
              <a:gd name="connsiteY246" fmla="*/ 2205112 h 2323145"/>
              <a:gd name="connsiteX247" fmla="*/ 988232 w 11269336"/>
              <a:gd name="connsiteY247" fmla="*/ 2235635 h 2323145"/>
              <a:gd name="connsiteX248" fmla="*/ 981959 w 11269336"/>
              <a:gd name="connsiteY248" fmla="*/ 2231607 h 2323145"/>
              <a:gd name="connsiteX249" fmla="*/ 938600 w 11269336"/>
              <a:gd name="connsiteY249" fmla="*/ 2238113 h 2323145"/>
              <a:gd name="connsiteX250" fmla="*/ 791788 w 11269336"/>
              <a:gd name="connsiteY250" fmla="*/ 2293224 h 2323145"/>
              <a:gd name="connsiteX251" fmla="*/ 706914 w 11269336"/>
              <a:gd name="connsiteY251" fmla="*/ 2305046 h 2323145"/>
              <a:gd name="connsiteX252" fmla="*/ 675971 w 11269336"/>
              <a:gd name="connsiteY252" fmla="*/ 2304030 h 2323145"/>
              <a:gd name="connsiteX253" fmla="*/ 624180 w 11269336"/>
              <a:gd name="connsiteY253" fmla="*/ 2302650 h 2323145"/>
              <a:gd name="connsiteX254" fmla="*/ 583453 w 11269336"/>
              <a:gd name="connsiteY254" fmla="*/ 2288788 h 2323145"/>
              <a:gd name="connsiteX255" fmla="*/ 540946 w 11269336"/>
              <a:gd name="connsiteY255" fmla="*/ 2292721 h 2323145"/>
              <a:gd name="connsiteX256" fmla="*/ 533680 w 11269336"/>
              <a:gd name="connsiteY256" fmla="*/ 2310233 h 2323145"/>
              <a:gd name="connsiteX257" fmla="*/ 487366 w 11269336"/>
              <a:gd name="connsiteY257" fmla="*/ 2309053 h 2323145"/>
              <a:gd name="connsiteX258" fmla="*/ 416820 w 11269336"/>
              <a:gd name="connsiteY258" fmla="*/ 2305443 h 2323145"/>
              <a:gd name="connsiteX259" fmla="*/ 376805 w 11269336"/>
              <a:gd name="connsiteY259" fmla="*/ 2307647 h 2323145"/>
              <a:gd name="connsiteX260" fmla="*/ 266777 w 11269336"/>
              <a:gd name="connsiteY260" fmla="*/ 2309012 h 2323145"/>
              <a:gd name="connsiteX261" fmla="*/ 156013 w 11269336"/>
              <a:gd name="connsiteY261" fmla="*/ 2306832 h 2323145"/>
              <a:gd name="connsiteX262" fmla="*/ 87258 w 11269336"/>
              <a:gd name="connsiteY262" fmla="*/ 2285511 h 2323145"/>
              <a:gd name="connsiteX263" fmla="*/ 23798 w 11269336"/>
              <a:gd name="connsiteY263" fmla="*/ 2281822 h 2323145"/>
              <a:gd name="connsiteX264" fmla="*/ 0 w 11269336"/>
              <a:gd name="connsiteY264" fmla="*/ 2285369 h 2323145"/>
              <a:gd name="connsiteX265" fmla="*/ 0 w 11269336"/>
              <a:gd name="connsiteY265"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028928 w 11269336"/>
              <a:gd name="connsiteY21" fmla="*/ 745350 h 2323145"/>
              <a:gd name="connsiteX22" fmla="*/ 8977138 w 11269336"/>
              <a:gd name="connsiteY22" fmla="*/ 774970 h 2323145"/>
              <a:gd name="connsiteX23" fmla="*/ 8947030 w 11269336"/>
              <a:gd name="connsiteY23" fmla="*/ 814934 h 2323145"/>
              <a:gd name="connsiteX24" fmla="*/ 8914746 w 11269336"/>
              <a:gd name="connsiteY24" fmla="*/ 826428 h 2323145"/>
              <a:gd name="connsiteX25" fmla="*/ 8917778 w 11269336"/>
              <a:gd name="connsiteY25" fmla="*/ 835198 h 2323145"/>
              <a:gd name="connsiteX26" fmla="*/ 8905560 w 11269336"/>
              <a:gd name="connsiteY26" fmla="*/ 838358 h 2323145"/>
              <a:gd name="connsiteX27" fmla="*/ 8897564 w 11269336"/>
              <a:gd name="connsiteY27" fmla="*/ 834287 h 2323145"/>
              <a:gd name="connsiteX28" fmla="*/ 8878040 w 11269336"/>
              <a:gd name="connsiteY28" fmla="*/ 844150 h 2323145"/>
              <a:gd name="connsiteX29" fmla="*/ 8882654 w 11269336"/>
              <a:gd name="connsiteY29" fmla="*/ 892768 h 2323145"/>
              <a:gd name="connsiteX30" fmla="*/ 8795998 w 11269336"/>
              <a:gd name="connsiteY30" fmla="*/ 863337 h 2323145"/>
              <a:gd name="connsiteX31" fmla="*/ 8776970 w 11269336"/>
              <a:gd name="connsiteY31" fmla="*/ 885177 h 2323145"/>
              <a:gd name="connsiteX32" fmla="*/ 8755719 w 11269336"/>
              <a:gd name="connsiteY32" fmla="*/ 889754 h 2323145"/>
              <a:gd name="connsiteX33" fmla="*/ 8743257 w 11269336"/>
              <a:gd name="connsiteY33" fmla="*/ 904723 h 2323145"/>
              <a:gd name="connsiteX34" fmla="*/ 8721366 w 11269336"/>
              <a:gd name="connsiteY34" fmla="*/ 904711 h 2323145"/>
              <a:gd name="connsiteX35" fmla="*/ 8678353 w 11269336"/>
              <a:gd name="connsiteY35" fmla="*/ 926318 h 2323145"/>
              <a:gd name="connsiteX36" fmla="*/ 8636849 w 11269336"/>
              <a:gd name="connsiteY36" fmla="*/ 937900 h 2323145"/>
              <a:gd name="connsiteX37" fmla="*/ 8620213 w 11269336"/>
              <a:gd name="connsiteY37" fmla="*/ 943068 h 2323145"/>
              <a:gd name="connsiteX38" fmla="*/ 8612581 w 11269336"/>
              <a:gd name="connsiteY38" fmla="*/ 952695 h 2323145"/>
              <a:gd name="connsiteX39" fmla="*/ 8589038 w 11269336"/>
              <a:gd name="connsiteY39" fmla="*/ 963892 h 2323145"/>
              <a:gd name="connsiteX40" fmla="*/ 8579950 w 11269336"/>
              <a:gd name="connsiteY40" fmla="*/ 960899 h 2323145"/>
              <a:gd name="connsiteX41" fmla="*/ 8579319 w 11269336"/>
              <a:gd name="connsiteY41" fmla="*/ 965630 h 2323145"/>
              <a:gd name="connsiteX42" fmla="*/ 8547429 w 11269336"/>
              <a:gd name="connsiteY42" fmla="*/ 984506 h 2323145"/>
              <a:gd name="connsiteX43" fmla="*/ 8478704 w 11269336"/>
              <a:gd name="connsiteY43" fmla="*/ 1025490 h 2323145"/>
              <a:gd name="connsiteX44" fmla="*/ 8461421 w 11269336"/>
              <a:gd name="connsiteY44" fmla="*/ 1035512 h 2323145"/>
              <a:gd name="connsiteX45" fmla="*/ 8445003 w 11269336"/>
              <a:gd name="connsiteY45" fmla="*/ 1036851 h 2323145"/>
              <a:gd name="connsiteX46" fmla="*/ 8357350 w 11269336"/>
              <a:gd name="connsiteY46" fmla="*/ 1060213 h 2323145"/>
              <a:gd name="connsiteX47" fmla="*/ 8335565 w 11269336"/>
              <a:gd name="connsiteY47" fmla="*/ 1061151 h 2323145"/>
              <a:gd name="connsiteX48" fmla="*/ 8325267 w 11269336"/>
              <a:gd name="connsiteY48" fmla="*/ 1055919 h 2323145"/>
              <a:gd name="connsiteX49" fmla="*/ 8293586 w 11269336"/>
              <a:gd name="connsiteY49" fmla="*/ 1076144 h 2323145"/>
              <a:gd name="connsiteX50" fmla="*/ 8242405 w 11269336"/>
              <a:gd name="connsiteY50" fmla="*/ 1095960 h 2323145"/>
              <a:gd name="connsiteX51" fmla="*/ 8197391 w 11269336"/>
              <a:gd name="connsiteY51" fmla="*/ 1107746 h 2323145"/>
              <a:gd name="connsiteX52" fmla="*/ 8081474 w 11269336"/>
              <a:gd name="connsiteY52" fmla="*/ 1130125 h 2323145"/>
              <a:gd name="connsiteX53" fmla="*/ 8053585 w 11269336"/>
              <a:gd name="connsiteY53" fmla="*/ 1129169 h 2323145"/>
              <a:gd name="connsiteX54" fmla="*/ 8038422 w 11269336"/>
              <a:gd name="connsiteY54" fmla="*/ 1119092 h 2323145"/>
              <a:gd name="connsiteX55" fmla="*/ 8029450 w 11269336"/>
              <a:gd name="connsiteY55" fmla="*/ 1125592 h 2323145"/>
              <a:gd name="connsiteX56" fmla="*/ 7959552 w 11269336"/>
              <a:gd name="connsiteY56" fmla="*/ 1140188 h 2323145"/>
              <a:gd name="connsiteX57" fmla="*/ 7914188 w 11269336"/>
              <a:gd name="connsiteY57" fmla="*/ 1150862 h 2323145"/>
              <a:gd name="connsiteX58" fmla="*/ 7914918 w 11269336"/>
              <a:gd name="connsiteY58" fmla="*/ 1168758 h 2323145"/>
              <a:gd name="connsiteX59" fmla="*/ 7875510 w 11269336"/>
              <a:gd name="connsiteY59" fmla="*/ 1183153 h 2323145"/>
              <a:gd name="connsiteX60" fmla="*/ 7829932 w 11269336"/>
              <a:gd name="connsiteY60" fmla="*/ 1180782 h 2323145"/>
              <a:gd name="connsiteX61" fmla="*/ 7779182 w 11269336"/>
              <a:gd name="connsiteY61" fmla="*/ 1192665 h 2323145"/>
              <a:gd name="connsiteX62" fmla="*/ 7748774 w 11269336"/>
              <a:gd name="connsiteY62" fmla="*/ 1199586 h 2323145"/>
              <a:gd name="connsiteX63" fmla="*/ 7671846 w 11269336"/>
              <a:gd name="connsiteY63" fmla="*/ 1231966 h 2323145"/>
              <a:gd name="connsiteX64" fmla="*/ 7554146 w 11269336"/>
              <a:gd name="connsiteY64" fmla="*/ 1319748 h 2323145"/>
              <a:gd name="connsiteX65" fmla="*/ 7515052 w 11269336"/>
              <a:gd name="connsiteY65" fmla="*/ 1336718 h 2323145"/>
              <a:gd name="connsiteX66" fmla="*/ 7507193 w 11269336"/>
              <a:gd name="connsiteY66" fmla="*/ 1334617 h 2323145"/>
              <a:gd name="connsiteX67" fmla="*/ 7461694 w 11269336"/>
              <a:gd name="connsiteY67" fmla="*/ 1375866 h 2323145"/>
              <a:gd name="connsiteX68" fmla="*/ 7377571 w 11269336"/>
              <a:gd name="connsiteY68" fmla="*/ 1400128 h 2323145"/>
              <a:gd name="connsiteX69" fmla="*/ 7311261 w 11269336"/>
              <a:gd name="connsiteY69" fmla="*/ 1412652 h 2323145"/>
              <a:gd name="connsiteX70" fmla="*/ 7275307 w 11269336"/>
              <a:gd name="connsiteY70" fmla="*/ 1422171 h 2323145"/>
              <a:gd name="connsiteX71" fmla="*/ 7247783 w 11269336"/>
              <a:gd name="connsiteY71" fmla="*/ 1426330 h 2323145"/>
              <a:gd name="connsiteX72" fmla="*/ 7185047 w 11269336"/>
              <a:gd name="connsiteY72" fmla="*/ 1451812 h 2323145"/>
              <a:gd name="connsiteX73" fmla="*/ 7084117 w 11269336"/>
              <a:gd name="connsiteY73" fmla="*/ 1500281 h 2323145"/>
              <a:gd name="connsiteX74" fmla="*/ 7062011 w 11269336"/>
              <a:gd name="connsiteY74" fmla="*/ 1509183 h 2323145"/>
              <a:gd name="connsiteX75" fmla="*/ 7040555 w 11269336"/>
              <a:gd name="connsiteY75" fmla="*/ 1511207 h 2323145"/>
              <a:gd name="connsiteX76" fmla="*/ 7033438 w 11269336"/>
              <a:gd name="connsiteY76" fmla="*/ 1506772 h 2323145"/>
              <a:gd name="connsiteX77" fmla="*/ 7020886 w 11269336"/>
              <a:gd name="connsiteY77" fmla="*/ 1510764 h 2323145"/>
              <a:gd name="connsiteX78" fmla="*/ 7017033 w 11269336"/>
              <a:gd name="connsiteY78" fmla="*/ 1510650 h 2323145"/>
              <a:gd name="connsiteX79" fmla="*/ 6995460 w 11269336"/>
              <a:gd name="connsiteY79" fmla="*/ 1511173 h 2323145"/>
              <a:gd name="connsiteX80" fmla="*/ 6962144 w 11269336"/>
              <a:gd name="connsiteY80" fmla="*/ 1541508 h 2323145"/>
              <a:gd name="connsiteX81" fmla="*/ 6910674 w 11269336"/>
              <a:gd name="connsiteY81" fmla="*/ 1554793 h 2323145"/>
              <a:gd name="connsiteX82" fmla="*/ 6732152 w 11269336"/>
              <a:gd name="connsiteY82" fmla="*/ 1642538 h 2323145"/>
              <a:gd name="connsiteX83" fmla="*/ 6694106 w 11269336"/>
              <a:gd name="connsiteY83" fmla="*/ 1632377 h 2323145"/>
              <a:gd name="connsiteX84" fmla="*/ 6617223 w 11269336"/>
              <a:gd name="connsiteY84" fmla="*/ 1659889 h 2323145"/>
              <a:gd name="connsiteX85" fmla="*/ 6521138 w 11269336"/>
              <a:gd name="connsiteY85" fmla="*/ 1744340 h 2323145"/>
              <a:gd name="connsiteX86" fmla="*/ 6380677 w 11269336"/>
              <a:gd name="connsiteY86" fmla="*/ 1796883 h 2323145"/>
              <a:gd name="connsiteX87" fmla="*/ 6374897 w 11269336"/>
              <a:gd name="connsiteY87" fmla="*/ 1809910 h 2323145"/>
              <a:gd name="connsiteX88" fmla="*/ 6364545 w 11269336"/>
              <a:gd name="connsiteY88" fmla="*/ 1820090 h 2323145"/>
              <a:gd name="connsiteX89" fmla="*/ 6362126 w 11269336"/>
              <a:gd name="connsiteY89" fmla="*/ 1819991 h 2323145"/>
              <a:gd name="connsiteX90" fmla="*/ 6346673 w 11269336"/>
              <a:gd name="connsiteY90" fmla="*/ 1827824 h 2323145"/>
              <a:gd name="connsiteX91" fmla="*/ 6345588 w 11269336"/>
              <a:gd name="connsiteY91" fmla="*/ 1832232 h 2323145"/>
              <a:gd name="connsiteX92" fmla="*/ 6335708 w 11269336"/>
              <a:gd name="connsiteY92" fmla="*/ 1838451 h 2323145"/>
              <a:gd name="connsiteX93" fmla="*/ 6318182 w 11269336"/>
              <a:gd name="connsiteY93" fmla="*/ 1852975 h 2323145"/>
              <a:gd name="connsiteX94" fmla="*/ 6313084 w 11269336"/>
              <a:gd name="connsiteY94" fmla="*/ 1853561 h 2323145"/>
              <a:gd name="connsiteX95" fmla="*/ 6283816 w 11269336"/>
              <a:gd name="connsiteY95" fmla="*/ 1872148 h 2323145"/>
              <a:gd name="connsiteX96" fmla="*/ 6282550 w 11269336"/>
              <a:gd name="connsiteY96" fmla="*/ 1871392 h 2323145"/>
              <a:gd name="connsiteX97" fmla="*/ 6270527 w 11269336"/>
              <a:gd name="connsiteY97" fmla="*/ 1872208 h 2323145"/>
              <a:gd name="connsiteX98" fmla="*/ 6249518 w 11269336"/>
              <a:gd name="connsiteY98" fmla="*/ 1876079 h 2323145"/>
              <a:gd name="connsiteX99" fmla="*/ 6190386 w 11269336"/>
              <a:gd name="connsiteY99" fmla="*/ 1872478 h 2323145"/>
              <a:gd name="connsiteX100" fmla="*/ 6159777 w 11269336"/>
              <a:gd name="connsiteY100" fmla="*/ 1891745 h 2323145"/>
              <a:gd name="connsiteX101" fmla="*/ 6153131 w 11269336"/>
              <a:gd name="connsiteY101" fmla="*/ 1895079 h 2323145"/>
              <a:gd name="connsiteX102" fmla="*/ 6152798 w 11269336"/>
              <a:gd name="connsiteY102" fmla="*/ 1894920 h 2323145"/>
              <a:gd name="connsiteX103" fmla="*/ 6145388 w 11269336"/>
              <a:gd name="connsiteY103" fmla="*/ 1897990 h 2323145"/>
              <a:gd name="connsiteX104" fmla="*/ 6141014 w 11269336"/>
              <a:gd name="connsiteY104" fmla="*/ 1901155 h 2323145"/>
              <a:gd name="connsiteX105" fmla="*/ 6128122 w 11269336"/>
              <a:gd name="connsiteY105" fmla="*/ 1907623 h 2323145"/>
              <a:gd name="connsiteX106" fmla="*/ 6122351 w 11269336"/>
              <a:gd name="connsiteY106" fmla="*/ 1908359 h 2323145"/>
              <a:gd name="connsiteX107" fmla="*/ 6064750 w 11269336"/>
              <a:gd name="connsiteY107" fmla="*/ 1896394 h 2323145"/>
              <a:gd name="connsiteX108" fmla="*/ 5964230 w 11269336"/>
              <a:gd name="connsiteY108" fmla="*/ 1910038 h 2323145"/>
              <a:gd name="connsiteX109" fmla="*/ 5865399 w 11269336"/>
              <a:gd name="connsiteY109" fmla="*/ 1926966 h 2323145"/>
              <a:gd name="connsiteX110" fmla="*/ 5829951 w 11269336"/>
              <a:gd name="connsiteY110" fmla="*/ 1934755 h 2323145"/>
              <a:gd name="connsiteX111" fmla="*/ 5765285 w 11269336"/>
              <a:gd name="connsiteY111" fmla="*/ 1941322 h 2323145"/>
              <a:gd name="connsiteX112" fmla="*/ 5734750 w 11269336"/>
              <a:gd name="connsiteY112" fmla="*/ 1939793 h 2323145"/>
              <a:gd name="connsiteX113" fmla="*/ 5733569 w 11269336"/>
              <a:gd name="connsiteY113" fmla="*/ 1940505 h 2323145"/>
              <a:gd name="connsiteX114" fmla="*/ 5730329 w 11269336"/>
              <a:gd name="connsiteY114" fmla="*/ 1937845 h 2323145"/>
              <a:gd name="connsiteX115" fmla="*/ 5724661 w 11269336"/>
              <a:gd name="connsiteY115" fmla="*/ 1937455 h 2323145"/>
              <a:gd name="connsiteX116" fmla="*/ 5710186 w 11269336"/>
              <a:gd name="connsiteY116" fmla="*/ 1941370 h 2323145"/>
              <a:gd name="connsiteX117" fmla="*/ 5704910 w 11269336"/>
              <a:gd name="connsiteY117" fmla="*/ 1943663 h 2323145"/>
              <a:gd name="connsiteX118" fmla="*/ 5696836 w 11269336"/>
              <a:gd name="connsiteY118" fmla="*/ 1945271 h 2323145"/>
              <a:gd name="connsiteX119" fmla="*/ 5696583 w 11269336"/>
              <a:gd name="connsiteY119" fmla="*/ 1945050 h 2323145"/>
              <a:gd name="connsiteX120" fmla="*/ 5689123 w 11269336"/>
              <a:gd name="connsiteY120" fmla="*/ 1947067 h 2323145"/>
              <a:gd name="connsiteX121" fmla="*/ 5653291 w 11269336"/>
              <a:gd name="connsiteY121" fmla="*/ 1960245 h 2323145"/>
              <a:gd name="connsiteX122" fmla="*/ 5599385 w 11269336"/>
              <a:gd name="connsiteY122" fmla="*/ 1945198 h 2323145"/>
              <a:gd name="connsiteX123" fmla="*/ 5578300 w 11269336"/>
              <a:gd name="connsiteY123" fmla="*/ 1944963 h 2323145"/>
              <a:gd name="connsiteX124" fmla="*/ 5566758 w 11269336"/>
              <a:gd name="connsiteY124" fmla="*/ 1943441 h 2323145"/>
              <a:gd name="connsiteX125" fmla="*/ 5565857 w 11269336"/>
              <a:gd name="connsiteY125" fmla="*/ 1942445 h 2323145"/>
              <a:gd name="connsiteX126" fmla="*/ 5531534 w 11269336"/>
              <a:gd name="connsiteY126" fmla="*/ 1955208 h 2323145"/>
              <a:gd name="connsiteX127" fmla="*/ 5526552 w 11269336"/>
              <a:gd name="connsiteY127" fmla="*/ 1954799 h 2323145"/>
              <a:gd name="connsiteX128" fmla="*/ 5504723 w 11269336"/>
              <a:gd name="connsiteY128" fmla="*/ 1965811 h 2323145"/>
              <a:gd name="connsiteX129" fmla="*/ 5493156 w 11269336"/>
              <a:gd name="connsiteY129" fmla="*/ 1970063 h 2323145"/>
              <a:gd name="connsiteX130" fmla="*/ 5490486 w 11269336"/>
              <a:gd name="connsiteY130" fmla="*/ 1974227 h 2323145"/>
              <a:gd name="connsiteX131" fmla="*/ 5473107 w 11269336"/>
              <a:gd name="connsiteY131" fmla="*/ 1979001 h 2323145"/>
              <a:gd name="connsiteX132" fmla="*/ 5470885 w 11269336"/>
              <a:gd name="connsiteY132" fmla="*/ 1978432 h 2323145"/>
              <a:gd name="connsiteX133" fmla="*/ 5457393 w 11269336"/>
              <a:gd name="connsiteY133" fmla="*/ 1986525 h 2323145"/>
              <a:gd name="connsiteX134" fmla="*/ 5447102 w 11269336"/>
              <a:gd name="connsiteY134" fmla="*/ 1998329 h 2323145"/>
              <a:gd name="connsiteX135" fmla="*/ 5159151 w 11269336"/>
              <a:gd name="connsiteY135" fmla="*/ 2029640 h 2323145"/>
              <a:gd name="connsiteX136" fmla="*/ 5041688 w 11269336"/>
              <a:gd name="connsiteY136" fmla="*/ 2022334 h 2323145"/>
              <a:gd name="connsiteX137" fmla="*/ 4860988 w 11269336"/>
              <a:gd name="connsiteY137" fmla="*/ 2135698 h 2323145"/>
              <a:gd name="connsiteX138" fmla="*/ 4807902 w 11269336"/>
              <a:gd name="connsiteY138" fmla="*/ 2138894 h 2323145"/>
              <a:gd name="connsiteX139" fmla="*/ 4765388 w 11269336"/>
              <a:gd name="connsiteY139" fmla="*/ 2162525 h 2323145"/>
              <a:gd name="connsiteX140" fmla="*/ 4745033 w 11269336"/>
              <a:gd name="connsiteY140" fmla="*/ 2158859 h 2323145"/>
              <a:gd name="connsiteX141" fmla="*/ 4741475 w 11269336"/>
              <a:gd name="connsiteY141" fmla="*/ 2157998 h 2323145"/>
              <a:gd name="connsiteX142" fmla="*/ 4728247 w 11269336"/>
              <a:gd name="connsiteY142" fmla="*/ 2159526 h 2323145"/>
              <a:gd name="connsiteX143" fmla="*/ 4723263 w 11269336"/>
              <a:gd name="connsiteY143" fmla="*/ 2153742 h 2323145"/>
              <a:gd name="connsiteX144" fmla="*/ 4702453 w 11269336"/>
              <a:gd name="connsiteY144" fmla="*/ 2151586 h 2323145"/>
              <a:gd name="connsiteX145" fmla="*/ 4678455 w 11269336"/>
              <a:gd name="connsiteY145" fmla="*/ 2156131 h 2323145"/>
              <a:gd name="connsiteX146" fmla="*/ 4593061 w 11269336"/>
              <a:gd name="connsiteY146" fmla="*/ 2171597 h 2323145"/>
              <a:gd name="connsiteX147" fmla="*/ 4579902 w 11269336"/>
              <a:gd name="connsiteY147" fmla="*/ 2177927 h 2323145"/>
              <a:gd name="connsiteX148" fmla="*/ 4533444 w 11269336"/>
              <a:gd name="connsiteY148" fmla="*/ 2181200 h 2323145"/>
              <a:gd name="connsiteX149" fmla="*/ 4492832 w 11269336"/>
              <a:gd name="connsiteY149" fmla="*/ 2188033 h 2323145"/>
              <a:gd name="connsiteX150" fmla="*/ 4467257 w 11269336"/>
              <a:gd name="connsiteY150" fmla="*/ 2196121 h 2323145"/>
              <a:gd name="connsiteX151" fmla="*/ 4459937 w 11269336"/>
              <a:gd name="connsiteY151" fmla="*/ 2195182 h 2323145"/>
              <a:gd name="connsiteX152" fmla="*/ 4433312 w 11269336"/>
              <a:gd name="connsiteY152" fmla="*/ 2199004 h 2323145"/>
              <a:gd name="connsiteX153" fmla="*/ 4420601 w 11269336"/>
              <a:gd name="connsiteY153" fmla="*/ 2205158 h 2323145"/>
              <a:gd name="connsiteX154" fmla="*/ 4405765 w 11269336"/>
              <a:gd name="connsiteY154" fmla="*/ 2199902 h 2323145"/>
              <a:gd name="connsiteX155" fmla="*/ 4401354 w 11269336"/>
              <a:gd name="connsiteY155" fmla="*/ 2194745 h 2323145"/>
              <a:gd name="connsiteX156" fmla="*/ 4383151 w 11269336"/>
              <a:gd name="connsiteY156" fmla="*/ 2201140 h 2323145"/>
              <a:gd name="connsiteX157" fmla="*/ 4366646 w 11269336"/>
              <a:gd name="connsiteY157" fmla="*/ 2198564 h 2323145"/>
              <a:gd name="connsiteX158" fmla="*/ 4354009 w 11269336"/>
              <a:gd name="connsiteY158" fmla="*/ 2204984 h 2323145"/>
              <a:gd name="connsiteX159" fmla="*/ 4348284 w 11269336"/>
              <a:gd name="connsiteY159" fmla="*/ 2205270 h 2323145"/>
              <a:gd name="connsiteX160" fmla="*/ 4333906 w 11269336"/>
              <a:gd name="connsiteY160" fmla="*/ 2205251 h 2323145"/>
              <a:gd name="connsiteX161" fmla="*/ 4308819 w 11269336"/>
              <a:gd name="connsiteY161" fmla="*/ 2203822 h 2323145"/>
              <a:gd name="connsiteX162" fmla="*/ 4301210 w 11269336"/>
              <a:gd name="connsiteY162" fmla="*/ 2204456 h 2323145"/>
              <a:gd name="connsiteX163" fmla="*/ 4283095 w 11269336"/>
              <a:gd name="connsiteY163" fmla="*/ 2198177 h 2323145"/>
              <a:gd name="connsiteX164" fmla="*/ 4250119 w 11269336"/>
              <a:gd name="connsiteY164" fmla="*/ 2196342 h 2323145"/>
              <a:gd name="connsiteX165" fmla="*/ 4189203 w 11269336"/>
              <a:gd name="connsiteY165" fmla="*/ 2178994 h 2323145"/>
              <a:gd name="connsiteX166" fmla="*/ 4154035 w 11269336"/>
              <a:gd name="connsiteY166" fmla="*/ 2171950 h 2323145"/>
              <a:gd name="connsiteX167" fmla="*/ 4129569 w 11269336"/>
              <a:gd name="connsiteY167" fmla="*/ 2163850 h 2323145"/>
              <a:gd name="connsiteX168" fmla="*/ 4061250 w 11269336"/>
              <a:gd name="connsiteY168" fmla="*/ 2159236 h 2323145"/>
              <a:gd name="connsiteX169" fmla="*/ 3945480 w 11269336"/>
              <a:gd name="connsiteY169" fmla="*/ 2158279 h 2323145"/>
              <a:gd name="connsiteX170" fmla="*/ 3921468 w 11269336"/>
              <a:gd name="connsiteY170" fmla="*/ 2156588 h 2323145"/>
              <a:gd name="connsiteX171" fmla="*/ 3903348 w 11269336"/>
              <a:gd name="connsiteY171" fmla="*/ 2149220 h 2323145"/>
              <a:gd name="connsiteX172" fmla="*/ 3901342 w 11269336"/>
              <a:gd name="connsiteY172" fmla="*/ 2142355 h 2323145"/>
              <a:gd name="connsiteX173" fmla="*/ 3888539 w 11269336"/>
              <a:gd name="connsiteY173" fmla="*/ 2140476 h 2323145"/>
              <a:gd name="connsiteX174" fmla="*/ 3885662 w 11269336"/>
              <a:gd name="connsiteY174" fmla="*/ 2138740 h 2323145"/>
              <a:gd name="connsiteX175" fmla="*/ 3868627 w 11269336"/>
              <a:gd name="connsiteY175" fmla="*/ 2130023 h 2323145"/>
              <a:gd name="connsiteX176" fmla="*/ 3819177 w 11269336"/>
              <a:gd name="connsiteY176" fmla="*/ 2142111 h 2323145"/>
              <a:gd name="connsiteX177" fmla="*/ 3769100 w 11269336"/>
              <a:gd name="connsiteY177" fmla="*/ 2131731 h 2323145"/>
              <a:gd name="connsiteX178" fmla="*/ 3562752 w 11269336"/>
              <a:gd name="connsiteY178" fmla="*/ 2131785 h 2323145"/>
              <a:gd name="connsiteX179" fmla="*/ 3541402 w 11269336"/>
              <a:gd name="connsiteY179" fmla="*/ 2106821 h 2323145"/>
              <a:gd name="connsiteX180" fmla="*/ 3365341 w 11269336"/>
              <a:gd name="connsiteY180" fmla="*/ 2077638 h 2323145"/>
              <a:gd name="connsiteX181" fmla="*/ 3170922 w 11269336"/>
              <a:gd name="connsiteY181" fmla="*/ 2115957 h 2323145"/>
              <a:gd name="connsiteX182" fmla="*/ 3156256 w 11269336"/>
              <a:gd name="connsiteY182" fmla="*/ 2124773 h 2323145"/>
              <a:gd name="connsiteX183" fmla="*/ 3140298 w 11269336"/>
              <a:gd name="connsiteY183" fmla="*/ 2129182 h 2323145"/>
              <a:gd name="connsiteX184" fmla="*/ 3138514 w 11269336"/>
              <a:gd name="connsiteY184" fmla="*/ 2128069 h 2323145"/>
              <a:gd name="connsiteX185" fmla="*/ 3120467 w 11269336"/>
              <a:gd name="connsiteY185" fmla="*/ 2128281 h 2323145"/>
              <a:gd name="connsiteX186" fmla="*/ 3116175 w 11269336"/>
              <a:gd name="connsiteY186" fmla="*/ 2131633 h 2323145"/>
              <a:gd name="connsiteX187" fmla="*/ 3103685 w 11269336"/>
              <a:gd name="connsiteY187" fmla="*/ 2132814 h 2323145"/>
              <a:gd name="connsiteX188" fmla="*/ 3078794 w 11269336"/>
              <a:gd name="connsiteY188" fmla="*/ 2137935 h 2323145"/>
              <a:gd name="connsiteX189" fmla="*/ 3074407 w 11269336"/>
              <a:gd name="connsiteY189" fmla="*/ 2136274 h 2323145"/>
              <a:gd name="connsiteX190" fmla="*/ 3037285 w 11269336"/>
              <a:gd name="connsiteY190" fmla="*/ 2139919 h 2323145"/>
              <a:gd name="connsiteX191" fmla="*/ 3036901 w 11269336"/>
              <a:gd name="connsiteY191" fmla="*/ 2138726 h 2323145"/>
              <a:gd name="connsiteX192" fmla="*/ 3026996 w 11269336"/>
              <a:gd name="connsiteY192" fmla="*/ 2134322 h 2323145"/>
              <a:gd name="connsiteX193" fmla="*/ 3007772 w 11269336"/>
              <a:gd name="connsiteY193" fmla="*/ 2128742 h 2323145"/>
              <a:gd name="connsiteX194" fmla="*/ 2965030 w 11269336"/>
              <a:gd name="connsiteY194" fmla="*/ 2100494 h 2323145"/>
              <a:gd name="connsiteX195" fmla="*/ 2926342 w 11269336"/>
              <a:gd name="connsiteY195" fmla="*/ 2104155 h 2323145"/>
              <a:gd name="connsiteX196" fmla="*/ 2918608 w 11269336"/>
              <a:gd name="connsiteY196" fmla="*/ 2104215 h 2323145"/>
              <a:gd name="connsiteX197" fmla="*/ 2918475 w 11269336"/>
              <a:gd name="connsiteY197" fmla="*/ 2103937 h 2323145"/>
              <a:gd name="connsiteX198" fmla="*/ 2910360 w 11269336"/>
              <a:gd name="connsiteY198" fmla="*/ 2103444 h 2323145"/>
              <a:gd name="connsiteX199" fmla="*/ 2904507 w 11269336"/>
              <a:gd name="connsiteY199" fmla="*/ 2104326 h 2323145"/>
              <a:gd name="connsiteX200" fmla="*/ 2889503 w 11269336"/>
              <a:gd name="connsiteY200" fmla="*/ 2104443 h 2323145"/>
              <a:gd name="connsiteX201" fmla="*/ 2884480 w 11269336"/>
              <a:gd name="connsiteY201" fmla="*/ 2102626 h 2323145"/>
              <a:gd name="connsiteX202" fmla="*/ 2882689 w 11269336"/>
              <a:gd name="connsiteY202" fmla="*/ 2099228 h 2323145"/>
              <a:gd name="connsiteX203" fmla="*/ 2881291 w 11269336"/>
              <a:gd name="connsiteY203" fmla="*/ 2099618 h 2323145"/>
              <a:gd name="connsiteX204" fmla="*/ 2853979 w 11269336"/>
              <a:gd name="connsiteY204" fmla="*/ 2090388 h 2323145"/>
              <a:gd name="connsiteX205" fmla="*/ 2791790 w 11269336"/>
              <a:gd name="connsiteY205" fmla="*/ 2080332 h 2323145"/>
              <a:gd name="connsiteX206" fmla="*/ 2755844 w 11269336"/>
              <a:gd name="connsiteY206" fmla="*/ 2078874 h 2323145"/>
              <a:gd name="connsiteX207" fmla="*/ 2657742 w 11269336"/>
              <a:gd name="connsiteY207" fmla="*/ 2070179 h 2323145"/>
              <a:gd name="connsiteX208" fmla="*/ 2559549 w 11269336"/>
              <a:gd name="connsiteY208" fmla="*/ 2057873 h 2323145"/>
              <a:gd name="connsiteX209" fmla="*/ 2512054 w 11269336"/>
              <a:gd name="connsiteY209" fmla="*/ 2031671 h 2323145"/>
              <a:gd name="connsiteX210" fmla="*/ 2506437 w 11269336"/>
              <a:gd name="connsiteY210" fmla="*/ 2030918 h 2323145"/>
              <a:gd name="connsiteX211" fmla="*/ 2491752 w 11269336"/>
              <a:gd name="connsiteY211" fmla="*/ 2033906 h 2323145"/>
              <a:gd name="connsiteX212" fmla="*/ 2486338 w 11269336"/>
              <a:gd name="connsiteY212" fmla="*/ 2035862 h 2323145"/>
              <a:gd name="connsiteX213" fmla="*/ 2478186 w 11269336"/>
              <a:gd name="connsiteY213" fmla="*/ 2036953 h 2323145"/>
              <a:gd name="connsiteX214" fmla="*/ 2477950 w 11269336"/>
              <a:gd name="connsiteY214" fmla="*/ 2036715 h 2323145"/>
              <a:gd name="connsiteX215" fmla="*/ 2470381 w 11269336"/>
              <a:gd name="connsiteY215" fmla="*/ 2038256 h 2323145"/>
              <a:gd name="connsiteX216" fmla="*/ 2433781 w 11269336"/>
              <a:gd name="connsiteY216" fmla="*/ 2049140 h 2323145"/>
              <a:gd name="connsiteX217" fmla="*/ 2381172 w 11269336"/>
              <a:gd name="connsiteY217" fmla="*/ 2030645 h 2323145"/>
              <a:gd name="connsiteX218" fmla="*/ 2360198 w 11269336"/>
              <a:gd name="connsiteY218" fmla="*/ 2029059 h 2323145"/>
              <a:gd name="connsiteX219" fmla="*/ 2348815 w 11269336"/>
              <a:gd name="connsiteY219" fmla="*/ 2026798 h 2323145"/>
              <a:gd name="connsiteX220" fmla="*/ 2347988 w 11269336"/>
              <a:gd name="connsiteY220" fmla="*/ 2025745 h 2323145"/>
              <a:gd name="connsiteX221" fmla="*/ 2312920 w 11269336"/>
              <a:gd name="connsiteY221" fmla="*/ 2036311 h 2323145"/>
              <a:gd name="connsiteX222" fmla="*/ 2307986 w 11269336"/>
              <a:gd name="connsiteY222" fmla="*/ 2035583 h 2323145"/>
              <a:gd name="connsiteX223" fmla="*/ 2285481 w 11269336"/>
              <a:gd name="connsiteY223" fmla="*/ 2045197 h 2323145"/>
              <a:gd name="connsiteX224" fmla="*/ 2273666 w 11269336"/>
              <a:gd name="connsiteY224" fmla="*/ 2048710 h 2323145"/>
              <a:gd name="connsiteX225" fmla="*/ 2270719 w 11269336"/>
              <a:gd name="connsiteY225" fmla="*/ 2052702 h 2323145"/>
              <a:gd name="connsiteX226" fmla="*/ 2253080 w 11269336"/>
              <a:gd name="connsiteY226" fmla="*/ 2056363 h 2323145"/>
              <a:gd name="connsiteX227" fmla="*/ 2250906 w 11269336"/>
              <a:gd name="connsiteY227" fmla="*/ 2055654 h 2323145"/>
              <a:gd name="connsiteX228" fmla="*/ 2236905 w 11269336"/>
              <a:gd name="connsiteY228" fmla="*/ 2062882 h 2323145"/>
              <a:gd name="connsiteX229" fmla="*/ 2225830 w 11269336"/>
              <a:gd name="connsiteY229" fmla="*/ 2074027 h 2323145"/>
              <a:gd name="connsiteX230" fmla="*/ 2073776 w 11269336"/>
              <a:gd name="connsiteY230" fmla="*/ 2089244 h 2323145"/>
              <a:gd name="connsiteX231" fmla="*/ 1948256 w 11269336"/>
              <a:gd name="connsiteY231" fmla="*/ 2146616 h 2323145"/>
              <a:gd name="connsiteX232" fmla="*/ 1865582 w 11269336"/>
              <a:gd name="connsiteY232" fmla="*/ 2153738 h 2323145"/>
              <a:gd name="connsiteX233" fmla="*/ 1835210 w 11269336"/>
              <a:gd name="connsiteY233" fmla="*/ 2134244 h 2323145"/>
              <a:gd name="connsiteX234" fmla="*/ 1632661 w 11269336"/>
              <a:gd name="connsiteY234" fmla="*/ 2173882 h 2323145"/>
              <a:gd name="connsiteX235" fmla="*/ 1579590 w 11269336"/>
              <a:gd name="connsiteY235" fmla="*/ 2173680 h 2323145"/>
              <a:gd name="connsiteX236" fmla="*/ 1535601 w 11269336"/>
              <a:gd name="connsiteY236" fmla="*/ 2194590 h 2323145"/>
              <a:gd name="connsiteX237" fmla="*/ 1515594 w 11269336"/>
              <a:gd name="connsiteY237" fmla="*/ 2189622 h 2323145"/>
              <a:gd name="connsiteX238" fmla="*/ 1512113 w 11269336"/>
              <a:gd name="connsiteY238" fmla="*/ 2188534 h 2323145"/>
              <a:gd name="connsiteX239" fmla="*/ 1498838 w 11269336"/>
              <a:gd name="connsiteY239" fmla="*/ 2189213 h 2323145"/>
              <a:gd name="connsiteX240" fmla="*/ 1494279 w 11269336"/>
              <a:gd name="connsiteY240" fmla="*/ 2183112 h 2323145"/>
              <a:gd name="connsiteX241" fmla="*/ 1473714 w 11269336"/>
              <a:gd name="connsiteY241" fmla="*/ 2179625 h 2323145"/>
              <a:gd name="connsiteX242" fmla="*/ 1449503 w 11269336"/>
              <a:gd name="connsiteY242" fmla="*/ 2182633 h 2323145"/>
              <a:gd name="connsiteX243" fmla="*/ 1266687 w 11269336"/>
              <a:gd name="connsiteY243" fmla="*/ 2212688 h 2323145"/>
              <a:gd name="connsiteX244" fmla="*/ 1239614 w 11269336"/>
              <a:gd name="connsiteY244" fmla="*/ 2209727 h 2323145"/>
              <a:gd name="connsiteX245" fmla="*/ 1202436 w 11269336"/>
              <a:gd name="connsiteY245" fmla="*/ 2209817 h 2323145"/>
              <a:gd name="connsiteX246" fmla="*/ 1136097 w 11269336"/>
              <a:gd name="connsiteY246" fmla="*/ 2205112 h 2323145"/>
              <a:gd name="connsiteX247" fmla="*/ 988232 w 11269336"/>
              <a:gd name="connsiteY247" fmla="*/ 2235635 h 2323145"/>
              <a:gd name="connsiteX248" fmla="*/ 981959 w 11269336"/>
              <a:gd name="connsiteY248" fmla="*/ 2231607 h 2323145"/>
              <a:gd name="connsiteX249" fmla="*/ 938600 w 11269336"/>
              <a:gd name="connsiteY249" fmla="*/ 2238113 h 2323145"/>
              <a:gd name="connsiteX250" fmla="*/ 791788 w 11269336"/>
              <a:gd name="connsiteY250" fmla="*/ 2293224 h 2323145"/>
              <a:gd name="connsiteX251" fmla="*/ 706914 w 11269336"/>
              <a:gd name="connsiteY251" fmla="*/ 2305046 h 2323145"/>
              <a:gd name="connsiteX252" fmla="*/ 675971 w 11269336"/>
              <a:gd name="connsiteY252" fmla="*/ 2304030 h 2323145"/>
              <a:gd name="connsiteX253" fmla="*/ 624180 w 11269336"/>
              <a:gd name="connsiteY253" fmla="*/ 2302650 h 2323145"/>
              <a:gd name="connsiteX254" fmla="*/ 583453 w 11269336"/>
              <a:gd name="connsiteY254" fmla="*/ 2288788 h 2323145"/>
              <a:gd name="connsiteX255" fmla="*/ 540946 w 11269336"/>
              <a:gd name="connsiteY255" fmla="*/ 2292721 h 2323145"/>
              <a:gd name="connsiteX256" fmla="*/ 533680 w 11269336"/>
              <a:gd name="connsiteY256" fmla="*/ 2310233 h 2323145"/>
              <a:gd name="connsiteX257" fmla="*/ 487366 w 11269336"/>
              <a:gd name="connsiteY257" fmla="*/ 2309053 h 2323145"/>
              <a:gd name="connsiteX258" fmla="*/ 416820 w 11269336"/>
              <a:gd name="connsiteY258" fmla="*/ 2305443 h 2323145"/>
              <a:gd name="connsiteX259" fmla="*/ 376805 w 11269336"/>
              <a:gd name="connsiteY259" fmla="*/ 2307647 h 2323145"/>
              <a:gd name="connsiteX260" fmla="*/ 266777 w 11269336"/>
              <a:gd name="connsiteY260" fmla="*/ 2309012 h 2323145"/>
              <a:gd name="connsiteX261" fmla="*/ 156013 w 11269336"/>
              <a:gd name="connsiteY261" fmla="*/ 2306832 h 2323145"/>
              <a:gd name="connsiteX262" fmla="*/ 87258 w 11269336"/>
              <a:gd name="connsiteY262" fmla="*/ 2285511 h 2323145"/>
              <a:gd name="connsiteX263" fmla="*/ 23798 w 11269336"/>
              <a:gd name="connsiteY263" fmla="*/ 2281822 h 2323145"/>
              <a:gd name="connsiteX264" fmla="*/ 0 w 11269336"/>
              <a:gd name="connsiteY264" fmla="*/ 2285369 h 2323145"/>
              <a:gd name="connsiteX265" fmla="*/ 0 w 11269336"/>
              <a:gd name="connsiteY265"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162278 w 11269336"/>
              <a:gd name="connsiteY21" fmla="*/ 704724 h 2323145"/>
              <a:gd name="connsiteX22" fmla="*/ 8977138 w 11269336"/>
              <a:gd name="connsiteY22" fmla="*/ 774970 h 2323145"/>
              <a:gd name="connsiteX23" fmla="*/ 8947030 w 11269336"/>
              <a:gd name="connsiteY23" fmla="*/ 814934 h 2323145"/>
              <a:gd name="connsiteX24" fmla="*/ 8914746 w 11269336"/>
              <a:gd name="connsiteY24" fmla="*/ 826428 h 2323145"/>
              <a:gd name="connsiteX25" fmla="*/ 8917778 w 11269336"/>
              <a:gd name="connsiteY25" fmla="*/ 835198 h 2323145"/>
              <a:gd name="connsiteX26" fmla="*/ 8905560 w 11269336"/>
              <a:gd name="connsiteY26" fmla="*/ 838358 h 2323145"/>
              <a:gd name="connsiteX27" fmla="*/ 8897564 w 11269336"/>
              <a:gd name="connsiteY27" fmla="*/ 834287 h 2323145"/>
              <a:gd name="connsiteX28" fmla="*/ 8878040 w 11269336"/>
              <a:gd name="connsiteY28" fmla="*/ 844150 h 2323145"/>
              <a:gd name="connsiteX29" fmla="*/ 8882654 w 11269336"/>
              <a:gd name="connsiteY29" fmla="*/ 892768 h 2323145"/>
              <a:gd name="connsiteX30" fmla="*/ 8795998 w 11269336"/>
              <a:gd name="connsiteY30" fmla="*/ 863337 h 2323145"/>
              <a:gd name="connsiteX31" fmla="*/ 8776970 w 11269336"/>
              <a:gd name="connsiteY31" fmla="*/ 885177 h 2323145"/>
              <a:gd name="connsiteX32" fmla="*/ 8755719 w 11269336"/>
              <a:gd name="connsiteY32" fmla="*/ 889754 h 2323145"/>
              <a:gd name="connsiteX33" fmla="*/ 8743257 w 11269336"/>
              <a:gd name="connsiteY33" fmla="*/ 904723 h 2323145"/>
              <a:gd name="connsiteX34" fmla="*/ 8721366 w 11269336"/>
              <a:gd name="connsiteY34" fmla="*/ 904711 h 2323145"/>
              <a:gd name="connsiteX35" fmla="*/ 8678353 w 11269336"/>
              <a:gd name="connsiteY35" fmla="*/ 926318 h 2323145"/>
              <a:gd name="connsiteX36" fmla="*/ 8636849 w 11269336"/>
              <a:gd name="connsiteY36" fmla="*/ 937900 h 2323145"/>
              <a:gd name="connsiteX37" fmla="*/ 8620213 w 11269336"/>
              <a:gd name="connsiteY37" fmla="*/ 943068 h 2323145"/>
              <a:gd name="connsiteX38" fmla="*/ 8612581 w 11269336"/>
              <a:gd name="connsiteY38" fmla="*/ 952695 h 2323145"/>
              <a:gd name="connsiteX39" fmla="*/ 8589038 w 11269336"/>
              <a:gd name="connsiteY39" fmla="*/ 963892 h 2323145"/>
              <a:gd name="connsiteX40" fmla="*/ 8579950 w 11269336"/>
              <a:gd name="connsiteY40" fmla="*/ 960899 h 2323145"/>
              <a:gd name="connsiteX41" fmla="*/ 8579319 w 11269336"/>
              <a:gd name="connsiteY41" fmla="*/ 965630 h 2323145"/>
              <a:gd name="connsiteX42" fmla="*/ 8547429 w 11269336"/>
              <a:gd name="connsiteY42" fmla="*/ 984506 h 2323145"/>
              <a:gd name="connsiteX43" fmla="*/ 8478704 w 11269336"/>
              <a:gd name="connsiteY43" fmla="*/ 1025490 h 2323145"/>
              <a:gd name="connsiteX44" fmla="*/ 8461421 w 11269336"/>
              <a:gd name="connsiteY44" fmla="*/ 1035512 h 2323145"/>
              <a:gd name="connsiteX45" fmla="*/ 8445003 w 11269336"/>
              <a:gd name="connsiteY45" fmla="*/ 1036851 h 2323145"/>
              <a:gd name="connsiteX46" fmla="*/ 8357350 w 11269336"/>
              <a:gd name="connsiteY46" fmla="*/ 1060213 h 2323145"/>
              <a:gd name="connsiteX47" fmla="*/ 8335565 w 11269336"/>
              <a:gd name="connsiteY47" fmla="*/ 1061151 h 2323145"/>
              <a:gd name="connsiteX48" fmla="*/ 8325267 w 11269336"/>
              <a:gd name="connsiteY48" fmla="*/ 1055919 h 2323145"/>
              <a:gd name="connsiteX49" fmla="*/ 8293586 w 11269336"/>
              <a:gd name="connsiteY49" fmla="*/ 1076144 h 2323145"/>
              <a:gd name="connsiteX50" fmla="*/ 8242405 w 11269336"/>
              <a:gd name="connsiteY50" fmla="*/ 1095960 h 2323145"/>
              <a:gd name="connsiteX51" fmla="*/ 8197391 w 11269336"/>
              <a:gd name="connsiteY51" fmla="*/ 1107746 h 2323145"/>
              <a:gd name="connsiteX52" fmla="*/ 8081474 w 11269336"/>
              <a:gd name="connsiteY52" fmla="*/ 1130125 h 2323145"/>
              <a:gd name="connsiteX53" fmla="*/ 8053585 w 11269336"/>
              <a:gd name="connsiteY53" fmla="*/ 1129169 h 2323145"/>
              <a:gd name="connsiteX54" fmla="*/ 8038422 w 11269336"/>
              <a:gd name="connsiteY54" fmla="*/ 1119092 h 2323145"/>
              <a:gd name="connsiteX55" fmla="*/ 8029450 w 11269336"/>
              <a:gd name="connsiteY55" fmla="*/ 1125592 h 2323145"/>
              <a:gd name="connsiteX56" fmla="*/ 7959552 w 11269336"/>
              <a:gd name="connsiteY56" fmla="*/ 1140188 h 2323145"/>
              <a:gd name="connsiteX57" fmla="*/ 7914188 w 11269336"/>
              <a:gd name="connsiteY57" fmla="*/ 1150862 h 2323145"/>
              <a:gd name="connsiteX58" fmla="*/ 7914918 w 11269336"/>
              <a:gd name="connsiteY58" fmla="*/ 1168758 h 2323145"/>
              <a:gd name="connsiteX59" fmla="*/ 7875510 w 11269336"/>
              <a:gd name="connsiteY59" fmla="*/ 1183153 h 2323145"/>
              <a:gd name="connsiteX60" fmla="*/ 7829932 w 11269336"/>
              <a:gd name="connsiteY60" fmla="*/ 1180782 h 2323145"/>
              <a:gd name="connsiteX61" fmla="*/ 7779182 w 11269336"/>
              <a:gd name="connsiteY61" fmla="*/ 1192665 h 2323145"/>
              <a:gd name="connsiteX62" fmla="*/ 7748774 w 11269336"/>
              <a:gd name="connsiteY62" fmla="*/ 1199586 h 2323145"/>
              <a:gd name="connsiteX63" fmla="*/ 7671846 w 11269336"/>
              <a:gd name="connsiteY63" fmla="*/ 1231966 h 2323145"/>
              <a:gd name="connsiteX64" fmla="*/ 7554146 w 11269336"/>
              <a:gd name="connsiteY64" fmla="*/ 1319748 h 2323145"/>
              <a:gd name="connsiteX65" fmla="*/ 7515052 w 11269336"/>
              <a:gd name="connsiteY65" fmla="*/ 1336718 h 2323145"/>
              <a:gd name="connsiteX66" fmla="*/ 7507193 w 11269336"/>
              <a:gd name="connsiteY66" fmla="*/ 1334617 h 2323145"/>
              <a:gd name="connsiteX67" fmla="*/ 7461694 w 11269336"/>
              <a:gd name="connsiteY67" fmla="*/ 1375866 h 2323145"/>
              <a:gd name="connsiteX68" fmla="*/ 7377571 w 11269336"/>
              <a:gd name="connsiteY68" fmla="*/ 1400128 h 2323145"/>
              <a:gd name="connsiteX69" fmla="*/ 7311261 w 11269336"/>
              <a:gd name="connsiteY69" fmla="*/ 1412652 h 2323145"/>
              <a:gd name="connsiteX70" fmla="*/ 7275307 w 11269336"/>
              <a:gd name="connsiteY70" fmla="*/ 1422171 h 2323145"/>
              <a:gd name="connsiteX71" fmla="*/ 7247783 w 11269336"/>
              <a:gd name="connsiteY71" fmla="*/ 1426330 h 2323145"/>
              <a:gd name="connsiteX72" fmla="*/ 7185047 w 11269336"/>
              <a:gd name="connsiteY72" fmla="*/ 1451812 h 2323145"/>
              <a:gd name="connsiteX73" fmla="*/ 7084117 w 11269336"/>
              <a:gd name="connsiteY73" fmla="*/ 1500281 h 2323145"/>
              <a:gd name="connsiteX74" fmla="*/ 7062011 w 11269336"/>
              <a:gd name="connsiteY74" fmla="*/ 1509183 h 2323145"/>
              <a:gd name="connsiteX75" fmla="*/ 7040555 w 11269336"/>
              <a:gd name="connsiteY75" fmla="*/ 1511207 h 2323145"/>
              <a:gd name="connsiteX76" fmla="*/ 7033438 w 11269336"/>
              <a:gd name="connsiteY76" fmla="*/ 1506772 h 2323145"/>
              <a:gd name="connsiteX77" fmla="*/ 7020886 w 11269336"/>
              <a:gd name="connsiteY77" fmla="*/ 1510764 h 2323145"/>
              <a:gd name="connsiteX78" fmla="*/ 7017033 w 11269336"/>
              <a:gd name="connsiteY78" fmla="*/ 1510650 h 2323145"/>
              <a:gd name="connsiteX79" fmla="*/ 6995460 w 11269336"/>
              <a:gd name="connsiteY79" fmla="*/ 1511173 h 2323145"/>
              <a:gd name="connsiteX80" fmla="*/ 6962144 w 11269336"/>
              <a:gd name="connsiteY80" fmla="*/ 1541508 h 2323145"/>
              <a:gd name="connsiteX81" fmla="*/ 6910674 w 11269336"/>
              <a:gd name="connsiteY81" fmla="*/ 1554793 h 2323145"/>
              <a:gd name="connsiteX82" fmla="*/ 6732152 w 11269336"/>
              <a:gd name="connsiteY82" fmla="*/ 1642538 h 2323145"/>
              <a:gd name="connsiteX83" fmla="*/ 6694106 w 11269336"/>
              <a:gd name="connsiteY83" fmla="*/ 1632377 h 2323145"/>
              <a:gd name="connsiteX84" fmla="*/ 6617223 w 11269336"/>
              <a:gd name="connsiteY84" fmla="*/ 1659889 h 2323145"/>
              <a:gd name="connsiteX85" fmla="*/ 6521138 w 11269336"/>
              <a:gd name="connsiteY85" fmla="*/ 1744340 h 2323145"/>
              <a:gd name="connsiteX86" fmla="*/ 6380677 w 11269336"/>
              <a:gd name="connsiteY86" fmla="*/ 1796883 h 2323145"/>
              <a:gd name="connsiteX87" fmla="*/ 6374897 w 11269336"/>
              <a:gd name="connsiteY87" fmla="*/ 1809910 h 2323145"/>
              <a:gd name="connsiteX88" fmla="*/ 6364545 w 11269336"/>
              <a:gd name="connsiteY88" fmla="*/ 1820090 h 2323145"/>
              <a:gd name="connsiteX89" fmla="*/ 6362126 w 11269336"/>
              <a:gd name="connsiteY89" fmla="*/ 1819991 h 2323145"/>
              <a:gd name="connsiteX90" fmla="*/ 6346673 w 11269336"/>
              <a:gd name="connsiteY90" fmla="*/ 1827824 h 2323145"/>
              <a:gd name="connsiteX91" fmla="*/ 6345588 w 11269336"/>
              <a:gd name="connsiteY91" fmla="*/ 1832232 h 2323145"/>
              <a:gd name="connsiteX92" fmla="*/ 6335708 w 11269336"/>
              <a:gd name="connsiteY92" fmla="*/ 1838451 h 2323145"/>
              <a:gd name="connsiteX93" fmla="*/ 6318182 w 11269336"/>
              <a:gd name="connsiteY93" fmla="*/ 1852975 h 2323145"/>
              <a:gd name="connsiteX94" fmla="*/ 6313084 w 11269336"/>
              <a:gd name="connsiteY94" fmla="*/ 1853561 h 2323145"/>
              <a:gd name="connsiteX95" fmla="*/ 6283816 w 11269336"/>
              <a:gd name="connsiteY95" fmla="*/ 1872148 h 2323145"/>
              <a:gd name="connsiteX96" fmla="*/ 6282550 w 11269336"/>
              <a:gd name="connsiteY96" fmla="*/ 1871392 h 2323145"/>
              <a:gd name="connsiteX97" fmla="*/ 6270527 w 11269336"/>
              <a:gd name="connsiteY97" fmla="*/ 1872208 h 2323145"/>
              <a:gd name="connsiteX98" fmla="*/ 6249518 w 11269336"/>
              <a:gd name="connsiteY98" fmla="*/ 1876079 h 2323145"/>
              <a:gd name="connsiteX99" fmla="*/ 6190386 w 11269336"/>
              <a:gd name="connsiteY99" fmla="*/ 1872478 h 2323145"/>
              <a:gd name="connsiteX100" fmla="*/ 6159777 w 11269336"/>
              <a:gd name="connsiteY100" fmla="*/ 1891745 h 2323145"/>
              <a:gd name="connsiteX101" fmla="*/ 6153131 w 11269336"/>
              <a:gd name="connsiteY101" fmla="*/ 1895079 h 2323145"/>
              <a:gd name="connsiteX102" fmla="*/ 6152798 w 11269336"/>
              <a:gd name="connsiteY102" fmla="*/ 1894920 h 2323145"/>
              <a:gd name="connsiteX103" fmla="*/ 6145388 w 11269336"/>
              <a:gd name="connsiteY103" fmla="*/ 1897990 h 2323145"/>
              <a:gd name="connsiteX104" fmla="*/ 6141014 w 11269336"/>
              <a:gd name="connsiteY104" fmla="*/ 1901155 h 2323145"/>
              <a:gd name="connsiteX105" fmla="*/ 6128122 w 11269336"/>
              <a:gd name="connsiteY105" fmla="*/ 1907623 h 2323145"/>
              <a:gd name="connsiteX106" fmla="*/ 6122351 w 11269336"/>
              <a:gd name="connsiteY106" fmla="*/ 1908359 h 2323145"/>
              <a:gd name="connsiteX107" fmla="*/ 6064750 w 11269336"/>
              <a:gd name="connsiteY107" fmla="*/ 1896394 h 2323145"/>
              <a:gd name="connsiteX108" fmla="*/ 5964230 w 11269336"/>
              <a:gd name="connsiteY108" fmla="*/ 1910038 h 2323145"/>
              <a:gd name="connsiteX109" fmla="*/ 5865399 w 11269336"/>
              <a:gd name="connsiteY109" fmla="*/ 1926966 h 2323145"/>
              <a:gd name="connsiteX110" fmla="*/ 5829951 w 11269336"/>
              <a:gd name="connsiteY110" fmla="*/ 1934755 h 2323145"/>
              <a:gd name="connsiteX111" fmla="*/ 5765285 w 11269336"/>
              <a:gd name="connsiteY111" fmla="*/ 1941322 h 2323145"/>
              <a:gd name="connsiteX112" fmla="*/ 5734750 w 11269336"/>
              <a:gd name="connsiteY112" fmla="*/ 1939793 h 2323145"/>
              <a:gd name="connsiteX113" fmla="*/ 5733569 w 11269336"/>
              <a:gd name="connsiteY113" fmla="*/ 1940505 h 2323145"/>
              <a:gd name="connsiteX114" fmla="*/ 5730329 w 11269336"/>
              <a:gd name="connsiteY114" fmla="*/ 1937845 h 2323145"/>
              <a:gd name="connsiteX115" fmla="*/ 5724661 w 11269336"/>
              <a:gd name="connsiteY115" fmla="*/ 1937455 h 2323145"/>
              <a:gd name="connsiteX116" fmla="*/ 5710186 w 11269336"/>
              <a:gd name="connsiteY116" fmla="*/ 1941370 h 2323145"/>
              <a:gd name="connsiteX117" fmla="*/ 5704910 w 11269336"/>
              <a:gd name="connsiteY117" fmla="*/ 1943663 h 2323145"/>
              <a:gd name="connsiteX118" fmla="*/ 5696836 w 11269336"/>
              <a:gd name="connsiteY118" fmla="*/ 1945271 h 2323145"/>
              <a:gd name="connsiteX119" fmla="*/ 5696583 w 11269336"/>
              <a:gd name="connsiteY119" fmla="*/ 1945050 h 2323145"/>
              <a:gd name="connsiteX120" fmla="*/ 5689123 w 11269336"/>
              <a:gd name="connsiteY120" fmla="*/ 1947067 h 2323145"/>
              <a:gd name="connsiteX121" fmla="*/ 5653291 w 11269336"/>
              <a:gd name="connsiteY121" fmla="*/ 1960245 h 2323145"/>
              <a:gd name="connsiteX122" fmla="*/ 5599385 w 11269336"/>
              <a:gd name="connsiteY122" fmla="*/ 1945198 h 2323145"/>
              <a:gd name="connsiteX123" fmla="*/ 5578300 w 11269336"/>
              <a:gd name="connsiteY123" fmla="*/ 1944963 h 2323145"/>
              <a:gd name="connsiteX124" fmla="*/ 5566758 w 11269336"/>
              <a:gd name="connsiteY124" fmla="*/ 1943441 h 2323145"/>
              <a:gd name="connsiteX125" fmla="*/ 5565857 w 11269336"/>
              <a:gd name="connsiteY125" fmla="*/ 1942445 h 2323145"/>
              <a:gd name="connsiteX126" fmla="*/ 5531534 w 11269336"/>
              <a:gd name="connsiteY126" fmla="*/ 1955208 h 2323145"/>
              <a:gd name="connsiteX127" fmla="*/ 5526552 w 11269336"/>
              <a:gd name="connsiteY127" fmla="*/ 1954799 h 2323145"/>
              <a:gd name="connsiteX128" fmla="*/ 5504723 w 11269336"/>
              <a:gd name="connsiteY128" fmla="*/ 1965811 h 2323145"/>
              <a:gd name="connsiteX129" fmla="*/ 5493156 w 11269336"/>
              <a:gd name="connsiteY129" fmla="*/ 1970063 h 2323145"/>
              <a:gd name="connsiteX130" fmla="*/ 5490486 w 11269336"/>
              <a:gd name="connsiteY130" fmla="*/ 1974227 h 2323145"/>
              <a:gd name="connsiteX131" fmla="*/ 5473107 w 11269336"/>
              <a:gd name="connsiteY131" fmla="*/ 1979001 h 2323145"/>
              <a:gd name="connsiteX132" fmla="*/ 5470885 w 11269336"/>
              <a:gd name="connsiteY132" fmla="*/ 1978432 h 2323145"/>
              <a:gd name="connsiteX133" fmla="*/ 5457393 w 11269336"/>
              <a:gd name="connsiteY133" fmla="*/ 1986525 h 2323145"/>
              <a:gd name="connsiteX134" fmla="*/ 5447102 w 11269336"/>
              <a:gd name="connsiteY134" fmla="*/ 1998329 h 2323145"/>
              <a:gd name="connsiteX135" fmla="*/ 5159151 w 11269336"/>
              <a:gd name="connsiteY135" fmla="*/ 2029640 h 2323145"/>
              <a:gd name="connsiteX136" fmla="*/ 5041688 w 11269336"/>
              <a:gd name="connsiteY136" fmla="*/ 2022334 h 2323145"/>
              <a:gd name="connsiteX137" fmla="*/ 4860988 w 11269336"/>
              <a:gd name="connsiteY137" fmla="*/ 2135698 h 2323145"/>
              <a:gd name="connsiteX138" fmla="*/ 4807902 w 11269336"/>
              <a:gd name="connsiteY138" fmla="*/ 2138894 h 2323145"/>
              <a:gd name="connsiteX139" fmla="*/ 4765388 w 11269336"/>
              <a:gd name="connsiteY139" fmla="*/ 2162525 h 2323145"/>
              <a:gd name="connsiteX140" fmla="*/ 4745033 w 11269336"/>
              <a:gd name="connsiteY140" fmla="*/ 2158859 h 2323145"/>
              <a:gd name="connsiteX141" fmla="*/ 4741475 w 11269336"/>
              <a:gd name="connsiteY141" fmla="*/ 2157998 h 2323145"/>
              <a:gd name="connsiteX142" fmla="*/ 4728247 w 11269336"/>
              <a:gd name="connsiteY142" fmla="*/ 2159526 h 2323145"/>
              <a:gd name="connsiteX143" fmla="*/ 4723263 w 11269336"/>
              <a:gd name="connsiteY143" fmla="*/ 2153742 h 2323145"/>
              <a:gd name="connsiteX144" fmla="*/ 4702453 w 11269336"/>
              <a:gd name="connsiteY144" fmla="*/ 2151586 h 2323145"/>
              <a:gd name="connsiteX145" fmla="*/ 4678455 w 11269336"/>
              <a:gd name="connsiteY145" fmla="*/ 2156131 h 2323145"/>
              <a:gd name="connsiteX146" fmla="*/ 4593061 w 11269336"/>
              <a:gd name="connsiteY146" fmla="*/ 2171597 h 2323145"/>
              <a:gd name="connsiteX147" fmla="*/ 4579902 w 11269336"/>
              <a:gd name="connsiteY147" fmla="*/ 2177927 h 2323145"/>
              <a:gd name="connsiteX148" fmla="*/ 4533444 w 11269336"/>
              <a:gd name="connsiteY148" fmla="*/ 2181200 h 2323145"/>
              <a:gd name="connsiteX149" fmla="*/ 4492832 w 11269336"/>
              <a:gd name="connsiteY149" fmla="*/ 2188033 h 2323145"/>
              <a:gd name="connsiteX150" fmla="*/ 4467257 w 11269336"/>
              <a:gd name="connsiteY150" fmla="*/ 2196121 h 2323145"/>
              <a:gd name="connsiteX151" fmla="*/ 4459937 w 11269336"/>
              <a:gd name="connsiteY151" fmla="*/ 2195182 h 2323145"/>
              <a:gd name="connsiteX152" fmla="*/ 4433312 w 11269336"/>
              <a:gd name="connsiteY152" fmla="*/ 2199004 h 2323145"/>
              <a:gd name="connsiteX153" fmla="*/ 4420601 w 11269336"/>
              <a:gd name="connsiteY153" fmla="*/ 2205158 h 2323145"/>
              <a:gd name="connsiteX154" fmla="*/ 4405765 w 11269336"/>
              <a:gd name="connsiteY154" fmla="*/ 2199902 h 2323145"/>
              <a:gd name="connsiteX155" fmla="*/ 4401354 w 11269336"/>
              <a:gd name="connsiteY155" fmla="*/ 2194745 h 2323145"/>
              <a:gd name="connsiteX156" fmla="*/ 4383151 w 11269336"/>
              <a:gd name="connsiteY156" fmla="*/ 2201140 h 2323145"/>
              <a:gd name="connsiteX157" fmla="*/ 4366646 w 11269336"/>
              <a:gd name="connsiteY157" fmla="*/ 2198564 h 2323145"/>
              <a:gd name="connsiteX158" fmla="*/ 4354009 w 11269336"/>
              <a:gd name="connsiteY158" fmla="*/ 2204984 h 2323145"/>
              <a:gd name="connsiteX159" fmla="*/ 4348284 w 11269336"/>
              <a:gd name="connsiteY159" fmla="*/ 2205270 h 2323145"/>
              <a:gd name="connsiteX160" fmla="*/ 4333906 w 11269336"/>
              <a:gd name="connsiteY160" fmla="*/ 2205251 h 2323145"/>
              <a:gd name="connsiteX161" fmla="*/ 4308819 w 11269336"/>
              <a:gd name="connsiteY161" fmla="*/ 2203822 h 2323145"/>
              <a:gd name="connsiteX162" fmla="*/ 4301210 w 11269336"/>
              <a:gd name="connsiteY162" fmla="*/ 2204456 h 2323145"/>
              <a:gd name="connsiteX163" fmla="*/ 4283095 w 11269336"/>
              <a:gd name="connsiteY163" fmla="*/ 2198177 h 2323145"/>
              <a:gd name="connsiteX164" fmla="*/ 4250119 w 11269336"/>
              <a:gd name="connsiteY164" fmla="*/ 2196342 h 2323145"/>
              <a:gd name="connsiteX165" fmla="*/ 4189203 w 11269336"/>
              <a:gd name="connsiteY165" fmla="*/ 2178994 h 2323145"/>
              <a:gd name="connsiteX166" fmla="*/ 4154035 w 11269336"/>
              <a:gd name="connsiteY166" fmla="*/ 2171950 h 2323145"/>
              <a:gd name="connsiteX167" fmla="*/ 4129569 w 11269336"/>
              <a:gd name="connsiteY167" fmla="*/ 2163850 h 2323145"/>
              <a:gd name="connsiteX168" fmla="*/ 4061250 w 11269336"/>
              <a:gd name="connsiteY168" fmla="*/ 2159236 h 2323145"/>
              <a:gd name="connsiteX169" fmla="*/ 3945480 w 11269336"/>
              <a:gd name="connsiteY169" fmla="*/ 2158279 h 2323145"/>
              <a:gd name="connsiteX170" fmla="*/ 3921468 w 11269336"/>
              <a:gd name="connsiteY170" fmla="*/ 2156588 h 2323145"/>
              <a:gd name="connsiteX171" fmla="*/ 3903348 w 11269336"/>
              <a:gd name="connsiteY171" fmla="*/ 2149220 h 2323145"/>
              <a:gd name="connsiteX172" fmla="*/ 3901342 w 11269336"/>
              <a:gd name="connsiteY172" fmla="*/ 2142355 h 2323145"/>
              <a:gd name="connsiteX173" fmla="*/ 3888539 w 11269336"/>
              <a:gd name="connsiteY173" fmla="*/ 2140476 h 2323145"/>
              <a:gd name="connsiteX174" fmla="*/ 3885662 w 11269336"/>
              <a:gd name="connsiteY174" fmla="*/ 2138740 h 2323145"/>
              <a:gd name="connsiteX175" fmla="*/ 3868627 w 11269336"/>
              <a:gd name="connsiteY175" fmla="*/ 2130023 h 2323145"/>
              <a:gd name="connsiteX176" fmla="*/ 3819177 w 11269336"/>
              <a:gd name="connsiteY176" fmla="*/ 2142111 h 2323145"/>
              <a:gd name="connsiteX177" fmla="*/ 3769100 w 11269336"/>
              <a:gd name="connsiteY177" fmla="*/ 2131731 h 2323145"/>
              <a:gd name="connsiteX178" fmla="*/ 3562752 w 11269336"/>
              <a:gd name="connsiteY178" fmla="*/ 2131785 h 2323145"/>
              <a:gd name="connsiteX179" fmla="*/ 3541402 w 11269336"/>
              <a:gd name="connsiteY179" fmla="*/ 2106821 h 2323145"/>
              <a:gd name="connsiteX180" fmla="*/ 3365341 w 11269336"/>
              <a:gd name="connsiteY180" fmla="*/ 2077638 h 2323145"/>
              <a:gd name="connsiteX181" fmla="*/ 3170922 w 11269336"/>
              <a:gd name="connsiteY181" fmla="*/ 2115957 h 2323145"/>
              <a:gd name="connsiteX182" fmla="*/ 3156256 w 11269336"/>
              <a:gd name="connsiteY182" fmla="*/ 2124773 h 2323145"/>
              <a:gd name="connsiteX183" fmla="*/ 3140298 w 11269336"/>
              <a:gd name="connsiteY183" fmla="*/ 2129182 h 2323145"/>
              <a:gd name="connsiteX184" fmla="*/ 3138514 w 11269336"/>
              <a:gd name="connsiteY184" fmla="*/ 2128069 h 2323145"/>
              <a:gd name="connsiteX185" fmla="*/ 3120467 w 11269336"/>
              <a:gd name="connsiteY185" fmla="*/ 2128281 h 2323145"/>
              <a:gd name="connsiteX186" fmla="*/ 3116175 w 11269336"/>
              <a:gd name="connsiteY186" fmla="*/ 2131633 h 2323145"/>
              <a:gd name="connsiteX187" fmla="*/ 3103685 w 11269336"/>
              <a:gd name="connsiteY187" fmla="*/ 2132814 h 2323145"/>
              <a:gd name="connsiteX188" fmla="*/ 3078794 w 11269336"/>
              <a:gd name="connsiteY188" fmla="*/ 2137935 h 2323145"/>
              <a:gd name="connsiteX189" fmla="*/ 3074407 w 11269336"/>
              <a:gd name="connsiteY189" fmla="*/ 2136274 h 2323145"/>
              <a:gd name="connsiteX190" fmla="*/ 3037285 w 11269336"/>
              <a:gd name="connsiteY190" fmla="*/ 2139919 h 2323145"/>
              <a:gd name="connsiteX191" fmla="*/ 3036901 w 11269336"/>
              <a:gd name="connsiteY191" fmla="*/ 2138726 h 2323145"/>
              <a:gd name="connsiteX192" fmla="*/ 3026996 w 11269336"/>
              <a:gd name="connsiteY192" fmla="*/ 2134322 h 2323145"/>
              <a:gd name="connsiteX193" fmla="*/ 3007772 w 11269336"/>
              <a:gd name="connsiteY193" fmla="*/ 2128742 h 2323145"/>
              <a:gd name="connsiteX194" fmla="*/ 2965030 w 11269336"/>
              <a:gd name="connsiteY194" fmla="*/ 2100494 h 2323145"/>
              <a:gd name="connsiteX195" fmla="*/ 2926342 w 11269336"/>
              <a:gd name="connsiteY195" fmla="*/ 2104155 h 2323145"/>
              <a:gd name="connsiteX196" fmla="*/ 2918608 w 11269336"/>
              <a:gd name="connsiteY196" fmla="*/ 2104215 h 2323145"/>
              <a:gd name="connsiteX197" fmla="*/ 2918475 w 11269336"/>
              <a:gd name="connsiteY197" fmla="*/ 2103937 h 2323145"/>
              <a:gd name="connsiteX198" fmla="*/ 2910360 w 11269336"/>
              <a:gd name="connsiteY198" fmla="*/ 2103444 h 2323145"/>
              <a:gd name="connsiteX199" fmla="*/ 2904507 w 11269336"/>
              <a:gd name="connsiteY199" fmla="*/ 2104326 h 2323145"/>
              <a:gd name="connsiteX200" fmla="*/ 2889503 w 11269336"/>
              <a:gd name="connsiteY200" fmla="*/ 2104443 h 2323145"/>
              <a:gd name="connsiteX201" fmla="*/ 2884480 w 11269336"/>
              <a:gd name="connsiteY201" fmla="*/ 2102626 h 2323145"/>
              <a:gd name="connsiteX202" fmla="*/ 2882689 w 11269336"/>
              <a:gd name="connsiteY202" fmla="*/ 2099228 h 2323145"/>
              <a:gd name="connsiteX203" fmla="*/ 2881291 w 11269336"/>
              <a:gd name="connsiteY203" fmla="*/ 2099618 h 2323145"/>
              <a:gd name="connsiteX204" fmla="*/ 2853979 w 11269336"/>
              <a:gd name="connsiteY204" fmla="*/ 2090388 h 2323145"/>
              <a:gd name="connsiteX205" fmla="*/ 2791790 w 11269336"/>
              <a:gd name="connsiteY205" fmla="*/ 2080332 h 2323145"/>
              <a:gd name="connsiteX206" fmla="*/ 2755844 w 11269336"/>
              <a:gd name="connsiteY206" fmla="*/ 2078874 h 2323145"/>
              <a:gd name="connsiteX207" fmla="*/ 2657742 w 11269336"/>
              <a:gd name="connsiteY207" fmla="*/ 2070179 h 2323145"/>
              <a:gd name="connsiteX208" fmla="*/ 2559549 w 11269336"/>
              <a:gd name="connsiteY208" fmla="*/ 2057873 h 2323145"/>
              <a:gd name="connsiteX209" fmla="*/ 2512054 w 11269336"/>
              <a:gd name="connsiteY209" fmla="*/ 2031671 h 2323145"/>
              <a:gd name="connsiteX210" fmla="*/ 2506437 w 11269336"/>
              <a:gd name="connsiteY210" fmla="*/ 2030918 h 2323145"/>
              <a:gd name="connsiteX211" fmla="*/ 2491752 w 11269336"/>
              <a:gd name="connsiteY211" fmla="*/ 2033906 h 2323145"/>
              <a:gd name="connsiteX212" fmla="*/ 2486338 w 11269336"/>
              <a:gd name="connsiteY212" fmla="*/ 2035862 h 2323145"/>
              <a:gd name="connsiteX213" fmla="*/ 2478186 w 11269336"/>
              <a:gd name="connsiteY213" fmla="*/ 2036953 h 2323145"/>
              <a:gd name="connsiteX214" fmla="*/ 2477950 w 11269336"/>
              <a:gd name="connsiteY214" fmla="*/ 2036715 h 2323145"/>
              <a:gd name="connsiteX215" fmla="*/ 2470381 w 11269336"/>
              <a:gd name="connsiteY215" fmla="*/ 2038256 h 2323145"/>
              <a:gd name="connsiteX216" fmla="*/ 2433781 w 11269336"/>
              <a:gd name="connsiteY216" fmla="*/ 2049140 h 2323145"/>
              <a:gd name="connsiteX217" fmla="*/ 2381172 w 11269336"/>
              <a:gd name="connsiteY217" fmla="*/ 2030645 h 2323145"/>
              <a:gd name="connsiteX218" fmla="*/ 2360198 w 11269336"/>
              <a:gd name="connsiteY218" fmla="*/ 2029059 h 2323145"/>
              <a:gd name="connsiteX219" fmla="*/ 2348815 w 11269336"/>
              <a:gd name="connsiteY219" fmla="*/ 2026798 h 2323145"/>
              <a:gd name="connsiteX220" fmla="*/ 2347988 w 11269336"/>
              <a:gd name="connsiteY220" fmla="*/ 2025745 h 2323145"/>
              <a:gd name="connsiteX221" fmla="*/ 2312920 w 11269336"/>
              <a:gd name="connsiteY221" fmla="*/ 2036311 h 2323145"/>
              <a:gd name="connsiteX222" fmla="*/ 2307986 w 11269336"/>
              <a:gd name="connsiteY222" fmla="*/ 2035583 h 2323145"/>
              <a:gd name="connsiteX223" fmla="*/ 2285481 w 11269336"/>
              <a:gd name="connsiteY223" fmla="*/ 2045197 h 2323145"/>
              <a:gd name="connsiteX224" fmla="*/ 2273666 w 11269336"/>
              <a:gd name="connsiteY224" fmla="*/ 2048710 h 2323145"/>
              <a:gd name="connsiteX225" fmla="*/ 2270719 w 11269336"/>
              <a:gd name="connsiteY225" fmla="*/ 2052702 h 2323145"/>
              <a:gd name="connsiteX226" fmla="*/ 2253080 w 11269336"/>
              <a:gd name="connsiteY226" fmla="*/ 2056363 h 2323145"/>
              <a:gd name="connsiteX227" fmla="*/ 2250906 w 11269336"/>
              <a:gd name="connsiteY227" fmla="*/ 2055654 h 2323145"/>
              <a:gd name="connsiteX228" fmla="*/ 2236905 w 11269336"/>
              <a:gd name="connsiteY228" fmla="*/ 2062882 h 2323145"/>
              <a:gd name="connsiteX229" fmla="*/ 2225830 w 11269336"/>
              <a:gd name="connsiteY229" fmla="*/ 2074027 h 2323145"/>
              <a:gd name="connsiteX230" fmla="*/ 2073776 w 11269336"/>
              <a:gd name="connsiteY230" fmla="*/ 2089244 h 2323145"/>
              <a:gd name="connsiteX231" fmla="*/ 1948256 w 11269336"/>
              <a:gd name="connsiteY231" fmla="*/ 2146616 h 2323145"/>
              <a:gd name="connsiteX232" fmla="*/ 1865582 w 11269336"/>
              <a:gd name="connsiteY232" fmla="*/ 2153738 h 2323145"/>
              <a:gd name="connsiteX233" fmla="*/ 1835210 w 11269336"/>
              <a:gd name="connsiteY233" fmla="*/ 2134244 h 2323145"/>
              <a:gd name="connsiteX234" fmla="*/ 1632661 w 11269336"/>
              <a:gd name="connsiteY234" fmla="*/ 2173882 h 2323145"/>
              <a:gd name="connsiteX235" fmla="*/ 1579590 w 11269336"/>
              <a:gd name="connsiteY235" fmla="*/ 2173680 h 2323145"/>
              <a:gd name="connsiteX236" fmla="*/ 1535601 w 11269336"/>
              <a:gd name="connsiteY236" fmla="*/ 2194590 h 2323145"/>
              <a:gd name="connsiteX237" fmla="*/ 1515594 w 11269336"/>
              <a:gd name="connsiteY237" fmla="*/ 2189622 h 2323145"/>
              <a:gd name="connsiteX238" fmla="*/ 1512113 w 11269336"/>
              <a:gd name="connsiteY238" fmla="*/ 2188534 h 2323145"/>
              <a:gd name="connsiteX239" fmla="*/ 1498838 w 11269336"/>
              <a:gd name="connsiteY239" fmla="*/ 2189213 h 2323145"/>
              <a:gd name="connsiteX240" fmla="*/ 1494279 w 11269336"/>
              <a:gd name="connsiteY240" fmla="*/ 2183112 h 2323145"/>
              <a:gd name="connsiteX241" fmla="*/ 1473714 w 11269336"/>
              <a:gd name="connsiteY241" fmla="*/ 2179625 h 2323145"/>
              <a:gd name="connsiteX242" fmla="*/ 1449503 w 11269336"/>
              <a:gd name="connsiteY242" fmla="*/ 2182633 h 2323145"/>
              <a:gd name="connsiteX243" fmla="*/ 1266687 w 11269336"/>
              <a:gd name="connsiteY243" fmla="*/ 2212688 h 2323145"/>
              <a:gd name="connsiteX244" fmla="*/ 1239614 w 11269336"/>
              <a:gd name="connsiteY244" fmla="*/ 2209727 h 2323145"/>
              <a:gd name="connsiteX245" fmla="*/ 1202436 w 11269336"/>
              <a:gd name="connsiteY245" fmla="*/ 2209817 h 2323145"/>
              <a:gd name="connsiteX246" fmla="*/ 1136097 w 11269336"/>
              <a:gd name="connsiteY246" fmla="*/ 2205112 h 2323145"/>
              <a:gd name="connsiteX247" fmla="*/ 988232 w 11269336"/>
              <a:gd name="connsiteY247" fmla="*/ 2235635 h 2323145"/>
              <a:gd name="connsiteX248" fmla="*/ 981959 w 11269336"/>
              <a:gd name="connsiteY248" fmla="*/ 2231607 h 2323145"/>
              <a:gd name="connsiteX249" fmla="*/ 938600 w 11269336"/>
              <a:gd name="connsiteY249" fmla="*/ 2238113 h 2323145"/>
              <a:gd name="connsiteX250" fmla="*/ 791788 w 11269336"/>
              <a:gd name="connsiteY250" fmla="*/ 2293224 h 2323145"/>
              <a:gd name="connsiteX251" fmla="*/ 706914 w 11269336"/>
              <a:gd name="connsiteY251" fmla="*/ 2305046 h 2323145"/>
              <a:gd name="connsiteX252" fmla="*/ 675971 w 11269336"/>
              <a:gd name="connsiteY252" fmla="*/ 2304030 h 2323145"/>
              <a:gd name="connsiteX253" fmla="*/ 624180 w 11269336"/>
              <a:gd name="connsiteY253" fmla="*/ 2302650 h 2323145"/>
              <a:gd name="connsiteX254" fmla="*/ 583453 w 11269336"/>
              <a:gd name="connsiteY254" fmla="*/ 2288788 h 2323145"/>
              <a:gd name="connsiteX255" fmla="*/ 540946 w 11269336"/>
              <a:gd name="connsiteY255" fmla="*/ 2292721 h 2323145"/>
              <a:gd name="connsiteX256" fmla="*/ 533680 w 11269336"/>
              <a:gd name="connsiteY256" fmla="*/ 2310233 h 2323145"/>
              <a:gd name="connsiteX257" fmla="*/ 487366 w 11269336"/>
              <a:gd name="connsiteY257" fmla="*/ 2309053 h 2323145"/>
              <a:gd name="connsiteX258" fmla="*/ 416820 w 11269336"/>
              <a:gd name="connsiteY258" fmla="*/ 2305443 h 2323145"/>
              <a:gd name="connsiteX259" fmla="*/ 376805 w 11269336"/>
              <a:gd name="connsiteY259" fmla="*/ 2307647 h 2323145"/>
              <a:gd name="connsiteX260" fmla="*/ 266777 w 11269336"/>
              <a:gd name="connsiteY260" fmla="*/ 2309012 h 2323145"/>
              <a:gd name="connsiteX261" fmla="*/ 156013 w 11269336"/>
              <a:gd name="connsiteY261" fmla="*/ 2306832 h 2323145"/>
              <a:gd name="connsiteX262" fmla="*/ 87258 w 11269336"/>
              <a:gd name="connsiteY262" fmla="*/ 2285511 h 2323145"/>
              <a:gd name="connsiteX263" fmla="*/ 23798 w 11269336"/>
              <a:gd name="connsiteY263" fmla="*/ 2281822 h 2323145"/>
              <a:gd name="connsiteX264" fmla="*/ 0 w 11269336"/>
              <a:gd name="connsiteY264" fmla="*/ 2285369 h 2323145"/>
              <a:gd name="connsiteX265" fmla="*/ 0 w 11269336"/>
              <a:gd name="connsiteY265"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162278 w 11269336"/>
              <a:gd name="connsiteY21" fmla="*/ 704724 h 2323145"/>
              <a:gd name="connsiteX22" fmla="*/ 8977138 w 11269336"/>
              <a:gd name="connsiteY22" fmla="*/ 774970 h 2323145"/>
              <a:gd name="connsiteX23" fmla="*/ 9070855 w 11269336"/>
              <a:gd name="connsiteY23" fmla="*/ 794621 h 2323145"/>
              <a:gd name="connsiteX24" fmla="*/ 8914746 w 11269336"/>
              <a:gd name="connsiteY24" fmla="*/ 826428 h 2323145"/>
              <a:gd name="connsiteX25" fmla="*/ 8917778 w 11269336"/>
              <a:gd name="connsiteY25" fmla="*/ 835198 h 2323145"/>
              <a:gd name="connsiteX26" fmla="*/ 8905560 w 11269336"/>
              <a:gd name="connsiteY26" fmla="*/ 838358 h 2323145"/>
              <a:gd name="connsiteX27" fmla="*/ 8897564 w 11269336"/>
              <a:gd name="connsiteY27" fmla="*/ 834287 h 2323145"/>
              <a:gd name="connsiteX28" fmla="*/ 8878040 w 11269336"/>
              <a:gd name="connsiteY28" fmla="*/ 844150 h 2323145"/>
              <a:gd name="connsiteX29" fmla="*/ 8882654 w 11269336"/>
              <a:gd name="connsiteY29" fmla="*/ 892768 h 2323145"/>
              <a:gd name="connsiteX30" fmla="*/ 8795998 w 11269336"/>
              <a:gd name="connsiteY30" fmla="*/ 863337 h 2323145"/>
              <a:gd name="connsiteX31" fmla="*/ 8776970 w 11269336"/>
              <a:gd name="connsiteY31" fmla="*/ 885177 h 2323145"/>
              <a:gd name="connsiteX32" fmla="*/ 8755719 w 11269336"/>
              <a:gd name="connsiteY32" fmla="*/ 889754 h 2323145"/>
              <a:gd name="connsiteX33" fmla="*/ 8743257 w 11269336"/>
              <a:gd name="connsiteY33" fmla="*/ 904723 h 2323145"/>
              <a:gd name="connsiteX34" fmla="*/ 8721366 w 11269336"/>
              <a:gd name="connsiteY34" fmla="*/ 904711 h 2323145"/>
              <a:gd name="connsiteX35" fmla="*/ 8678353 w 11269336"/>
              <a:gd name="connsiteY35" fmla="*/ 926318 h 2323145"/>
              <a:gd name="connsiteX36" fmla="*/ 8636849 w 11269336"/>
              <a:gd name="connsiteY36" fmla="*/ 937900 h 2323145"/>
              <a:gd name="connsiteX37" fmla="*/ 8620213 w 11269336"/>
              <a:gd name="connsiteY37" fmla="*/ 943068 h 2323145"/>
              <a:gd name="connsiteX38" fmla="*/ 8612581 w 11269336"/>
              <a:gd name="connsiteY38" fmla="*/ 952695 h 2323145"/>
              <a:gd name="connsiteX39" fmla="*/ 8589038 w 11269336"/>
              <a:gd name="connsiteY39" fmla="*/ 963892 h 2323145"/>
              <a:gd name="connsiteX40" fmla="*/ 8579950 w 11269336"/>
              <a:gd name="connsiteY40" fmla="*/ 960899 h 2323145"/>
              <a:gd name="connsiteX41" fmla="*/ 8579319 w 11269336"/>
              <a:gd name="connsiteY41" fmla="*/ 965630 h 2323145"/>
              <a:gd name="connsiteX42" fmla="*/ 8547429 w 11269336"/>
              <a:gd name="connsiteY42" fmla="*/ 984506 h 2323145"/>
              <a:gd name="connsiteX43" fmla="*/ 8478704 w 11269336"/>
              <a:gd name="connsiteY43" fmla="*/ 1025490 h 2323145"/>
              <a:gd name="connsiteX44" fmla="*/ 8461421 w 11269336"/>
              <a:gd name="connsiteY44" fmla="*/ 1035512 h 2323145"/>
              <a:gd name="connsiteX45" fmla="*/ 8445003 w 11269336"/>
              <a:gd name="connsiteY45" fmla="*/ 1036851 h 2323145"/>
              <a:gd name="connsiteX46" fmla="*/ 8357350 w 11269336"/>
              <a:gd name="connsiteY46" fmla="*/ 1060213 h 2323145"/>
              <a:gd name="connsiteX47" fmla="*/ 8335565 w 11269336"/>
              <a:gd name="connsiteY47" fmla="*/ 1061151 h 2323145"/>
              <a:gd name="connsiteX48" fmla="*/ 8325267 w 11269336"/>
              <a:gd name="connsiteY48" fmla="*/ 1055919 h 2323145"/>
              <a:gd name="connsiteX49" fmla="*/ 8293586 w 11269336"/>
              <a:gd name="connsiteY49" fmla="*/ 1076144 h 2323145"/>
              <a:gd name="connsiteX50" fmla="*/ 8242405 w 11269336"/>
              <a:gd name="connsiteY50" fmla="*/ 1095960 h 2323145"/>
              <a:gd name="connsiteX51" fmla="*/ 8197391 w 11269336"/>
              <a:gd name="connsiteY51" fmla="*/ 1107746 h 2323145"/>
              <a:gd name="connsiteX52" fmla="*/ 8081474 w 11269336"/>
              <a:gd name="connsiteY52" fmla="*/ 1130125 h 2323145"/>
              <a:gd name="connsiteX53" fmla="*/ 8053585 w 11269336"/>
              <a:gd name="connsiteY53" fmla="*/ 1129169 h 2323145"/>
              <a:gd name="connsiteX54" fmla="*/ 8038422 w 11269336"/>
              <a:gd name="connsiteY54" fmla="*/ 1119092 h 2323145"/>
              <a:gd name="connsiteX55" fmla="*/ 8029450 w 11269336"/>
              <a:gd name="connsiteY55" fmla="*/ 1125592 h 2323145"/>
              <a:gd name="connsiteX56" fmla="*/ 7959552 w 11269336"/>
              <a:gd name="connsiteY56" fmla="*/ 1140188 h 2323145"/>
              <a:gd name="connsiteX57" fmla="*/ 7914188 w 11269336"/>
              <a:gd name="connsiteY57" fmla="*/ 1150862 h 2323145"/>
              <a:gd name="connsiteX58" fmla="*/ 7914918 w 11269336"/>
              <a:gd name="connsiteY58" fmla="*/ 1168758 h 2323145"/>
              <a:gd name="connsiteX59" fmla="*/ 7875510 w 11269336"/>
              <a:gd name="connsiteY59" fmla="*/ 1183153 h 2323145"/>
              <a:gd name="connsiteX60" fmla="*/ 7829932 w 11269336"/>
              <a:gd name="connsiteY60" fmla="*/ 1180782 h 2323145"/>
              <a:gd name="connsiteX61" fmla="*/ 7779182 w 11269336"/>
              <a:gd name="connsiteY61" fmla="*/ 1192665 h 2323145"/>
              <a:gd name="connsiteX62" fmla="*/ 7748774 w 11269336"/>
              <a:gd name="connsiteY62" fmla="*/ 1199586 h 2323145"/>
              <a:gd name="connsiteX63" fmla="*/ 7671846 w 11269336"/>
              <a:gd name="connsiteY63" fmla="*/ 1231966 h 2323145"/>
              <a:gd name="connsiteX64" fmla="*/ 7554146 w 11269336"/>
              <a:gd name="connsiteY64" fmla="*/ 1319748 h 2323145"/>
              <a:gd name="connsiteX65" fmla="*/ 7515052 w 11269336"/>
              <a:gd name="connsiteY65" fmla="*/ 1336718 h 2323145"/>
              <a:gd name="connsiteX66" fmla="*/ 7507193 w 11269336"/>
              <a:gd name="connsiteY66" fmla="*/ 1334617 h 2323145"/>
              <a:gd name="connsiteX67" fmla="*/ 7461694 w 11269336"/>
              <a:gd name="connsiteY67" fmla="*/ 1375866 h 2323145"/>
              <a:gd name="connsiteX68" fmla="*/ 7377571 w 11269336"/>
              <a:gd name="connsiteY68" fmla="*/ 1400128 h 2323145"/>
              <a:gd name="connsiteX69" fmla="*/ 7311261 w 11269336"/>
              <a:gd name="connsiteY69" fmla="*/ 1412652 h 2323145"/>
              <a:gd name="connsiteX70" fmla="*/ 7275307 w 11269336"/>
              <a:gd name="connsiteY70" fmla="*/ 1422171 h 2323145"/>
              <a:gd name="connsiteX71" fmla="*/ 7247783 w 11269336"/>
              <a:gd name="connsiteY71" fmla="*/ 1426330 h 2323145"/>
              <a:gd name="connsiteX72" fmla="*/ 7185047 w 11269336"/>
              <a:gd name="connsiteY72" fmla="*/ 1451812 h 2323145"/>
              <a:gd name="connsiteX73" fmla="*/ 7084117 w 11269336"/>
              <a:gd name="connsiteY73" fmla="*/ 1500281 h 2323145"/>
              <a:gd name="connsiteX74" fmla="*/ 7062011 w 11269336"/>
              <a:gd name="connsiteY74" fmla="*/ 1509183 h 2323145"/>
              <a:gd name="connsiteX75" fmla="*/ 7040555 w 11269336"/>
              <a:gd name="connsiteY75" fmla="*/ 1511207 h 2323145"/>
              <a:gd name="connsiteX76" fmla="*/ 7033438 w 11269336"/>
              <a:gd name="connsiteY76" fmla="*/ 1506772 h 2323145"/>
              <a:gd name="connsiteX77" fmla="*/ 7020886 w 11269336"/>
              <a:gd name="connsiteY77" fmla="*/ 1510764 h 2323145"/>
              <a:gd name="connsiteX78" fmla="*/ 7017033 w 11269336"/>
              <a:gd name="connsiteY78" fmla="*/ 1510650 h 2323145"/>
              <a:gd name="connsiteX79" fmla="*/ 6995460 w 11269336"/>
              <a:gd name="connsiteY79" fmla="*/ 1511173 h 2323145"/>
              <a:gd name="connsiteX80" fmla="*/ 6962144 w 11269336"/>
              <a:gd name="connsiteY80" fmla="*/ 1541508 h 2323145"/>
              <a:gd name="connsiteX81" fmla="*/ 6910674 w 11269336"/>
              <a:gd name="connsiteY81" fmla="*/ 1554793 h 2323145"/>
              <a:gd name="connsiteX82" fmla="*/ 6732152 w 11269336"/>
              <a:gd name="connsiteY82" fmla="*/ 1642538 h 2323145"/>
              <a:gd name="connsiteX83" fmla="*/ 6694106 w 11269336"/>
              <a:gd name="connsiteY83" fmla="*/ 1632377 h 2323145"/>
              <a:gd name="connsiteX84" fmla="*/ 6617223 w 11269336"/>
              <a:gd name="connsiteY84" fmla="*/ 1659889 h 2323145"/>
              <a:gd name="connsiteX85" fmla="*/ 6521138 w 11269336"/>
              <a:gd name="connsiteY85" fmla="*/ 1744340 h 2323145"/>
              <a:gd name="connsiteX86" fmla="*/ 6380677 w 11269336"/>
              <a:gd name="connsiteY86" fmla="*/ 1796883 h 2323145"/>
              <a:gd name="connsiteX87" fmla="*/ 6374897 w 11269336"/>
              <a:gd name="connsiteY87" fmla="*/ 1809910 h 2323145"/>
              <a:gd name="connsiteX88" fmla="*/ 6364545 w 11269336"/>
              <a:gd name="connsiteY88" fmla="*/ 1820090 h 2323145"/>
              <a:gd name="connsiteX89" fmla="*/ 6362126 w 11269336"/>
              <a:gd name="connsiteY89" fmla="*/ 1819991 h 2323145"/>
              <a:gd name="connsiteX90" fmla="*/ 6346673 w 11269336"/>
              <a:gd name="connsiteY90" fmla="*/ 1827824 h 2323145"/>
              <a:gd name="connsiteX91" fmla="*/ 6345588 w 11269336"/>
              <a:gd name="connsiteY91" fmla="*/ 1832232 h 2323145"/>
              <a:gd name="connsiteX92" fmla="*/ 6335708 w 11269336"/>
              <a:gd name="connsiteY92" fmla="*/ 1838451 h 2323145"/>
              <a:gd name="connsiteX93" fmla="*/ 6318182 w 11269336"/>
              <a:gd name="connsiteY93" fmla="*/ 1852975 h 2323145"/>
              <a:gd name="connsiteX94" fmla="*/ 6313084 w 11269336"/>
              <a:gd name="connsiteY94" fmla="*/ 1853561 h 2323145"/>
              <a:gd name="connsiteX95" fmla="*/ 6283816 w 11269336"/>
              <a:gd name="connsiteY95" fmla="*/ 1872148 h 2323145"/>
              <a:gd name="connsiteX96" fmla="*/ 6282550 w 11269336"/>
              <a:gd name="connsiteY96" fmla="*/ 1871392 h 2323145"/>
              <a:gd name="connsiteX97" fmla="*/ 6270527 w 11269336"/>
              <a:gd name="connsiteY97" fmla="*/ 1872208 h 2323145"/>
              <a:gd name="connsiteX98" fmla="*/ 6249518 w 11269336"/>
              <a:gd name="connsiteY98" fmla="*/ 1876079 h 2323145"/>
              <a:gd name="connsiteX99" fmla="*/ 6190386 w 11269336"/>
              <a:gd name="connsiteY99" fmla="*/ 1872478 h 2323145"/>
              <a:gd name="connsiteX100" fmla="*/ 6159777 w 11269336"/>
              <a:gd name="connsiteY100" fmla="*/ 1891745 h 2323145"/>
              <a:gd name="connsiteX101" fmla="*/ 6153131 w 11269336"/>
              <a:gd name="connsiteY101" fmla="*/ 1895079 h 2323145"/>
              <a:gd name="connsiteX102" fmla="*/ 6152798 w 11269336"/>
              <a:gd name="connsiteY102" fmla="*/ 1894920 h 2323145"/>
              <a:gd name="connsiteX103" fmla="*/ 6145388 w 11269336"/>
              <a:gd name="connsiteY103" fmla="*/ 1897990 h 2323145"/>
              <a:gd name="connsiteX104" fmla="*/ 6141014 w 11269336"/>
              <a:gd name="connsiteY104" fmla="*/ 1901155 h 2323145"/>
              <a:gd name="connsiteX105" fmla="*/ 6128122 w 11269336"/>
              <a:gd name="connsiteY105" fmla="*/ 1907623 h 2323145"/>
              <a:gd name="connsiteX106" fmla="*/ 6122351 w 11269336"/>
              <a:gd name="connsiteY106" fmla="*/ 1908359 h 2323145"/>
              <a:gd name="connsiteX107" fmla="*/ 6064750 w 11269336"/>
              <a:gd name="connsiteY107" fmla="*/ 1896394 h 2323145"/>
              <a:gd name="connsiteX108" fmla="*/ 5964230 w 11269336"/>
              <a:gd name="connsiteY108" fmla="*/ 1910038 h 2323145"/>
              <a:gd name="connsiteX109" fmla="*/ 5865399 w 11269336"/>
              <a:gd name="connsiteY109" fmla="*/ 1926966 h 2323145"/>
              <a:gd name="connsiteX110" fmla="*/ 5829951 w 11269336"/>
              <a:gd name="connsiteY110" fmla="*/ 1934755 h 2323145"/>
              <a:gd name="connsiteX111" fmla="*/ 5765285 w 11269336"/>
              <a:gd name="connsiteY111" fmla="*/ 1941322 h 2323145"/>
              <a:gd name="connsiteX112" fmla="*/ 5734750 w 11269336"/>
              <a:gd name="connsiteY112" fmla="*/ 1939793 h 2323145"/>
              <a:gd name="connsiteX113" fmla="*/ 5733569 w 11269336"/>
              <a:gd name="connsiteY113" fmla="*/ 1940505 h 2323145"/>
              <a:gd name="connsiteX114" fmla="*/ 5730329 w 11269336"/>
              <a:gd name="connsiteY114" fmla="*/ 1937845 h 2323145"/>
              <a:gd name="connsiteX115" fmla="*/ 5724661 w 11269336"/>
              <a:gd name="connsiteY115" fmla="*/ 1937455 h 2323145"/>
              <a:gd name="connsiteX116" fmla="*/ 5710186 w 11269336"/>
              <a:gd name="connsiteY116" fmla="*/ 1941370 h 2323145"/>
              <a:gd name="connsiteX117" fmla="*/ 5704910 w 11269336"/>
              <a:gd name="connsiteY117" fmla="*/ 1943663 h 2323145"/>
              <a:gd name="connsiteX118" fmla="*/ 5696836 w 11269336"/>
              <a:gd name="connsiteY118" fmla="*/ 1945271 h 2323145"/>
              <a:gd name="connsiteX119" fmla="*/ 5696583 w 11269336"/>
              <a:gd name="connsiteY119" fmla="*/ 1945050 h 2323145"/>
              <a:gd name="connsiteX120" fmla="*/ 5689123 w 11269336"/>
              <a:gd name="connsiteY120" fmla="*/ 1947067 h 2323145"/>
              <a:gd name="connsiteX121" fmla="*/ 5653291 w 11269336"/>
              <a:gd name="connsiteY121" fmla="*/ 1960245 h 2323145"/>
              <a:gd name="connsiteX122" fmla="*/ 5599385 w 11269336"/>
              <a:gd name="connsiteY122" fmla="*/ 1945198 h 2323145"/>
              <a:gd name="connsiteX123" fmla="*/ 5578300 w 11269336"/>
              <a:gd name="connsiteY123" fmla="*/ 1944963 h 2323145"/>
              <a:gd name="connsiteX124" fmla="*/ 5566758 w 11269336"/>
              <a:gd name="connsiteY124" fmla="*/ 1943441 h 2323145"/>
              <a:gd name="connsiteX125" fmla="*/ 5565857 w 11269336"/>
              <a:gd name="connsiteY125" fmla="*/ 1942445 h 2323145"/>
              <a:gd name="connsiteX126" fmla="*/ 5531534 w 11269336"/>
              <a:gd name="connsiteY126" fmla="*/ 1955208 h 2323145"/>
              <a:gd name="connsiteX127" fmla="*/ 5526552 w 11269336"/>
              <a:gd name="connsiteY127" fmla="*/ 1954799 h 2323145"/>
              <a:gd name="connsiteX128" fmla="*/ 5504723 w 11269336"/>
              <a:gd name="connsiteY128" fmla="*/ 1965811 h 2323145"/>
              <a:gd name="connsiteX129" fmla="*/ 5493156 w 11269336"/>
              <a:gd name="connsiteY129" fmla="*/ 1970063 h 2323145"/>
              <a:gd name="connsiteX130" fmla="*/ 5490486 w 11269336"/>
              <a:gd name="connsiteY130" fmla="*/ 1974227 h 2323145"/>
              <a:gd name="connsiteX131" fmla="*/ 5473107 w 11269336"/>
              <a:gd name="connsiteY131" fmla="*/ 1979001 h 2323145"/>
              <a:gd name="connsiteX132" fmla="*/ 5470885 w 11269336"/>
              <a:gd name="connsiteY132" fmla="*/ 1978432 h 2323145"/>
              <a:gd name="connsiteX133" fmla="*/ 5457393 w 11269336"/>
              <a:gd name="connsiteY133" fmla="*/ 1986525 h 2323145"/>
              <a:gd name="connsiteX134" fmla="*/ 5447102 w 11269336"/>
              <a:gd name="connsiteY134" fmla="*/ 1998329 h 2323145"/>
              <a:gd name="connsiteX135" fmla="*/ 5159151 w 11269336"/>
              <a:gd name="connsiteY135" fmla="*/ 2029640 h 2323145"/>
              <a:gd name="connsiteX136" fmla="*/ 5041688 w 11269336"/>
              <a:gd name="connsiteY136" fmla="*/ 2022334 h 2323145"/>
              <a:gd name="connsiteX137" fmla="*/ 4860988 w 11269336"/>
              <a:gd name="connsiteY137" fmla="*/ 2135698 h 2323145"/>
              <a:gd name="connsiteX138" fmla="*/ 4807902 w 11269336"/>
              <a:gd name="connsiteY138" fmla="*/ 2138894 h 2323145"/>
              <a:gd name="connsiteX139" fmla="*/ 4765388 w 11269336"/>
              <a:gd name="connsiteY139" fmla="*/ 2162525 h 2323145"/>
              <a:gd name="connsiteX140" fmla="*/ 4745033 w 11269336"/>
              <a:gd name="connsiteY140" fmla="*/ 2158859 h 2323145"/>
              <a:gd name="connsiteX141" fmla="*/ 4741475 w 11269336"/>
              <a:gd name="connsiteY141" fmla="*/ 2157998 h 2323145"/>
              <a:gd name="connsiteX142" fmla="*/ 4728247 w 11269336"/>
              <a:gd name="connsiteY142" fmla="*/ 2159526 h 2323145"/>
              <a:gd name="connsiteX143" fmla="*/ 4723263 w 11269336"/>
              <a:gd name="connsiteY143" fmla="*/ 2153742 h 2323145"/>
              <a:gd name="connsiteX144" fmla="*/ 4702453 w 11269336"/>
              <a:gd name="connsiteY144" fmla="*/ 2151586 h 2323145"/>
              <a:gd name="connsiteX145" fmla="*/ 4678455 w 11269336"/>
              <a:gd name="connsiteY145" fmla="*/ 2156131 h 2323145"/>
              <a:gd name="connsiteX146" fmla="*/ 4593061 w 11269336"/>
              <a:gd name="connsiteY146" fmla="*/ 2171597 h 2323145"/>
              <a:gd name="connsiteX147" fmla="*/ 4579902 w 11269336"/>
              <a:gd name="connsiteY147" fmla="*/ 2177927 h 2323145"/>
              <a:gd name="connsiteX148" fmla="*/ 4533444 w 11269336"/>
              <a:gd name="connsiteY148" fmla="*/ 2181200 h 2323145"/>
              <a:gd name="connsiteX149" fmla="*/ 4492832 w 11269336"/>
              <a:gd name="connsiteY149" fmla="*/ 2188033 h 2323145"/>
              <a:gd name="connsiteX150" fmla="*/ 4467257 w 11269336"/>
              <a:gd name="connsiteY150" fmla="*/ 2196121 h 2323145"/>
              <a:gd name="connsiteX151" fmla="*/ 4459937 w 11269336"/>
              <a:gd name="connsiteY151" fmla="*/ 2195182 h 2323145"/>
              <a:gd name="connsiteX152" fmla="*/ 4433312 w 11269336"/>
              <a:gd name="connsiteY152" fmla="*/ 2199004 h 2323145"/>
              <a:gd name="connsiteX153" fmla="*/ 4420601 w 11269336"/>
              <a:gd name="connsiteY153" fmla="*/ 2205158 h 2323145"/>
              <a:gd name="connsiteX154" fmla="*/ 4405765 w 11269336"/>
              <a:gd name="connsiteY154" fmla="*/ 2199902 h 2323145"/>
              <a:gd name="connsiteX155" fmla="*/ 4401354 w 11269336"/>
              <a:gd name="connsiteY155" fmla="*/ 2194745 h 2323145"/>
              <a:gd name="connsiteX156" fmla="*/ 4383151 w 11269336"/>
              <a:gd name="connsiteY156" fmla="*/ 2201140 h 2323145"/>
              <a:gd name="connsiteX157" fmla="*/ 4366646 w 11269336"/>
              <a:gd name="connsiteY157" fmla="*/ 2198564 h 2323145"/>
              <a:gd name="connsiteX158" fmla="*/ 4354009 w 11269336"/>
              <a:gd name="connsiteY158" fmla="*/ 2204984 h 2323145"/>
              <a:gd name="connsiteX159" fmla="*/ 4348284 w 11269336"/>
              <a:gd name="connsiteY159" fmla="*/ 2205270 h 2323145"/>
              <a:gd name="connsiteX160" fmla="*/ 4333906 w 11269336"/>
              <a:gd name="connsiteY160" fmla="*/ 2205251 h 2323145"/>
              <a:gd name="connsiteX161" fmla="*/ 4308819 w 11269336"/>
              <a:gd name="connsiteY161" fmla="*/ 2203822 h 2323145"/>
              <a:gd name="connsiteX162" fmla="*/ 4301210 w 11269336"/>
              <a:gd name="connsiteY162" fmla="*/ 2204456 h 2323145"/>
              <a:gd name="connsiteX163" fmla="*/ 4283095 w 11269336"/>
              <a:gd name="connsiteY163" fmla="*/ 2198177 h 2323145"/>
              <a:gd name="connsiteX164" fmla="*/ 4250119 w 11269336"/>
              <a:gd name="connsiteY164" fmla="*/ 2196342 h 2323145"/>
              <a:gd name="connsiteX165" fmla="*/ 4189203 w 11269336"/>
              <a:gd name="connsiteY165" fmla="*/ 2178994 h 2323145"/>
              <a:gd name="connsiteX166" fmla="*/ 4154035 w 11269336"/>
              <a:gd name="connsiteY166" fmla="*/ 2171950 h 2323145"/>
              <a:gd name="connsiteX167" fmla="*/ 4129569 w 11269336"/>
              <a:gd name="connsiteY167" fmla="*/ 2163850 h 2323145"/>
              <a:gd name="connsiteX168" fmla="*/ 4061250 w 11269336"/>
              <a:gd name="connsiteY168" fmla="*/ 2159236 h 2323145"/>
              <a:gd name="connsiteX169" fmla="*/ 3945480 w 11269336"/>
              <a:gd name="connsiteY169" fmla="*/ 2158279 h 2323145"/>
              <a:gd name="connsiteX170" fmla="*/ 3921468 w 11269336"/>
              <a:gd name="connsiteY170" fmla="*/ 2156588 h 2323145"/>
              <a:gd name="connsiteX171" fmla="*/ 3903348 w 11269336"/>
              <a:gd name="connsiteY171" fmla="*/ 2149220 h 2323145"/>
              <a:gd name="connsiteX172" fmla="*/ 3901342 w 11269336"/>
              <a:gd name="connsiteY172" fmla="*/ 2142355 h 2323145"/>
              <a:gd name="connsiteX173" fmla="*/ 3888539 w 11269336"/>
              <a:gd name="connsiteY173" fmla="*/ 2140476 h 2323145"/>
              <a:gd name="connsiteX174" fmla="*/ 3885662 w 11269336"/>
              <a:gd name="connsiteY174" fmla="*/ 2138740 h 2323145"/>
              <a:gd name="connsiteX175" fmla="*/ 3868627 w 11269336"/>
              <a:gd name="connsiteY175" fmla="*/ 2130023 h 2323145"/>
              <a:gd name="connsiteX176" fmla="*/ 3819177 w 11269336"/>
              <a:gd name="connsiteY176" fmla="*/ 2142111 h 2323145"/>
              <a:gd name="connsiteX177" fmla="*/ 3769100 w 11269336"/>
              <a:gd name="connsiteY177" fmla="*/ 2131731 h 2323145"/>
              <a:gd name="connsiteX178" fmla="*/ 3562752 w 11269336"/>
              <a:gd name="connsiteY178" fmla="*/ 2131785 h 2323145"/>
              <a:gd name="connsiteX179" fmla="*/ 3541402 w 11269336"/>
              <a:gd name="connsiteY179" fmla="*/ 2106821 h 2323145"/>
              <a:gd name="connsiteX180" fmla="*/ 3365341 w 11269336"/>
              <a:gd name="connsiteY180" fmla="*/ 2077638 h 2323145"/>
              <a:gd name="connsiteX181" fmla="*/ 3170922 w 11269336"/>
              <a:gd name="connsiteY181" fmla="*/ 2115957 h 2323145"/>
              <a:gd name="connsiteX182" fmla="*/ 3156256 w 11269336"/>
              <a:gd name="connsiteY182" fmla="*/ 2124773 h 2323145"/>
              <a:gd name="connsiteX183" fmla="*/ 3140298 w 11269336"/>
              <a:gd name="connsiteY183" fmla="*/ 2129182 h 2323145"/>
              <a:gd name="connsiteX184" fmla="*/ 3138514 w 11269336"/>
              <a:gd name="connsiteY184" fmla="*/ 2128069 h 2323145"/>
              <a:gd name="connsiteX185" fmla="*/ 3120467 w 11269336"/>
              <a:gd name="connsiteY185" fmla="*/ 2128281 h 2323145"/>
              <a:gd name="connsiteX186" fmla="*/ 3116175 w 11269336"/>
              <a:gd name="connsiteY186" fmla="*/ 2131633 h 2323145"/>
              <a:gd name="connsiteX187" fmla="*/ 3103685 w 11269336"/>
              <a:gd name="connsiteY187" fmla="*/ 2132814 h 2323145"/>
              <a:gd name="connsiteX188" fmla="*/ 3078794 w 11269336"/>
              <a:gd name="connsiteY188" fmla="*/ 2137935 h 2323145"/>
              <a:gd name="connsiteX189" fmla="*/ 3074407 w 11269336"/>
              <a:gd name="connsiteY189" fmla="*/ 2136274 h 2323145"/>
              <a:gd name="connsiteX190" fmla="*/ 3037285 w 11269336"/>
              <a:gd name="connsiteY190" fmla="*/ 2139919 h 2323145"/>
              <a:gd name="connsiteX191" fmla="*/ 3036901 w 11269336"/>
              <a:gd name="connsiteY191" fmla="*/ 2138726 h 2323145"/>
              <a:gd name="connsiteX192" fmla="*/ 3026996 w 11269336"/>
              <a:gd name="connsiteY192" fmla="*/ 2134322 h 2323145"/>
              <a:gd name="connsiteX193" fmla="*/ 3007772 w 11269336"/>
              <a:gd name="connsiteY193" fmla="*/ 2128742 h 2323145"/>
              <a:gd name="connsiteX194" fmla="*/ 2965030 w 11269336"/>
              <a:gd name="connsiteY194" fmla="*/ 2100494 h 2323145"/>
              <a:gd name="connsiteX195" fmla="*/ 2926342 w 11269336"/>
              <a:gd name="connsiteY195" fmla="*/ 2104155 h 2323145"/>
              <a:gd name="connsiteX196" fmla="*/ 2918608 w 11269336"/>
              <a:gd name="connsiteY196" fmla="*/ 2104215 h 2323145"/>
              <a:gd name="connsiteX197" fmla="*/ 2918475 w 11269336"/>
              <a:gd name="connsiteY197" fmla="*/ 2103937 h 2323145"/>
              <a:gd name="connsiteX198" fmla="*/ 2910360 w 11269336"/>
              <a:gd name="connsiteY198" fmla="*/ 2103444 h 2323145"/>
              <a:gd name="connsiteX199" fmla="*/ 2904507 w 11269336"/>
              <a:gd name="connsiteY199" fmla="*/ 2104326 h 2323145"/>
              <a:gd name="connsiteX200" fmla="*/ 2889503 w 11269336"/>
              <a:gd name="connsiteY200" fmla="*/ 2104443 h 2323145"/>
              <a:gd name="connsiteX201" fmla="*/ 2884480 w 11269336"/>
              <a:gd name="connsiteY201" fmla="*/ 2102626 h 2323145"/>
              <a:gd name="connsiteX202" fmla="*/ 2882689 w 11269336"/>
              <a:gd name="connsiteY202" fmla="*/ 2099228 h 2323145"/>
              <a:gd name="connsiteX203" fmla="*/ 2881291 w 11269336"/>
              <a:gd name="connsiteY203" fmla="*/ 2099618 h 2323145"/>
              <a:gd name="connsiteX204" fmla="*/ 2853979 w 11269336"/>
              <a:gd name="connsiteY204" fmla="*/ 2090388 h 2323145"/>
              <a:gd name="connsiteX205" fmla="*/ 2791790 w 11269336"/>
              <a:gd name="connsiteY205" fmla="*/ 2080332 h 2323145"/>
              <a:gd name="connsiteX206" fmla="*/ 2755844 w 11269336"/>
              <a:gd name="connsiteY206" fmla="*/ 2078874 h 2323145"/>
              <a:gd name="connsiteX207" fmla="*/ 2657742 w 11269336"/>
              <a:gd name="connsiteY207" fmla="*/ 2070179 h 2323145"/>
              <a:gd name="connsiteX208" fmla="*/ 2559549 w 11269336"/>
              <a:gd name="connsiteY208" fmla="*/ 2057873 h 2323145"/>
              <a:gd name="connsiteX209" fmla="*/ 2512054 w 11269336"/>
              <a:gd name="connsiteY209" fmla="*/ 2031671 h 2323145"/>
              <a:gd name="connsiteX210" fmla="*/ 2506437 w 11269336"/>
              <a:gd name="connsiteY210" fmla="*/ 2030918 h 2323145"/>
              <a:gd name="connsiteX211" fmla="*/ 2491752 w 11269336"/>
              <a:gd name="connsiteY211" fmla="*/ 2033906 h 2323145"/>
              <a:gd name="connsiteX212" fmla="*/ 2486338 w 11269336"/>
              <a:gd name="connsiteY212" fmla="*/ 2035862 h 2323145"/>
              <a:gd name="connsiteX213" fmla="*/ 2478186 w 11269336"/>
              <a:gd name="connsiteY213" fmla="*/ 2036953 h 2323145"/>
              <a:gd name="connsiteX214" fmla="*/ 2477950 w 11269336"/>
              <a:gd name="connsiteY214" fmla="*/ 2036715 h 2323145"/>
              <a:gd name="connsiteX215" fmla="*/ 2470381 w 11269336"/>
              <a:gd name="connsiteY215" fmla="*/ 2038256 h 2323145"/>
              <a:gd name="connsiteX216" fmla="*/ 2433781 w 11269336"/>
              <a:gd name="connsiteY216" fmla="*/ 2049140 h 2323145"/>
              <a:gd name="connsiteX217" fmla="*/ 2381172 w 11269336"/>
              <a:gd name="connsiteY217" fmla="*/ 2030645 h 2323145"/>
              <a:gd name="connsiteX218" fmla="*/ 2360198 w 11269336"/>
              <a:gd name="connsiteY218" fmla="*/ 2029059 h 2323145"/>
              <a:gd name="connsiteX219" fmla="*/ 2348815 w 11269336"/>
              <a:gd name="connsiteY219" fmla="*/ 2026798 h 2323145"/>
              <a:gd name="connsiteX220" fmla="*/ 2347988 w 11269336"/>
              <a:gd name="connsiteY220" fmla="*/ 2025745 h 2323145"/>
              <a:gd name="connsiteX221" fmla="*/ 2312920 w 11269336"/>
              <a:gd name="connsiteY221" fmla="*/ 2036311 h 2323145"/>
              <a:gd name="connsiteX222" fmla="*/ 2307986 w 11269336"/>
              <a:gd name="connsiteY222" fmla="*/ 2035583 h 2323145"/>
              <a:gd name="connsiteX223" fmla="*/ 2285481 w 11269336"/>
              <a:gd name="connsiteY223" fmla="*/ 2045197 h 2323145"/>
              <a:gd name="connsiteX224" fmla="*/ 2273666 w 11269336"/>
              <a:gd name="connsiteY224" fmla="*/ 2048710 h 2323145"/>
              <a:gd name="connsiteX225" fmla="*/ 2270719 w 11269336"/>
              <a:gd name="connsiteY225" fmla="*/ 2052702 h 2323145"/>
              <a:gd name="connsiteX226" fmla="*/ 2253080 w 11269336"/>
              <a:gd name="connsiteY226" fmla="*/ 2056363 h 2323145"/>
              <a:gd name="connsiteX227" fmla="*/ 2250906 w 11269336"/>
              <a:gd name="connsiteY227" fmla="*/ 2055654 h 2323145"/>
              <a:gd name="connsiteX228" fmla="*/ 2236905 w 11269336"/>
              <a:gd name="connsiteY228" fmla="*/ 2062882 h 2323145"/>
              <a:gd name="connsiteX229" fmla="*/ 2225830 w 11269336"/>
              <a:gd name="connsiteY229" fmla="*/ 2074027 h 2323145"/>
              <a:gd name="connsiteX230" fmla="*/ 2073776 w 11269336"/>
              <a:gd name="connsiteY230" fmla="*/ 2089244 h 2323145"/>
              <a:gd name="connsiteX231" fmla="*/ 1948256 w 11269336"/>
              <a:gd name="connsiteY231" fmla="*/ 2146616 h 2323145"/>
              <a:gd name="connsiteX232" fmla="*/ 1865582 w 11269336"/>
              <a:gd name="connsiteY232" fmla="*/ 2153738 h 2323145"/>
              <a:gd name="connsiteX233" fmla="*/ 1835210 w 11269336"/>
              <a:gd name="connsiteY233" fmla="*/ 2134244 h 2323145"/>
              <a:gd name="connsiteX234" fmla="*/ 1632661 w 11269336"/>
              <a:gd name="connsiteY234" fmla="*/ 2173882 h 2323145"/>
              <a:gd name="connsiteX235" fmla="*/ 1579590 w 11269336"/>
              <a:gd name="connsiteY235" fmla="*/ 2173680 h 2323145"/>
              <a:gd name="connsiteX236" fmla="*/ 1535601 w 11269336"/>
              <a:gd name="connsiteY236" fmla="*/ 2194590 h 2323145"/>
              <a:gd name="connsiteX237" fmla="*/ 1515594 w 11269336"/>
              <a:gd name="connsiteY237" fmla="*/ 2189622 h 2323145"/>
              <a:gd name="connsiteX238" fmla="*/ 1512113 w 11269336"/>
              <a:gd name="connsiteY238" fmla="*/ 2188534 h 2323145"/>
              <a:gd name="connsiteX239" fmla="*/ 1498838 w 11269336"/>
              <a:gd name="connsiteY239" fmla="*/ 2189213 h 2323145"/>
              <a:gd name="connsiteX240" fmla="*/ 1494279 w 11269336"/>
              <a:gd name="connsiteY240" fmla="*/ 2183112 h 2323145"/>
              <a:gd name="connsiteX241" fmla="*/ 1473714 w 11269336"/>
              <a:gd name="connsiteY241" fmla="*/ 2179625 h 2323145"/>
              <a:gd name="connsiteX242" fmla="*/ 1449503 w 11269336"/>
              <a:gd name="connsiteY242" fmla="*/ 2182633 h 2323145"/>
              <a:gd name="connsiteX243" fmla="*/ 1266687 w 11269336"/>
              <a:gd name="connsiteY243" fmla="*/ 2212688 h 2323145"/>
              <a:gd name="connsiteX244" fmla="*/ 1239614 w 11269336"/>
              <a:gd name="connsiteY244" fmla="*/ 2209727 h 2323145"/>
              <a:gd name="connsiteX245" fmla="*/ 1202436 w 11269336"/>
              <a:gd name="connsiteY245" fmla="*/ 2209817 h 2323145"/>
              <a:gd name="connsiteX246" fmla="*/ 1136097 w 11269336"/>
              <a:gd name="connsiteY246" fmla="*/ 2205112 h 2323145"/>
              <a:gd name="connsiteX247" fmla="*/ 988232 w 11269336"/>
              <a:gd name="connsiteY247" fmla="*/ 2235635 h 2323145"/>
              <a:gd name="connsiteX248" fmla="*/ 981959 w 11269336"/>
              <a:gd name="connsiteY248" fmla="*/ 2231607 h 2323145"/>
              <a:gd name="connsiteX249" fmla="*/ 938600 w 11269336"/>
              <a:gd name="connsiteY249" fmla="*/ 2238113 h 2323145"/>
              <a:gd name="connsiteX250" fmla="*/ 791788 w 11269336"/>
              <a:gd name="connsiteY250" fmla="*/ 2293224 h 2323145"/>
              <a:gd name="connsiteX251" fmla="*/ 706914 w 11269336"/>
              <a:gd name="connsiteY251" fmla="*/ 2305046 h 2323145"/>
              <a:gd name="connsiteX252" fmla="*/ 675971 w 11269336"/>
              <a:gd name="connsiteY252" fmla="*/ 2304030 h 2323145"/>
              <a:gd name="connsiteX253" fmla="*/ 624180 w 11269336"/>
              <a:gd name="connsiteY253" fmla="*/ 2302650 h 2323145"/>
              <a:gd name="connsiteX254" fmla="*/ 583453 w 11269336"/>
              <a:gd name="connsiteY254" fmla="*/ 2288788 h 2323145"/>
              <a:gd name="connsiteX255" fmla="*/ 540946 w 11269336"/>
              <a:gd name="connsiteY255" fmla="*/ 2292721 h 2323145"/>
              <a:gd name="connsiteX256" fmla="*/ 533680 w 11269336"/>
              <a:gd name="connsiteY256" fmla="*/ 2310233 h 2323145"/>
              <a:gd name="connsiteX257" fmla="*/ 487366 w 11269336"/>
              <a:gd name="connsiteY257" fmla="*/ 2309053 h 2323145"/>
              <a:gd name="connsiteX258" fmla="*/ 416820 w 11269336"/>
              <a:gd name="connsiteY258" fmla="*/ 2305443 h 2323145"/>
              <a:gd name="connsiteX259" fmla="*/ 376805 w 11269336"/>
              <a:gd name="connsiteY259" fmla="*/ 2307647 h 2323145"/>
              <a:gd name="connsiteX260" fmla="*/ 266777 w 11269336"/>
              <a:gd name="connsiteY260" fmla="*/ 2309012 h 2323145"/>
              <a:gd name="connsiteX261" fmla="*/ 156013 w 11269336"/>
              <a:gd name="connsiteY261" fmla="*/ 2306832 h 2323145"/>
              <a:gd name="connsiteX262" fmla="*/ 87258 w 11269336"/>
              <a:gd name="connsiteY262" fmla="*/ 2285511 h 2323145"/>
              <a:gd name="connsiteX263" fmla="*/ 23798 w 11269336"/>
              <a:gd name="connsiteY263" fmla="*/ 2281822 h 2323145"/>
              <a:gd name="connsiteX264" fmla="*/ 0 w 11269336"/>
              <a:gd name="connsiteY264" fmla="*/ 2285369 h 2323145"/>
              <a:gd name="connsiteX265" fmla="*/ 0 w 11269336"/>
              <a:gd name="connsiteY265"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162278 w 11269336"/>
              <a:gd name="connsiteY21" fmla="*/ 704724 h 2323145"/>
              <a:gd name="connsiteX22" fmla="*/ 8977138 w 11269336"/>
              <a:gd name="connsiteY22" fmla="*/ 774970 h 2323145"/>
              <a:gd name="connsiteX23" fmla="*/ 9070855 w 11269336"/>
              <a:gd name="connsiteY23" fmla="*/ 794621 h 2323145"/>
              <a:gd name="connsiteX24" fmla="*/ 8914746 w 11269336"/>
              <a:gd name="connsiteY24" fmla="*/ 826428 h 2323145"/>
              <a:gd name="connsiteX25" fmla="*/ 8917778 w 11269336"/>
              <a:gd name="connsiteY25" fmla="*/ 835198 h 2323145"/>
              <a:gd name="connsiteX26" fmla="*/ 8905560 w 11269336"/>
              <a:gd name="connsiteY26" fmla="*/ 838358 h 2323145"/>
              <a:gd name="connsiteX27" fmla="*/ 8897564 w 11269336"/>
              <a:gd name="connsiteY27" fmla="*/ 834287 h 2323145"/>
              <a:gd name="connsiteX28" fmla="*/ 8878040 w 11269336"/>
              <a:gd name="connsiteY28" fmla="*/ 844150 h 2323145"/>
              <a:gd name="connsiteX29" fmla="*/ 8795998 w 11269336"/>
              <a:gd name="connsiteY29" fmla="*/ 863337 h 2323145"/>
              <a:gd name="connsiteX30" fmla="*/ 8776970 w 11269336"/>
              <a:gd name="connsiteY30" fmla="*/ 885177 h 2323145"/>
              <a:gd name="connsiteX31" fmla="*/ 8755719 w 11269336"/>
              <a:gd name="connsiteY31" fmla="*/ 889754 h 2323145"/>
              <a:gd name="connsiteX32" fmla="*/ 8743257 w 11269336"/>
              <a:gd name="connsiteY32" fmla="*/ 904723 h 2323145"/>
              <a:gd name="connsiteX33" fmla="*/ 8721366 w 11269336"/>
              <a:gd name="connsiteY33" fmla="*/ 904711 h 2323145"/>
              <a:gd name="connsiteX34" fmla="*/ 8678353 w 11269336"/>
              <a:gd name="connsiteY34" fmla="*/ 926318 h 2323145"/>
              <a:gd name="connsiteX35" fmla="*/ 8636849 w 11269336"/>
              <a:gd name="connsiteY35" fmla="*/ 937900 h 2323145"/>
              <a:gd name="connsiteX36" fmla="*/ 8620213 w 11269336"/>
              <a:gd name="connsiteY36" fmla="*/ 943068 h 2323145"/>
              <a:gd name="connsiteX37" fmla="*/ 8612581 w 11269336"/>
              <a:gd name="connsiteY37" fmla="*/ 952695 h 2323145"/>
              <a:gd name="connsiteX38" fmla="*/ 8589038 w 11269336"/>
              <a:gd name="connsiteY38" fmla="*/ 963892 h 2323145"/>
              <a:gd name="connsiteX39" fmla="*/ 8579950 w 11269336"/>
              <a:gd name="connsiteY39" fmla="*/ 960899 h 2323145"/>
              <a:gd name="connsiteX40" fmla="*/ 8579319 w 11269336"/>
              <a:gd name="connsiteY40" fmla="*/ 965630 h 2323145"/>
              <a:gd name="connsiteX41" fmla="*/ 8547429 w 11269336"/>
              <a:gd name="connsiteY41" fmla="*/ 984506 h 2323145"/>
              <a:gd name="connsiteX42" fmla="*/ 8478704 w 11269336"/>
              <a:gd name="connsiteY42" fmla="*/ 1025490 h 2323145"/>
              <a:gd name="connsiteX43" fmla="*/ 8461421 w 11269336"/>
              <a:gd name="connsiteY43" fmla="*/ 1035512 h 2323145"/>
              <a:gd name="connsiteX44" fmla="*/ 8445003 w 11269336"/>
              <a:gd name="connsiteY44" fmla="*/ 1036851 h 2323145"/>
              <a:gd name="connsiteX45" fmla="*/ 8357350 w 11269336"/>
              <a:gd name="connsiteY45" fmla="*/ 1060213 h 2323145"/>
              <a:gd name="connsiteX46" fmla="*/ 8335565 w 11269336"/>
              <a:gd name="connsiteY46" fmla="*/ 1061151 h 2323145"/>
              <a:gd name="connsiteX47" fmla="*/ 8325267 w 11269336"/>
              <a:gd name="connsiteY47" fmla="*/ 1055919 h 2323145"/>
              <a:gd name="connsiteX48" fmla="*/ 8293586 w 11269336"/>
              <a:gd name="connsiteY48" fmla="*/ 1076144 h 2323145"/>
              <a:gd name="connsiteX49" fmla="*/ 8242405 w 11269336"/>
              <a:gd name="connsiteY49" fmla="*/ 1095960 h 2323145"/>
              <a:gd name="connsiteX50" fmla="*/ 8197391 w 11269336"/>
              <a:gd name="connsiteY50" fmla="*/ 1107746 h 2323145"/>
              <a:gd name="connsiteX51" fmla="*/ 8081474 w 11269336"/>
              <a:gd name="connsiteY51" fmla="*/ 1130125 h 2323145"/>
              <a:gd name="connsiteX52" fmla="*/ 8053585 w 11269336"/>
              <a:gd name="connsiteY52" fmla="*/ 1129169 h 2323145"/>
              <a:gd name="connsiteX53" fmla="*/ 8038422 w 11269336"/>
              <a:gd name="connsiteY53" fmla="*/ 1119092 h 2323145"/>
              <a:gd name="connsiteX54" fmla="*/ 8029450 w 11269336"/>
              <a:gd name="connsiteY54" fmla="*/ 1125592 h 2323145"/>
              <a:gd name="connsiteX55" fmla="*/ 7959552 w 11269336"/>
              <a:gd name="connsiteY55" fmla="*/ 1140188 h 2323145"/>
              <a:gd name="connsiteX56" fmla="*/ 7914188 w 11269336"/>
              <a:gd name="connsiteY56" fmla="*/ 1150862 h 2323145"/>
              <a:gd name="connsiteX57" fmla="*/ 7914918 w 11269336"/>
              <a:gd name="connsiteY57" fmla="*/ 1168758 h 2323145"/>
              <a:gd name="connsiteX58" fmla="*/ 7875510 w 11269336"/>
              <a:gd name="connsiteY58" fmla="*/ 1183153 h 2323145"/>
              <a:gd name="connsiteX59" fmla="*/ 7829932 w 11269336"/>
              <a:gd name="connsiteY59" fmla="*/ 1180782 h 2323145"/>
              <a:gd name="connsiteX60" fmla="*/ 7779182 w 11269336"/>
              <a:gd name="connsiteY60" fmla="*/ 1192665 h 2323145"/>
              <a:gd name="connsiteX61" fmla="*/ 7748774 w 11269336"/>
              <a:gd name="connsiteY61" fmla="*/ 1199586 h 2323145"/>
              <a:gd name="connsiteX62" fmla="*/ 7671846 w 11269336"/>
              <a:gd name="connsiteY62" fmla="*/ 1231966 h 2323145"/>
              <a:gd name="connsiteX63" fmla="*/ 7554146 w 11269336"/>
              <a:gd name="connsiteY63" fmla="*/ 1319748 h 2323145"/>
              <a:gd name="connsiteX64" fmla="*/ 7515052 w 11269336"/>
              <a:gd name="connsiteY64" fmla="*/ 1336718 h 2323145"/>
              <a:gd name="connsiteX65" fmla="*/ 7507193 w 11269336"/>
              <a:gd name="connsiteY65" fmla="*/ 1334617 h 2323145"/>
              <a:gd name="connsiteX66" fmla="*/ 7461694 w 11269336"/>
              <a:gd name="connsiteY66" fmla="*/ 1375866 h 2323145"/>
              <a:gd name="connsiteX67" fmla="*/ 7377571 w 11269336"/>
              <a:gd name="connsiteY67" fmla="*/ 1400128 h 2323145"/>
              <a:gd name="connsiteX68" fmla="*/ 7311261 w 11269336"/>
              <a:gd name="connsiteY68" fmla="*/ 1412652 h 2323145"/>
              <a:gd name="connsiteX69" fmla="*/ 7275307 w 11269336"/>
              <a:gd name="connsiteY69" fmla="*/ 1422171 h 2323145"/>
              <a:gd name="connsiteX70" fmla="*/ 7247783 w 11269336"/>
              <a:gd name="connsiteY70" fmla="*/ 1426330 h 2323145"/>
              <a:gd name="connsiteX71" fmla="*/ 7185047 w 11269336"/>
              <a:gd name="connsiteY71" fmla="*/ 1451812 h 2323145"/>
              <a:gd name="connsiteX72" fmla="*/ 7084117 w 11269336"/>
              <a:gd name="connsiteY72" fmla="*/ 1500281 h 2323145"/>
              <a:gd name="connsiteX73" fmla="*/ 7062011 w 11269336"/>
              <a:gd name="connsiteY73" fmla="*/ 1509183 h 2323145"/>
              <a:gd name="connsiteX74" fmla="*/ 7040555 w 11269336"/>
              <a:gd name="connsiteY74" fmla="*/ 1511207 h 2323145"/>
              <a:gd name="connsiteX75" fmla="*/ 7033438 w 11269336"/>
              <a:gd name="connsiteY75" fmla="*/ 1506772 h 2323145"/>
              <a:gd name="connsiteX76" fmla="*/ 7020886 w 11269336"/>
              <a:gd name="connsiteY76" fmla="*/ 1510764 h 2323145"/>
              <a:gd name="connsiteX77" fmla="*/ 7017033 w 11269336"/>
              <a:gd name="connsiteY77" fmla="*/ 1510650 h 2323145"/>
              <a:gd name="connsiteX78" fmla="*/ 6995460 w 11269336"/>
              <a:gd name="connsiteY78" fmla="*/ 1511173 h 2323145"/>
              <a:gd name="connsiteX79" fmla="*/ 6962144 w 11269336"/>
              <a:gd name="connsiteY79" fmla="*/ 1541508 h 2323145"/>
              <a:gd name="connsiteX80" fmla="*/ 6910674 w 11269336"/>
              <a:gd name="connsiteY80" fmla="*/ 1554793 h 2323145"/>
              <a:gd name="connsiteX81" fmla="*/ 6732152 w 11269336"/>
              <a:gd name="connsiteY81" fmla="*/ 1642538 h 2323145"/>
              <a:gd name="connsiteX82" fmla="*/ 6694106 w 11269336"/>
              <a:gd name="connsiteY82" fmla="*/ 1632377 h 2323145"/>
              <a:gd name="connsiteX83" fmla="*/ 6617223 w 11269336"/>
              <a:gd name="connsiteY83" fmla="*/ 1659889 h 2323145"/>
              <a:gd name="connsiteX84" fmla="*/ 6521138 w 11269336"/>
              <a:gd name="connsiteY84" fmla="*/ 1744340 h 2323145"/>
              <a:gd name="connsiteX85" fmla="*/ 6380677 w 11269336"/>
              <a:gd name="connsiteY85" fmla="*/ 1796883 h 2323145"/>
              <a:gd name="connsiteX86" fmla="*/ 6374897 w 11269336"/>
              <a:gd name="connsiteY86" fmla="*/ 1809910 h 2323145"/>
              <a:gd name="connsiteX87" fmla="*/ 6364545 w 11269336"/>
              <a:gd name="connsiteY87" fmla="*/ 1820090 h 2323145"/>
              <a:gd name="connsiteX88" fmla="*/ 6362126 w 11269336"/>
              <a:gd name="connsiteY88" fmla="*/ 1819991 h 2323145"/>
              <a:gd name="connsiteX89" fmla="*/ 6346673 w 11269336"/>
              <a:gd name="connsiteY89" fmla="*/ 1827824 h 2323145"/>
              <a:gd name="connsiteX90" fmla="*/ 6345588 w 11269336"/>
              <a:gd name="connsiteY90" fmla="*/ 1832232 h 2323145"/>
              <a:gd name="connsiteX91" fmla="*/ 6335708 w 11269336"/>
              <a:gd name="connsiteY91" fmla="*/ 1838451 h 2323145"/>
              <a:gd name="connsiteX92" fmla="*/ 6318182 w 11269336"/>
              <a:gd name="connsiteY92" fmla="*/ 1852975 h 2323145"/>
              <a:gd name="connsiteX93" fmla="*/ 6313084 w 11269336"/>
              <a:gd name="connsiteY93" fmla="*/ 1853561 h 2323145"/>
              <a:gd name="connsiteX94" fmla="*/ 6283816 w 11269336"/>
              <a:gd name="connsiteY94" fmla="*/ 1872148 h 2323145"/>
              <a:gd name="connsiteX95" fmla="*/ 6282550 w 11269336"/>
              <a:gd name="connsiteY95" fmla="*/ 1871392 h 2323145"/>
              <a:gd name="connsiteX96" fmla="*/ 6270527 w 11269336"/>
              <a:gd name="connsiteY96" fmla="*/ 1872208 h 2323145"/>
              <a:gd name="connsiteX97" fmla="*/ 6249518 w 11269336"/>
              <a:gd name="connsiteY97" fmla="*/ 1876079 h 2323145"/>
              <a:gd name="connsiteX98" fmla="*/ 6190386 w 11269336"/>
              <a:gd name="connsiteY98" fmla="*/ 1872478 h 2323145"/>
              <a:gd name="connsiteX99" fmla="*/ 6159777 w 11269336"/>
              <a:gd name="connsiteY99" fmla="*/ 1891745 h 2323145"/>
              <a:gd name="connsiteX100" fmla="*/ 6153131 w 11269336"/>
              <a:gd name="connsiteY100" fmla="*/ 1895079 h 2323145"/>
              <a:gd name="connsiteX101" fmla="*/ 6152798 w 11269336"/>
              <a:gd name="connsiteY101" fmla="*/ 1894920 h 2323145"/>
              <a:gd name="connsiteX102" fmla="*/ 6145388 w 11269336"/>
              <a:gd name="connsiteY102" fmla="*/ 1897990 h 2323145"/>
              <a:gd name="connsiteX103" fmla="*/ 6141014 w 11269336"/>
              <a:gd name="connsiteY103" fmla="*/ 1901155 h 2323145"/>
              <a:gd name="connsiteX104" fmla="*/ 6128122 w 11269336"/>
              <a:gd name="connsiteY104" fmla="*/ 1907623 h 2323145"/>
              <a:gd name="connsiteX105" fmla="*/ 6122351 w 11269336"/>
              <a:gd name="connsiteY105" fmla="*/ 1908359 h 2323145"/>
              <a:gd name="connsiteX106" fmla="*/ 6064750 w 11269336"/>
              <a:gd name="connsiteY106" fmla="*/ 1896394 h 2323145"/>
              <a:gd name="connsiteX107" fmla="*/ 5964230 w 11269336"/>
              <a:gd name="connsiteY107" fmla="*/ 1910038 h 2323145"/>
              <a:gd name="connsiteX108" fmla="*/ 5865399 w 11269336"/>
              <a:gd name="connsiteY108" fmla="*/ 1926966 h 2323145"/>
              <a:gd name="connsiteX109" fmla="*/ 5829951 w 11269336"/>
              <a:gd name="connsiteY109" fmla="*/ 1934755 h 2323145"/>
              <a:gd name="connsiteX110" fmla="*/ 5765285 w 11269336"/>
              <a:gd name="connsiteY110" fmla="*/ 1941322 h 2323145"/>
              <a:gd name="connsiteX111" fmla="*/ 5734750 w 11269336"/>
              <a:gd name="connsiteY111" fmla="*/ 1939793 h 2323145"/>
              <a:gd name="connsiteX112" fmla="*/ 5733569 w 11269336"/>
              <a:gd name="connsiteY112" fmla="*/ 1940505 h 2323145"/>
              <a:gd name="connsiteX113" fmla="*/ 5730329 w 11269336"/>
              <a:gd name="connsiteY113" fmla="*/ 1937845 h 2323145"/>
              <a:gd name="connsiteX114" fmla="*/ 5724661 w 11269336"/>
              <a:gd name="connsiteY114" fmla="*/ 1937455 h 2323145"/>
              <a:gd name="connsiteX115" fmla="*/ 5710186 w 11269336"/>
              <a:gd name="connsiteY115" fmla="*/ 1941370 h 2323145"/>
              <a:gd name="connsiteX116" fmla="*/ 5704910 w 11269336"/>
              <a:gd name="connsiteY116" fmla="*/ 1943663 h 2323145"/>
              <a:gd name="connsiteX117" fmla="*/ 5696836 w 11269336"/>
              <a:gd name="connsiteY117" fmla="*/ 1945271 h 2323145"/>
              <a:gd name="connsiteX118" fmla="*/ 5696583 w 11269336"/>
              <a:gd name="connsiteY118" fmla="*/ 1945050 h 2323145"/>
              <a:gd name="connsiteX119" fmla="*/ 5689123 w 11269336"/>
              <a:gd name="connsiteY119" fmla="*/ 1947067 h 2323145"/>
              <a:gd name="connsiteX120" fmla="*/ 5653291 w 11269336"/>
              <a:gd name="connsiteY120" fmla="*/ 1960245 h 2323145"/>
              <a:gd name="connsiteX121" fmla="*/ 5599385 w 11269336"/>
              <a:gd name="connsiteY121" fmla="*/ 1945198 h 2323145"/>
              <a:gd name="connsiteX122" fmla="*/ 5578300 w 11269336"/>
              <a:gd name="connsiteY122" fmla="*/ 1944963 h 2323145"/>
              <a:gd name="connsiteX123" fmla="*/ 5566758 w 11269336"/>
              <a:gd name="connsiteY123" fmla="*/ 1943441 h 2323145"/>
              <a:gd name="connsiteX124" fmla="*/ 5565857 w 11269336"/>
              <a:gd name="connsiteY124" fmla="*/ 1942445 h 2323145"/>
              <a:gd name="connsiteX125" fmla="*/ 5531534 w 11269336"/>
              <a:gd name="connsiteY125" fmla="*/ 1955208 h 2323145"/>
              <a:gd name="connsiteX126" fmla="*/ 5526552 w 11269336"/>
              <a:gd name="connsiteY126" fmla="*/ 1954799 h 2323145"/>
              <a:gd name="connsiteX127" fmla="*/ 5504723 w 11269336"/>
              <a:gd name="connsiteY127" fmla="*/ 1965811 h 2323145"/>
              <a:gd name="connsiteX128" fmla="*/ 5493156 w 11269336"/>
              <a:gd name="connsiteY128" fmla="*/ 1970063 h 2323145"/>
              <a:gd name="connsiteX129" fmla="*/ 5490486 w 11269336"/>
              <a:gd name="connsiteY129" fmla="*/ 1974227 h 2323145"/>
              <a:gd name="connsiteX130" fmla="*/ 5473107 w 11269336"/>
              <a:gd name="connsiteY130" fmla="*/ 1979001 h 2323145"/>
              <a:gd name="connsiteX131" fmla="*/ 5470885 w 11269336"/>
              <a:gd name="connsiteY131" fmla="*/ 1978432 h 2323145"/>
              <a:gd name="connsiteX132" fmla="*/ 5457393 w 11269336"/>
              <a:gd name="connsiteY132" fmla="*/ 1986525 h 2323145"/>
              <a:gd name="connsiteX133" fmla="*/ 5447102 w 11269336"/>
              <a:gd name="connsiteY133" fmla="*/ 1998329 h 2323145"/>
              <a:gd name="connsiteX134" fmla="*/ 5159151 w 11269336"/>
              <a:gd name="connsiteY134" fmla="*/ 2029640 h 2323145"/>
              <a:gd name="connsiteX135" fmla="*/ 5041688 w 11269336"/>
              <a:gd name="connsiteY135" fmla="*/ 2022334 h 2323145"/>
              <a:gd name="connsiteX136" fmla="*/ 4860988 w 11269336"/>
              <a:gd name="connsiteY136" fmla="*/ 2135698 h 2323145"/>
              <a:gd name="connsiteX137" fmla="*/ 4807902 w 11269336"/>
              <a:gd name="connsiteY137" fmla="*/ 2138894 h 2323145"/>
              <a:gd name="connsiteX138" fmla="*/ 4765388 w 11269336"/>
              <a:gd name="connsiteY138" fmla="*/ 2162525 h 2323145"/>
              <a:gd name="connsiteX139" fmla="*/ 4745033 w 11269336"/>
              <a:gd name="connsiteY139" fmla="*/ 2158859 h 2323145"/>
              <a:gd name="connsiteX140" fmla="*/ 4741475 w 11269336"/>
              <a:gd name="connsiteY140" fmla="*/ 2157998 h 2323145"/>
              <a:gd name="connsiteX141" fmla="*/ 4728247 w 11269336"/>
              <a:gd name="connsiteY141" fmla="*/ 2159526 h 2323145"/>
              <a:gd name="connsiteX142" fmla="*/ 4723263 w 11269336"/>
              <a:gd name="connsiteY142" fmla="*/ 2153742 h 2323145"/>
              <a:gd name="connsiteX143" fmla="*/ 4702453 w 11269336"/>
              <a:gd name="connsiteY143" fmla="*/ 2151586 h 2323145"/>
              <a:gd name="connsiteX144" fmla="*/ 4678455 w 11269336"/>
              <a:gd name="connsiteY144" fmla="*/ 2156131 h 2323145"/>
              <a:gd name="connsiteX145" fmla="*/ 4593061 w 11269336"/>
              <a:gd name="connsiteY145" fmla="*/ 2171597 h 2323145"/>
              <a:gd name="connsiteX146" fmla="*/ 4579902 w 11269336"/>
              <a:gd name="connsiteY146" fmla="*/ 2177927 h 2323145"/>
              <a:gd name="connsiteX147" fmla="*/ 4533444 w 11269336"/>
              <a:gd name="connsiteY147" fmla="*/ 2181200 h 2323145"/>
              <a:gd name="connsiteX148" fmla="*/ 4492832 w 11269336"/>
              <a:gd name="connsiteY148" fmla="*/ 2188033 h 2323145"/>
              <a:gd name="connsiteX149" fmla="*/ 4467257 w 11269336"/>
              <a:gd name="connsiteY149" fmla="*/ 2196121 h 2323145"/>
              <a:gd name="connsiteX150" fmla="*/ 4459937 w 11269336"/>
              <a:gd name="connsiteY150" fmla="*/ 2195182 h 2323145"/>
              <a:gd name="connsiteX151" fmla="*/ 4433312 w 11269336"/>
              <a:gd name="connsiteY151" fmla="*/ 2199004 h 2323145"/>
              <a:gd name="connsiteX152" fmla="*/ 4420601 w 11269336"/>
              <a:gd name="connsiteY152" fmla="*/ 2205158 h 2323145"/>
              <a:gd name="connsiteX153" fmla="*/ 4405765 w 11269336"/>
              <a:gd name="connsiteY153" fmla="*/ 2199902 h 2323145"/>
              <a:gd name="connsiteX154" fmla="*/ 4401354 w 11269336"/>
              <a:gd name="connsiteY154" fmla="*/ 2194745 h 2323145"/>
              <a:gd name="connsiteX155" fmla="*/ 4383151 w 11269336"/>
              <a:gd name="connsiteY155" fmla="*/ 2201140 h 2323145"/>
              <a:gd name="connsiteX156" fmla="*/ 4366646 w 11269336"/>
              <a:gd name="connsiteY156" fmla="*/ 2198564 h 2323145"/>
              <a:gd name="connsiteX157" fmla="*/ 4354009 w 11269336"/>
              <a:gd name="connsiteY157" fmla="*/ 2204984 h 2323145"/>
              <a:gd name="connsiteX158" fmla="*/ 4348284 w 11269336"/>
              <a:gd name="connsiteY158" fmla="*/ 2205270 h 2323145"/>
              <a:gd name="connsiteX159" fmla="*/ 4333906 w 11269336"/>
              <a:gd name="connsiteY159" fmla="*/ 2205251 h 2323145"/>
              <a:gd name="connsiteX160" fmla="*/ 4308819 w 11269336"/>
              <a:gd name="connsiteY160" fmla="*/ 2203822 h 2323145"/>
              <a:gd name="connsiteX161" fmla="*/ 4301210 w 11269336"/>
              <a:gd name="connsiteY161" fmla="*/ 2204456 h 2323145"/>
              <a:gd name="connsiteX162" fmla="*/ 4283095 w 11269336"/>
              <a:gd name="connsiteY162" fmla="*/ 2198177 h 2323145"/>
              <a:gd name="connsiteX163" fmla="*/ 4250119 w 11269336"/>
              <a:gd name="connsiteY163" fmla="*/ 2196342 h 2323145"/>
              <a:gd name="connsiteX164" fmla="*/ 4189203 w 11269336"/>
              <a:gd name="connsiteY164" fmla="*/ 2178994 h 2323145"/>
              <a:gd name="connsiteX165" fmla="*/ 4154035 w 11269336"/>
              <a:gd name="connsiteY165" fmla="*/ 2171950 h 2323145"/>
              <a:gd name="connsiteX166" fmla="*/ 4129569 w 11269336"/>
              <a:gd name="connsiteY166" fmla="*/ 2163850 h 2323145"/>
              <a:gd name="connsiteX167" fmla="*/ 4061250 w 11269336"/>
              <a:gd name="connsiteY167" fmla="*/ 2159236 h 2323145"/>
              <a:gd name="connsiteX168" fmla="*/ 3945480 w 11269336"/>
              <a:gd name="connsiteY168" fmla="*/ 2158279 h 2323145"/>
              <a:gd name="connsiteX169" fmla="*/ 3921468 w 11269336"/>
              <a:gd name="connsiteY169" fmla="*/ 2156588 h 2323145"/>
              <a:gd name="connsiteX170" fmla="*/ 3903348 w 11269336"/>
              <a:gd name="connsiteY170" fmla="*/ 2149220 h 2323145"/>
              <a:gd name="connsiteX171" fmla="*/ 3901342 w 11269336"/>
              <a:gd name="connsiteY171" fmla="*/ 2142355 h 2323145"/>
              <a:gd name="connsiteX172" fmla="*/ 3888539 w 11269336"/>
              <a:gd name="connsiteY172" fmla="*/ 2140476 h 2323145"/>
              <a:gd name="connsiteX173" fmla="*/ 3885662 w 11269336"/>
              <a:gd name="connsiteY173" fmla="*/ 2138740 h 2323145"/>
              <a:gd name="connsiteX174" fmla="*/ 3868627 w 11269336"/>
              <a:gd name="connsiteY174" fmla="*/ 2130023 h 2323145"/>
              <a:gd name="connsiteX175" fmla="*/ 3819177 w 11269336"/>
              <a:gd name="connsiteY175" fmla="*/ 2142111 h 2323145"/>
              <a:gd name="connsiteX176" fmla="*/ 3769100 w 11269336"/>
              <a:gd name="connsiteY176" fmla="*/ 2131731 h 2323145"/>
              <a:gd name="connsiteX177" fmla="*/ 3562752 w 11269336"/>
              <a:gd name="connsiteY177" fmla="*/ 2131785 h 2323145"/>
              <a:gd name="connsiteX178" fmla="*/ 3541402 w 11269336"/>
              <a:gd name="connsiteY178" fmla="*/ 2106821 h 2323145"/>
              <a:gd name="connsiteX179" fmla="*/ 3365341 w 11269336"/>
              <a:gd name="connsiteY179" fmla="*/ 2077638 h 2323145"/>
              <a:gd name="connsiteX180" fmla="*/ 3170922 w 11269336"/>
              <a:gd name="connsiteY180" fmla="*/ 2115957 h 2323145"/>
              <a:gd name="connsiteX181" fmla="*/ 3156256 w 11269336"/>
              <a:gd name="connsiteY181" fmla="*/ 2124773 h 2323145"/>
              <a:gd name="connsiteX182" fmla="*/ 3140298 w 11269336"/>
              <a:gd name="connsiteY182" fmla="*/ 2129182 h 2323145"/>
              <a:gd name="connsiteX183" fmla="*/ 3138514 w 11269336"/>
              <a:gd name="connsiteY183" fmla="*/ 2128069 h 2323145"/>
              <a:gd name="connsiteX184" fmla="*/ 3120467 w 11269336"/>
              <a:gd name="connsiteY184" fmla="*/ 2128281 h 2323145"/>
              <a:gd name="connsiteX185" fmla="*/ 3116175 w 11269336"/>
              <a:gd name="connsiteY185" fmla="*/ 2131633 h 2323145"/>
              <a:gd name="connsiteX186" fmla="*/ 3103685 w 11269336"/>
              <a:gd name="connsiteY186" fmla="*/ 2132814 h 2323145"/>
              <a:gd name="connsiteX187" fmla="*/ 3078794 w 11269336"/>
              <a:gd name="connsiteY187" fmla="*/ 2137935 h 2323145"/>
              <a:gd name="connsiteX188" fmla="*/ 3074407 w 11269336"/>
              <a:gd name="connsiteY188" fmla="*/ 2136274 h 2323145"/>
              <a:gd name="connsiteX189" fmla="*/ 3037285 w 11269336"/>
              <a:gd name="connsiteY189" fmla="*/ 2139919 h 2323145"/>
              <a:gd name="connsiteX190" fmla="*/ 3036901 w 11269336"/>
              <a:gd name="connsiteY190" fmla="*/ 2138726 h 2323145"/>
              <a:gd name="connsiteX191" fmla="*/ 3026996 w 11269336"/>
              <a:gd name="connsiteY191" fmla="*/ 2134322 h 2323145"/>
              <a:gd name="connsiteX192" fmla="*/ 3007772 w 11269336"/>
              <a:gd name="connsiteY192" fmla="*/ 2128742 h 2323145"/>
              <a:gd name="connsiteX193" fmla="*/ 2965030 w 11269336"/>
              <a:gd name="connsiteY193" fmla="*/ 2100494 h 2323145"/>
              <a:gd name="connsiteX194" fmla="*/ 2926342 w 11269336"/>
              <a:gd name="connsiteY194" fmla="*/ 2104155 h 2323145"/>
              <a:gd name="connsiteX195" fmla="*/ 2918608 w 11269336"/>
              <a:gd name="connsiteY195" fmla="*/ 2104215 h 2323145"/>
              <a:gd name="connsiteX196" fmla="*/ 2918475 w 11269336"/>
              <a:gd name="connsiteY196" fmla="*/ 2103937 h 2323145"/>
              <a:gd name="connsiteX197" fmla="*/ 2910360 w 11269336"/>
              <a:gd name="connsiteY197" fmla="*/ 2103444 h 2323145"/>
              <a:gd name="connsiteX198" fmla="*/ 2904507 w 11269336"/>
              <a:gd name="connsiteY198" fmla="*/ 2104326 h 2323145"/>
              <a:gd name="connsiteX199" fmla="*/ 2889503 w 11269336"/>
              <a:gd name="connsiteY199" fmla="*/ 2104443 h 2323145"/>
              <a:gd name="connsiteX200" fmla="*/ 2884480 w 11269336"/>
              <a:gd name="connsiteY200" fmla="*/ 2102626 h 2323145"/>
              <a:gd name="connsiteX201" fmla="*/ 2882689 w 11269336"/>
              <a:gd name="connsiteY201" fmla="*/ 2099228 h 2323145"/>
              <a:gd name="connsiteX202" fmla="*/ 2881291 w 11269336"/>
              <a:gd name="connsiteY202" fmla="*/ 2099618 h 2323145"/>
              <a:gd name="connsiteX203" fmla="*/ 2853979 w 11269336"/>
              <a:gd name="connsiteY203" fmla="*/ 2090388 h 2323145"/>
              <a:gd name="connsiteX204" fmla="*/ 2791790 w 11269336"/>
              <a:gd name="connsiteY204" fmla="*/ 2080332 h 2323145"/>
              <a:gd name="connsiteX205" fmla="*/ 2755844 w 11269336"/>
              <a:gd name="connsiteY205" fmla="*/ 2078874 h 2323145"/>
              <a:gd name="connsiteX206" fmla="*/ 2657742 w 11269336"/>
              <a:gd name="connsiteY206" fmla="*/ 2070179 h 2323145"/>
              <a:gd name="connsiteX207" fmla="*/ 2559549 w 11269336"/>
              <a:gd name="connsiteY207" fmla="*/ 2057873 h 2323145"/>
              <a:gd name="connsiteX208" fmla="*/ 2512054 w 11269336"/>
              <a:gd name="connsiteY208" fmla="*/ 2031671 h 2323145"/>
              <a:gd name="connsiteX209" fmla="*/ 2506437 w 11269336"/>
              <a:gd name="connsiteY209" fmla="*/ 2030918 h 2323145"/>
              <a:gd name="connsiteX210" fmla="*/ 2491752 w 11269336"/>
              <a:gd name="connsiteY210" fmla="*/ 2033906 h 2323145"/>
              <a:gd name="connsiteX211" fmla="*/ 2486338 w 11269336"/>
              <a:gd name="connsiteY211" fmla="*/ 2035862 h 2323145"/>
              <a:gd name="connsiteX212" fmla="*/ 2478186 w 11269336"/>
              <a:gd name="connsiteY212" fmla="*/ 2036953 h 2323145"/>
              <a:gd name="connsiteX213" fmla="*/ 2477950 w 11269336"/>
              <a:gd name="connsiteY213" fmla="*/ 2036715 h 2323145"/>
              <a:gd name="connsiteX214" fmla="*/ 2470381 w 11269336"/>
              <a:gd name="connsiteY214" fmla="*/ 2038256 h 2323145"/>
              <a:gd name="connsiteX215" fmla="*/ 2433781 w 11269336"/>
              <a:gd name="connsiteY215" fmla="*/ 2049140 h 2323145"/>
              <a:gd name="connsiteX216" fmla="*/ 2381172 w 11269336"/>
              <a:gd name="connsiteY216" fmla="*/ 2030645 h 2323145"/>
              <a:gd name="connsiteX217" fmla="*/ 2360198 w 11269336"/>
              <a:gd name="connsiteY217" fmla="*/ 2029059 h 2323145"/>
              <a:gd name="connsiteX218" fmla="*/ 2348815 w 11269336"/>
              <a:gd name="connsiteY218" fmla="*/ 2026798 h 2323145"/>
              <a:gd name="connsiteX219" fmla="*/ 2347988 w 11269336"/>
              <a:gd name="connsiteY219" fmla="*/ 2025745 h 2323145"/>
              <a:gd name="connsiteX220" fmla="*/ 2312920 w 11269336"/>
              <a:gd name="connsiteY220" fmla="*/ 2036311 h 2323145"/>
              <a:gd name="connsiteX221" fmla="*/ 2307986 w 11269336"/>
              <a:gd name="connsiteY221" fmla="*/ 2035583 h 2323145"/>
              <a:gd name="connsiteX222" fmla="*/ 2285481 w 11269336"/>
              <a:gd name="connsiteY222" fmla="*/ 2045197 h 2323145"/>
              <a:gd name="connsiteX223" fmla="*/ 2273666 w 11269336"/>
              <a:gd name="connsiteY223" fmla="*/ 2048710 h 2323145"/>
              <a:gd name="connsiteX224" fmla="*/ 2270719 w 11269336"/>
              <a:gd name="connsiteY224" fmla="*/ 2052702 h 2323145"/>
              <a:gd name="connsiteX225" fmla="*/ 2253080 w 11269336"/>
              <a:gd name="connsiteY225" fmla="*/ 2056363 h 2323145"/>
              <a:gd name="connsiteX226" fmla="*/ 2250906 w 11269336"/>
              <a:gd name="connsiteY226" fmla="*/ 2055654 h 2323145"/>
              <a:gd name="connsiteX227" fmla="*/ 2236905 w 11269336"/>
              <a:gd name="connsiteY227" fmla="*/ 2062882 h 2323145"/>
              <a:gd name="connsiteX228" fmla="*/ 2225830 w 11269336"/>
              <a:gd name="connsiteY228" fmla="*/ 2074027 h 2323145"/>
              <a:gd name="connsiteX229" fmla="*/ 2073776 w 11269336"/>
              <a:gd name="connsiteY229" fmla="*/ 2089244 h 2323145"/>
              <a:gd name="connsiteX230" fmla="*/ 1948256 w 11269336"/>
              <a:gd name="connsiteY230" fmla="*/ 2146616 h 2323145"/>
              <a:gd name="connsiteX231" fmla="*/ 1865582 w 11269336"/>
              <a:gd name="connsiteY231" fmla="*/ 2153738 h 2323145"/>
              <a:gd name="connsiteX232" fmla="*/ 1835210 w 11269336"/>
              <a:gd name="connsiteY232" fmla="*/ 2134244 h 2323145"/>
              <a:gd name="connsiteX233" fmla="*/ 1632661 w 11269336"/>
              <a:gd name="connsiteY233" fmla="*/ 2173882 h 2323145"/>
              <a:gd name="connsiteX234" fmla="*/ 1579590 w 11269336"/>
              <a:gd name="connsiteY234" fmla="*/ 2173680 h 2323145"/>
              <a:gd name="connsiteX235" fmla="*/ 1535601 w 11269336"/>
              <a:gd name="connsiteY235" fmla="*/ 2194590 h 2323145"/>
              <a:gd name="connsiteX236" fmla="*/ 1515594 w 11269336"/>
              <a:gd name="connsiteY236" fmla="*/ 2189622 h 2323145"/>
              <a:gd name="connsiteX237" fmla="*/ 1512113 w 11269336"/>
              <a:gd name="connsiteY237" fmla="*/ 2188534 h 2323145"/>
              <a:gd name="connsiteX238" fmla="*/ 1498838 w 11269336"/>
              <a:gd name="connsiteY238" fmla="*/ 2189213 h 2323145"/>
              <a:gd name="connsiteX239" fmla="*/ 1494279 w 11269336"/>
              <a:gd name="connsiteY239" fmla="*/ 2183112 h 2323145"/>
              <a:gd name="connsiteX240" fmla="*/ 1473714 w 11269336"/>
              <a:gd name="connsiteY240" fmla="*/ 2179625 h 2323145"/>
              <a:gd name="connsiteX241" fmla="*/ 1449503 w 11269336"/>
              <a:gd name="connsiteY241" fmla="*/ 2182633 h 2323145"/>
              <a:gd name="connsiteX242" fmla="*/ 1266687 w 11269336"/>
              <a:gd name="connsiteY242" fmla="*/ 2212688 h 2323145"/>
              <a:gd name="connsiteX243" fmla="*/ 1239614 w 11269336"/>
              <a:gd name="connsiteY243" fmla="*/ 2209727 h 2323145"/>
              <a:gd name="connsiteX244" fmla="*/ 1202436 w 11269336"/>
              <a:gd name="connsiteY244" fmla="*/ 2209817 h 2323145"/>
              <a:gd name="connsiteX245" fmla="*/ 1136097 w 11269336"/>
              <a:gd name="connsiteY245" fmla="*/ 2205112 h 2323145"/>
              <a:gd name="connsiteX246" fmla="*/ 988232 w 11269336"/>
              <a:gd name="connsiteY246" fmla="*/ 2235635 h 2323145"/>
              <a:gd name="connsiteX247" fmla="*/ 981959 w 11269336"/>
              <a:gd name="connsiteY247" fmla="*/ 2231607 h 2323145"/>
              <a:gd name="connsiteX248" fmla="*/ 938600 w 11269336"/>
              <a:gd name="connsiteY248" fmla="*/ 2238113 h 2323145"/>
              <a:gd name="connsiteX249" fmla="*/ 791788 w 11269336"/>
              <a:gd name="connsiteY249" fmla="*/ 2293224 h 2323145"/>
              <a:gd name="connsiteX250" fmla="*/ 706914 w 11269336"/>
              <a:gd name="connsiteY250" fmla="*/ 2305046 h 2323145"/>
              <a:gd name="connsiteX251" fmla="*/ 675971 w 11269336"/>
              <a:gd name="connsiteY251" fmla="*/ 2304030 h 2323145"/>
              <a:gd name="connsiteX252" fmla="*/ 624180 w 11269336"/>
              <a:gd name="connsiteY252" fmla="*/ 2302650 h 2323145"/>
              <a:gd name="connsiteX253" fmla="*/ 583453 w 11269336"/>
              <a:gd name="connsiteY253" fmla="*/ 2288788 h 2323145"/>
              <a:gd name="connsiteX254" fmla="*/ 540946 w 11269336"/>
              <a:gd name="connsiteY254" fmla="*/ 2292721 h 2323145"/>
              <a:gd name="connsiteX255" fmla="*/ 533680 w 11269336"/>
              <a:gd name="connsiteY255" fmla="*/ 2310233 h 2323145"/>
              <a:gd name="connsiteX256" fmla="*/ 487366 w 11269336"/>
              <a:gd name="connsiteY256" fmla="*/ 2309053 h 2323145"/>
              <a:gd name="connsiteX257" fmla="*/ 416820 w 11269336"/>
              <a:gd name="connsiteY257" fmla="*/ 2305443 h 2323145"/>
              <a:gd name="connsiteX258" fmla="*/ 376805 w 11269336"/>
              <a:gd name="connsiteY258" fmla="*/ 2307647 h 2323145"/>
              <a:gd name="connsiteX259" fmla="*/ 266777 w 11269336"/>
              <a:gd name="connsiteY259" fmla="*/ 2309012 h 2323145"/>
              <a:gd name="connsiteX260" fmla="*/ 156013 w 11269336"/>
              <a:gd name="connsiteY260" fmla="*/ 2306832 h 2323145"/>
              <a:gd name="connsiteX261" fmla="*/ 87258 w 11269336"/>
              <a:gd name="connsiteY261" fmla="*/ 2285511 h 2323145"/>
              <a:gd name="connsiteX262" fmla="*/ 23798 w 11269336"/>
              <a:gd name="connsiteY262" fmla="*/ 2281822 h 2323145"/>
              <a:gd name="connsiteX263" fmla="*/ 0 w 11269336"/>
              <a:gd name="connsiteY263" fmla="*/ 2285369 h 2323145"/>
              <a:gd name="connsiteX264" fmla="*/ 0 w 11269336"/>
              <a:gd name="connsiteY264"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162278 w 11269336"/>
              <a:gd name="connsiteY21" fmla="*/ 704724 h 2323145"/>
              <a:gd name="connsiteX22" fmla="*/ 8977138 w 11269336"/>
              <a:gd name="connsiteY22" fmla="*/ 774970 h 2323145"/>
              <a:gd name="connsiteX23" fmla="*/ 8914746 w 11269336"/>
              <a:gd name="connsiteY23" fmla="*/ 826428 h 2323145"/>
              <a:gd name="connsiteX24" fmla="*/ 8917778 w 11269336"/>
              <a:gd name="connsiteY24" fmla="*/ 835198 h 2323145"/>
              <a:gd name="connsiteX25" fmla="*/ 8905560 w 11269336"/>
              <a:gd name="connsiteY25" fmla="*/ 838358 h 2323145"/>
              <a:gd name="connsiteX26" fmla="*/ 8897564 w 11269336"/>
              <a:gd name="connsiteY26" fmla="*/ 834287 h 2323145"/>
              <a:gd name="connsiteX27" fmla="*/ 8878040 w 11269336"/>
              <a:gd name="connsiteY27" fmla="*/ 844150 h 2323145"/>
              <a:gd name="connsiteX28" fmla="*/ 8795998 w 11269336"/>
              <a:gd name="connsiteY28" fmla="*/ 863337 h 2323145"/>
              <a:gd name="connsiteX29" fmla="*/ 8776970 w 11269336"/>
              <a:gd name="connsiteY29" fmla="*/ 885177 h 2323145"/>
              <a:gd name="connsiteX30" fmla="*/ 8755719 w 11269336"/>
              <a:gd name="connsiteY30" fmla="*/ 889754 h 2323145"/>
              <a:gd name="connsiteX31" fmla="*/ 8743257 w 11269336"/>
              <a:gd name="connsiteY31" fmla="*/ 904723 h 2323145"/>
              <a:gd name="connsiteX32" fmla="*/ 8721366 w 11269336"/>
              <a:gd name="connsiteY32" fmla="*/ 904711 h 2323145"/>
              <a:gd name="connsiteX33" fmla="*/ 8678353 w 11269336"/>
              <a:gd name="connsiteY33" fmla="*/ 926318 h 2323145"/>
              <a:gd name="connsiteX34" fmla="*/ 8636849 w 11269336"/>
              <a:gd name="connsiteY34" fmla="*/ 937900 h 2323145"/>
              <a:gd name="connsiteX35" fmla="*/ 8620213 w 11269336"/>
              <a:gd name="connsiteY35" fmla="*/ 943068 h 2323145"/>
              <a:gd name="connsiteX36" fmla="*/ 8612581 w 11269336"/>
              <a:gd name="connsiteY36" fmla="*/ 952695 h 2323145"/>
              <a:gd name="connsiteX37" fmla="*/ 8589038 w 11269336"/>
              <a:gd name="connsiteY37" fmla="*/ 963892 h 2323145"/>
              <a:gd name="connsiteX38" fmla="*/ 8579950 w 11269336"/>
              <a:gd name="connsiteY38" fmla="*/ 960899 h 2323145"/>
              <a:gd name="connsiteX39" fmla="*/ 8579319 w 11269336"/>
              <a:gd name="connsiteY39" fmla="*/ 965630 h 2323145"/>
              <a:gd name="connsiteX40" fmla="*/ 8547429 w 11269336"/>
              <a:gd name="connsiteY40" fmla="*/ 984506 h 2323145"/>
              <a:gd name="connsiteX41" fmla="*/ 8478704 w 11269336"/>
              <a:gd name="connsiteY41" fmla="*/ 1025490 h 2323145"/>
              <a:gd name="connsiteX42" fmla="*/ 8461421 w 11269336"/>
              <a:gd name="connsiteY42" fmla="*/ 1035512 h 2323145"/>
              <a:gd name="connsiteX43" fmla="*/ 8445003 w 11269336"/>
              <a:gd name="connsiteY43" fmla="*/ 1036851 h 2323145"/>
              <a:gd name="connsiteX44" fmla="*/ 8357350 w 11269336"/>
              <a:gd name="connsiteY44" fmla="*/ 1060213 h 2323145"/>
              <a:gd name="connsiteX45" fmla="*/ 8335565 w 11269336"/>
              <a:gd name="connsiteY45" fmla="*/ 1061151 h 2323145"/>
              <a:gd name="connsiteX46" fmla="*/ 8325267 w 11269336"/>
              <a:gd name="connsiteY46" fmla="*/ 1055919 h 2323145"/>
              <a:gd name="connsiteX47" fmla="*/ 8293586 w 11269336"/>
              <a:gd name="connsiteY47" fmla="*/ 1076144 h 2323145"/>
              <a:gd name="connsiteX48" fmla="*/ 8242405 w 11269336"/>
              <a:gd name="connsiteY48" fmla="*/ 1095960 h 2323145"/>
              <a:gd name="connsiteX49" fmla="*/ 8197391 w 11269336"/>
              <a:gd name="connsiteY49" fmla="*/ 1107746 h 2323145"/>
              <a:gd name="connsiteX50" fmla="*/ 8081474 w 11269336"/>
              <a:gd name="connsiteY50" fmla="*/ 1130125 h 2323145"/>
              <a:gd name="connsiteX51" fmla="*/ 8053585 w 11269336"/>
              <a:gd name="connsiteY51" fmla="*/ 1129169 h 2323145"/>
              <a:gd name="connsiteX52" fmla="*/ 8038422 w 11269336"/>
              <a:gd name="connsiteY52" fmla="*/ 1119092 h 2323145"/>
              <a:gd name="connsiteX53" fmla="*/ 8029450 w 11269336"/>
              <a:gd name="connsiteY53" fmla="*/ 1125592 h 2323145"/>
              <a:gd name="connsiteX54" fmla="*/ 7959552 w 11269336"/>
              <a:gd name="connsiteY54" fmla="*/ 1140188 h 2323145"/>
              <a:gd name="connsiteX55" fmla="*/ 7914188 w 11269336"/>
              <a:gd name="connsiteY55" fmla="*/ 1150862 h 2323145"/>
              <a:gd name="connsiteX56" fmla="*/ 7914918 w 11269336"/>
              <a:gd name="connsiteY56" fmla="*/ 1168758 h 2323145"/>
              <a:gd name="connsiteX57" fmla="*/ 7875510 w 11269336"/>
              <a:gd name="connsiteY57" fmla="*/ 1183153 h 2323145"/>
              <a:gd name="connsiteX58" fmla="*/ 7829932 w 11269336"/>
              <a:gd name="connsiteY58" fmla="*/ 1180782 h 2323145"/>
              <a:gd name="connsiteX59" fmla="*/ 7779182 w 11269336"/>
              <a:gd name="connsiteY59" fmla="*/ 1192665 h 2323145"/>
              <a:gd name="connsiteX60" fmla="*/ 7748774 w 11269336"/>
              <a:gd name="connsiteY60" fmla="*/ 1199586 h 2323145"/>
              <a:gd name="connsiteX61" fmla="*/ 7671846 w 11269336"/>
              <a:gd name="connsiteY61" fmla="*/ 1231966 h 2323145"/>
              <a:gd name="connsiteX62" fmla="*/ 7554146 w 11269336"/>
              <a:gd name="connsiteY62" fmla="*/ 1319748 h 2323145"/>
              <a:gd name="connsiteX63" fmla="*/ 7515052 w 11269336"/>
              <a:gd name="connsiteY63" fmla="*/ 1336718 h 2323145"/>
              <a:gd name="connsiteX64" fmla="*/ 7507193 w 11269336"/>
              <a:gd name="connsiteY64" fmla="*/ 1334617 h 2323145"/>
              <a:gd name="connsiteX65" fmla="*/ 7461694 w 11269336"/>
              <a:gd name="connsiteY65" fmla="*/ 1375866 h 2323145"/>
              <a:gd name="connsiteX66" fmla="*/ 7377571 w 11269336"/>
              <a:gd name="connsiteY66" fmla="*/ 1400128 h 2323145"/>
              <a:gd name="connsiteX67" fmla="*/ 7311261 w 11269336"/>
              <a:gd name="connsiteY67" fmla="*/ 1412652 h 2323145"/>
              <a:gd name="connsiteX68" fmla="*/ 7275307 w 11269336"/>
              <a:gd name="connsiteY68" fmla="*/ 1422171 h 2323145"/>
              <a:gd name="connsiteX69" fmla="*/ 7247783 w 11269336"/>
              <a:gd name="connsiteY69" fmla="*/ 1426330 h 2323145"/>
              <a:gd name="connsiteX70" fmla="*/ 7185047 w 11269336"/>
              <a:gd name="connsiteY70" fmla="*/ 1451812 h 2323145"/>
              <a:gd name="connsiteX71" fmla="*/ 7084117 w 11269336"/>
              <a:gd name="connsiteY71" fmla="*/ 1500281 h 2323145"/>
              <a:gd name="connsiteX72" fmla="*/ 7062011 w 11269336"/>
              <a:gd name="connsiteY72" fmla="*/ 1509183 h 2323145"/>
              <a:gd name="connsiteX73" fmla="*/ 7040555 w 11269336"/>
              <a:gd name="connsiteY73" fmla="*/ 1511207 h 2323145"/>
              <a:gd name="connsiteX74" fmla="*/ 7033438 w 11269336"/>
              <a:gd name="connsiteY74" fmla="*/ 1506772 h 2323145"/>
              <a:gd name="connsiteX75" fmla="*/ 7020886 w 11269336"/>
              <a:gd name="connsiteY75" fmla="*/ 1510764 h 2323145"/>
              <a:gd name="connsiteX76" fmla="*/ 7017033 w 11269336"/>
              <a:gd name="connsiteY76" fmla="*/ 1510650 h 2323145"/>
              <a:gd name="connsiteX77" fmla="*/ 6995460 w 11269336"/>
              <a:gd name="connsiteY77" fmla="*/ 1511173 h 2323145"/>
              <a:gd name="connsiteX78" fmla="*/ 6962144 w 11269336"/>
              <a:gd name="connsiteY78" fmla="*/ 1541508 h 2323145"/>
              <a:gd name="connsiteX79" fmla="*/ 6910674 w 11269336"/>
              <a:gd name="connsiteY79" fmla="*/ 1554793 h 2323145"/>
              <a:gd name="connsiteX80" fmla="*/ 6732152 w 11269336"/>
              <a:gd name="connsiteY80" fmla="*/ 1642538 h 2323145"/>
              <a:gd name="connsiteX81" fmla="*/ 6694106 w 11269336"/>
              <a:gd name="connsiteY81" fmla="*/ 1632377 h 2323145"/>
              <a:gd name="connsiteX82" fmla="*/ 6617223 w 11269336"/>
              <a:gd name="connsiteY82" fmla="*/ 1659889 h 2323145"/>
              <a:gd name="connsiteX83" fmla="*/ 6521138 w 11269336"/>
              <a:gd name="connsiteY83" fmla="*/ 1744340 h 2323145"/>
              <a:gd name="connsiteX84" fmla="*/ 6380677 w 11269336"/>
              <a:gd name="connsiteY84" fmla="*/ 1796883 h 2323145"/>
              <a:gd name="connsiteX85" fmla="*/ 6374897 w 11269336"/>
              <a:gd name="connsiteY85" fmla="*/ 1809910 h 2323145"/>
              <a:gd name="connsiteX86" fmla="*/ 6364545 w 11269336"/>
              <a:gd name="connsiteY86" fmla="*/ 1820090 h 2323145"/>
              <a:gd name="connsiteX87" fmla="*/ 6362126 w 11269336"/>
              <a:gd name="connsiteY87" fmla="*/ 1819991 h 2323145"/>
              <a:gd name="connsiteX88" fmla="*/ 6346673 w 11269336"/>
              <a:gd name="connsiteY88" fmla="*/ 1827824 h 2323145"/>
              <a:gd name="connsiteX89" fmla="*/ 6345588 w 11269336"/>
              <a:gd name="connsiteY89" fmla="*/ 1832232 h 2323145"/>
              <a:gd name="connsiteX90" fmla="*/ 6335708 w 11269336"/>
              <a:gd name="connsiteY90" fmla="*/ 1838451 h 2323145"/>
              <a:gd name="connsiteX91" fmla="*/ 6318182 w 11269336"/>
              <a:gd name="connsiteY91" fmla="*/ 1852975 h 2323145"/>
              <a:gd name="connsiteX92" fmla="*/ 6313084 w 11269336"/>
              <a:gd name="connsiteY92" fmla="*/ 1853561 h 2323145"/>
              <a:gd name="connsiteX93" fmla="*/ 6283816 w 11269336"/>
              <a:gd name="connsiteY93" fmla="*/ 1872148 h 2323145"/>
              <a:gd name="connsiteX94" fmla="*/ 6282550 w 11269336"/>
              <a:gd name="connsiteY94" fmla="*/ 1871392 h 2323145"/>
              <a:gd name="connsiteX95" fmla="*/ 6270527 w 11269336"/>
              <a:gd name="connsiteY95" fmla="*/ 1872208 h 2323145"/>
              <a:gd name="connsiteX96" fmla="*/ 6249518 w 11269336"/>
              <a:gd name="connsiteY96" fmla="*/ 1876079 h 2323145"/>
              <a:gd name="connsiteX97" fmla="*/ 6190386 w 11269336"/>
              <a:gd name="connsiteY97" fmla="*/ 1872478 h 2323145"/>
              <a:gd name="connsiteX98" fmla="*/ 6159777 w 11269336"/>
              <a:gd name="connsiteY98" fmla="*/ 1891745 h 2323145"/>
              <a:gd name="connsiteX99" fmla="*/ 6153131 w 11269336"/>
              <a:gd name="connsiteY99" fmla="*/ 1895079 h 2323145"/>
              <a:gd name="connsiteX100" fmla="*/ 6152798 w 11269336"/>
              <a:gd name="connsiteY100" fmla="*/ 1894920 h 2323145"/>
              <a:gd name="connsiteX101" fmla="*/ 6145388 w 11269336"/>
              <a:gd name="connsiteY101" fmla="*/ 1897990 h 2323145"/>
              <a:gd name="connsiteX102" fmla="*/ 6141014 w 11269336"/>
              <a:gd name="connsiteY102" fmla="*/ 1901155 h 2323145"/>
              <a:gd name="connsiteX103" fmla="*/ 6128122 w 11269336"/>
              <a:gd name="connsiteY103" fmla="*/ 1907623 h 2323145"/>
              <a:gd name="connsiteX104" fmla="*/ 6122351 w 11269336"/>
              <a:gd name="connsiteY104" fmla="*/ 1908359 h 2323145"/>
              <a:gd name="connsiteX105" fmla="*/ 6064750 w 11269336"/>
              <a:gd name="connsiteY105" fmla="*/ 1896394 h 2323145"/>
              <a:gd name="connsiteX106" fmla="*/ 5964230 w 11269336"/>
              <a:gd name="connsiteY106" fmla="*/ 1910038 h 2323145"/>
              <a:gd name="connsiteX107" fmla="*/ 5865399 w 11269336"/>
              <a:gd name="connsiteY107" fmla="*/ 1926966 h 2323145"/>
              <a:gd name="connsiteX108" fmla="*/ 5829951 w 11269336"/>
              <a:gd name="connsiteY108" fmla="*/ 1934755 h 2323145"/>
              <a:gd name="connsiteX109" fmla="*/ 5765285 w 11269336"/>
              <a:gd name="connsiteY109" fmla="*/ 1941322 h 2323145"/>
              <a:gd name="connsiteX110" fmla="*/ 5734750 w 11269336"/>
              <a:gd name="connsiteY110" fmla="*/ 1939793 h 2323145"/>
              <a:gd name="connsiteX111" fmla="*/ 5733569 w 11269336"/>
              <a:gd name="connsiteY111" fmla="*/ 1940505 h 2323145"/>
              <a:gd name="connsiteX112" fmla="*/ 5730329 w 11269336"/>
              <a:gd name="connsiteY112" fmla="*/ 1937845 h 2323145"/>
              <a:gd name="connsiteX113" fmla="*/ 5724661 w 11269336"/>
              <a:gd name="connsiteY113" fmla="*/ 1937455 h 2323145"/>
              <a:gd name="connsiteX114" fmla="*/ 5710186 w 11269336"/>
              <a:gd name="connsiteY114" fmla="*/ 1941370 h 2323145"/>
              <a:gd name="connsiteX115" fmla="*/ 5704910 w 11269336"/>
              <a:gd name="connsiteY115" fmla="*/ 1943663 h 2323145"/>
              <a:gd name="connsiteX116" fmla="*/ 5696836 w 11269336"/>
              <a:gd name="connsiteY116" fmla="*/ 1945271 h 2323145"/>
              <a:gd name="connsiteX117" fmla="*/ 5696583 w 11269336"/>
              <a:gd name="connsiteY117" fmla="*/ 1945050 h 2323145"/>
              <a:gd name="connsiteX118" fmla="*/ 5689123 w 11269336"/>
              <a:gd name="connsiteY118" fmla="*/ 1947067 h 2323145"/>
              <a:gd name="connsiteX119" fmla="*/ 5653291 w 11269336"/>
              <a:gd name="connsiteY119" fmla="*/ 1960245 h 2323145"/>
              <a:gd name="connsiteX120" fmla="*/ 5599385 w 11269336"/>
              <a:gd name="connsiteY120" fmla="*/ 1945198 h 2323145"/>
              <a:gd name="connsiteX121" fmla="*/ 5578300 w 11269336"/>
              <a:gd name="connsiteY121" fmla="*/ 1944963 h 2323145"/>
              <a:gd name="connsiteX122" fmla="*/ 5566758 w 11269336"/>
              <a:gd name="connsiteY122" fmla="*/ 1943441 h 2323145"/>
              <a:gd name="connsiteX123" fmla="*/ 5565857 w 11269336"/>
              <a:gd name="connsiteY123" fmla="*/ 1942445 h 2323145"/>
              <a:gd name="connsiteX124" fmla="*/ 5531534 w 11269336"/>
              <a:gd name="connsiteY124" fmla="*/ 1955208 h 2323145"/>
              <a:gd name="connsiteX125" fmla="*/ 5526552 w 11269336"/>
              <a:gd name="connsiteY125" fmla="*/ 1954799 h 2323145"/>
              <a:gd name="connsiteX126" fmla="*/ 5504723 w 11269336"/>
              <a:gd name="connsiteY126" fmla="*/ 1965811 h 2323145"/>
              <a:gd name="connsiteX127" fmla="*/ 5493156 w 11269336"/>
              <a:gd name="connsiteY127" fmla="*/ 1970063 h 2323145"/>
              <a:gd name="connsiteX128" fmla="*/ 5490486 w 11269336"/>
              <a:gd name="connsiteY128" fmla="*/ 1974227 h 2323145"/>
              <a:gd name="connsiteX129" fmla="*/ 5473107 w 11269336"/>
              <a:gd name="connsiteY129" fmla="*/ 1979001 h 2323145"/>
              <a:gd name="connsiteX130" fmla="*/ 5470885 w 11269336"/>
              <a:gd name="connsiteY130" fmla="*/ 1978432 h 2323145"/>
              <a:gd name="connsiteX131" fmla="*/ 5457393 w 11269336"/>
              <a:gd name="connsiteY131" fmla="*/ 1986525 h 2323145"/>
              <a:gd name="connsiteX132" fmla="*/ 5447102 w 11269336"/>
              <a:gd name="connsiteY132" fmla="*/ 1998329 h 2323145"/>
              <a:gd name="connsiteX133" fmla="*/ 5159151 w 11269336"/>
              <a:gd name="connsiteY133" fmla="*/ 2029640 h 2323145"/>
              <a:gd name="connsiteX134" fmla="*/ 5041688 w 11269336"/>
              <a:gd name="connsiteY134" fmla="*/ 2022334 h 2323145"/>
              <a:gd name="connsiteX135" fmla="*/ 4860988 w 11269336"/>
              <a:gd name="connsiteY135" fmla="*/ 2135698 h 2323145"/>
              <a:gd name="connsiteX136" fmla="*/ 4807902 w 11269336"/>
              <a:gd name="connsiteY136" fmla="*/ 2138894 h 2323145"/>
              <a:gd name="connsiteX137" fmla="*/ 4765388 w 11269336"/>
              <a:gd name="connsiteY137" fmla="*/ 2162525 h 2323145"/>
              <a:gd name="connsiteX138" fmla="*/ 4745033 w 11269336"/>
              <a:gd name="connsiteY138" fmla="*/ 2158859 h 2323145"/>
              <a:gd name="connsiteX139" fmla="*/ 4741475 w 11269336"/>
              <a:gd name="connsiteY139" fmla="*/ 2157998 h 2323145"/>
              <a:gd name="connsiteX140" fmla="*/ 4728247 w 11269336"/>
              <a:gd name="connsiteY140" fmla="*/ 2159526 h 2323145"/>
              <a:gd name="connsiteX141" fmla="*/ 4723263 w 11269336"/>
              <a:gd name="connsiteY141" fmla="*/ 2153742 h 2323145"/>
              <a:gd name="connsiteX142" fmla="*/ 4702453 w 11269336"/>
              <a:gd name="connsiteY142" fmla="*/ 2151586 h 2323145"/>
              <a:gd name="connsiteX143" fmla="*/ 4678455 w 11269336"/>
              <a:gd name="connsiteY143" fmla="*/ 2156131 h 2323145"/>
              <a:gd name="connsiteX144" fmla="*/ 4593061 w 11269336"/>
              <a:gd name="connsiteY144" fmla="*/ 2171597 h 2323145"/>
              <a:gd name="connsiteX145" fmla="*/ 4579902 w 11269336"/>
              <a:gd name="connsiteY145" fmla="*/ 2177927 h 2323145"/>
              <a:gd name="connsiteX146" fmla="*/ 4533444 w 11269336"/>
              <a:gd name="connsiteY146" fmla="*/ 2181200 h 2323145"/>
              <a:gd name="connsiteX147" fmla="*/ 4492832 w 11269336"/>
              <a:gd name="connsiteY147" fmla="*/ 2188033 h 2323145"/>
              <a:gd name="connsiteX148" fmla="*/ 4467257 w 11269336"/>
              <a:gd name="connsiteY148" fmla="*/ 2196121 h 2323145"/>
              <a:gd name="connsiteX149" fmla="*/ 4459937 w 11269336"/>
              <a:gd name="connsiteY149" fmla="*/ 2195182 h 2323145"/>
              <a:gd name="connsiteX150" fmla="*/ 4433312 w 11269336"/>
              <a:gd name="connsiteY150" fmla="*/ 2199004 h 2323145"/>
              <a:gd name="connsiteX151" fmla="*/ 4420601 w 11269336"/>
              <a:gd name="connsiteY151" fmla="*/ 2205158 h 2323145"/>
              <a:gd name="connsiteX152" fmla="*/ 4405765 w 11269336"/>
              <a:gd name="connsiteY152" fmla="*/ 2199902 h 2323145"/>
              <a:gd name="connsiteX153" fmla="*/ 4401354 w 11269336"/>
              <a:gd name="connsiteY153" fmla="*/ 2194745 h 2323145"/>
              <a:gd name="connsiteX154" fmla="*/ 4383151 w 11269336"/>
              <a:gd name="connsiteY154" fmla="*/ 2201140 h 2323145"/>
              <a:gd name="connsiteX155" fmla="*/ 4366646 w 11269336"/>
              <a:gd name="connsiteY155" fmla="*/ 2198564 h 2323145"/>
              <a:gd name="connsiteX156" fmla="*/ 4354009 w 11269336"/>
              <a:gd name="connsiteY156" fmla="*/ 2204984 h 2323145"/>
              <a:gd name="connsiteX157" fmla="*/ 4348284 w 11269336"/>
              <a:gd name="connsiteY157" fmla="*/ 2205270 h 2323145"/>
              <a:gd name="connsiteX158" fmla="*/ 4333906 w 11269336"/>
              <a:gd name="connsiteY158" fmla="*/ 2205251 h 2323145"/>
              <a:gd name="connsiteX159" fmla="*/ 4308819 w 11269336"/>
              <a:gd name="connsiteY159" fmla="*/ 2203822 h 2323145"/>
              <a:gd name="connsiteX160" fmla="*/ 4301210 w 11269336"/>
              <a:gd name="connsiteY160" fmla="*/ 2204456 h 2323145"/>
              <a:gd name="connsiteX161" fmla="*/ 4283095 w 11269336"/>
              <a:gd name="connsiteY161" fmla="*/ 2198177 h 2323145"/>
              <a:gd name="connsiteX162" fmla="*/ 4250119 w 11269336"/>
              <a:gd name="connsiteY162" fmla="*/ 2196342 h 2323145"/>
              <a:gd name="connsiteX163" fmla="*/ 4189203 w 11269336"/>
              <a:gd name="connsiteY163" fmla="*/ 2178994 h 2323145"/>
              <a:gd name="connsiteX164" fmla="*/ 4154035 w 11269336"/>
              <a:gd name="connsiteY164" fmla="*/ 2171950 h 2323145"/>
              <a:gd name="connsiteX165" fmla="*/ 4129569 w 11269336"/>
              <a:gd name="connsiteY165" fmla="*/ 2163850 h 2323145"/>
              <a:gd name="connsiteX166" fmla="*/ 4061250 w 11269336"/>
              <a:gd name="connsiteY166" fmla="*/ 2159236 h 2323145"/>
              <a:gd name="connsiteX167" fmla="*/ 3945480 w 11269336"/>
              <a:gd name="connsiteY167" fmla="*/ 2158279 h 2323145"/>
              <a:gd name="connsiteX168" fmla="*/ 3921468 w 11269336"/>
              <a:gd name="connsiteY168" fmla="*/ 2156588 h 2323145"/>
              <a:gd name="connsiteX169" fmla="*/ 3903348 w 11269336"/>
              <a:gd name="connsiteY169" fmla="*/ 2149220 h 2323145"/>
              <a:gd name="connsiteX170" fmla="*/ 3901342 w 11269336"/>
              <a:gd name="connsiteY170" fmla="*/ 2142355 h 2323145"/>
              <a:gd name="connsiteX171" fmla="*/ 3888539 w 11269336"/>
              <a:gd name="connsiteY171" fmla="*/ 2140476 h 2323145"/>
              <a:gd name="connsiteX172" fmla="*/ 3885662 w 11269336"/>
              <a:gd name="connsiteY172" fmla="*/ 2138740 h 2323145"/>
              <a:gd name="connsiteX173" fmla="*/ 3868627 w 11269336"/>
              <a:gd name="connsiteY173" fmla="*/ 2130023 h 2323145"/>
              <a:gd name="connsiteX174" fmla="*/ 3819177 w 11269336"/>
              <a:gd name="connsiteY174" fmla="*/ 2142111 h 2323145"/>
              <a:gd name="connsiteX175" fmla="*/ 3769100 w 11269336"/>
              <a:gd name="connsiteY175" fmla="*/ 2131731 h 2323145"/>
              <a:gd name="connsiteX176" fmla="*/ 3562752 w 11269336"/>
              <a:gd name="connsiteY176" fmla="*/ 2131785 h 2323145"/>
              <a:gd name="connsiteX177" fmla="*/ 3541402 w 11269336"/>
              <a:gd name="connsiteY177" fmla="*/ 2106821 h 2323145"/>
              <a:gd name="connsiteX178" fmla="*/ 3365341 w 11269336"/>
              <a:gd name="connsiteY178" fmla="*/ 2077638 h 2323145"/>
              <a:gd name="connsiteX179" fmla="*/ 3170922 w 11269336"/>
              <a:gd name="connsiteY179" fmla="*/ 2115957 h 2323145"/>
              <a:gd name="connsiteX180" fmla="*/ 3156256 w 11269336"/>
              <a:gd name="connsiteY180" fmla="*/ 2124773 h 2323145"/>
              <a:gd name="connsiteX181" fmla="*/ 3140298 w 11269336"/>
              <a:gd name="connsiteY181" fmla="*/ 2129182 h 2323145"/>
              <a:gd name="connsiteX182" fmla="*/ 3138514 w 11269336"/>
              <a:gd name="connsiteY182" fmla="*/ 2128069 h 2323145"/>
              <a:gd name="connsiteX183" fmla="*/ 3120467 w 11269336"/>
              <a:gd name="connsiteY183" fmla="*/ 2128281 h 2323145"/>
              <a:gd name="connsiteX184" fmla="*/ 3116175 w 11269336"/>
              <a:gd name="connsiteY184" fmla="*/ 2131633 h 2323145"/>
              <a:gd name="connsiteX185" fmla="*/ 3103685 w 11269336"/>
              <a:gd name="connsiteY185" fmla="*/ 2132814 h 2323145"/>
              <a:gd name="connsiteX186" fmla="*/ 3078794 w 11269336"/>
              <a:gd name="connsiteY186" fmla="*/ 2137935 h 2323145"/>
              <a:gd name="connsiteX187" fmla="*/ 3074407 w 11269336"/>
              <a:gd name="connsiteY187" fmla="*/ 2136274 h 2323145"/>
              <a:gd name="connsiteX188" fmla="*/ 3037285 w 11269336"/>
              <a:gd name="connsiteY188" fmla="*/ 2139919 h 2323145"/>
              <a:gd name="connsiteX189" fmla="*/ 3036901 w 11269336"/>
              <a:gd name="connsiteY189" fmla="*/ 2138726 h 2323145"/>
              <a:gd name="connsiteX190" fmla="*/ 3026996 w 11269336"/>
              <a:gd name="connsiteY190" fmla="*/ 2134322 h 2323145"/>
              <a:gd name="connsiteX191" fmla="*/ 3007772 w 11269336"/>
              <a:gd name="connsiteY191" fmla="*/ 2128742 h 2323145"/>
              <a:gd name="connsiteX192" fmla="*/ 2965030 w 11269336"/>
              <a:gd name="connsiteY192" fmla="*/ 2100494 h 2323145"/>
              <a:gd name="connsiteX193" fmla="*/ 2926342 w 11269336"/>
              <a:gd name="connsiteY193" fmla="*/ 2104155 h 2323145"/>
              <a:gd name="connsiteX194" fmla="*/ 2918608 w 11269336"/>
              <a:gd name="connsiteY194" fmla="*/ 2104215 h 2323145"/>
              <a:gd name="connsiteX195" fmla="*/ 2918475 w 11269336"/>
              <a:gd name="connsiteY195" fmla="*/ 2103937 h 2323145"/>
              <a:gd name="connsiteX196" fmla="*/ 2910360 w 11269336"/>
              <a:gd name="connsiteY196" fmla="*/ 2103444 h 2323145"/>
              <a:gd name="connsiteX197" fmla="*/ 2904507 w 11269336"/>
              <a:gd name="connsiteY197" fmla="*/ 2104326 h 2323145"/>
              <a:gd name="connsiteX198" fmla="*/ 2889503 w 11269336"/>
              <a:gd name="connsiteY198" fmla="*/ 2104443 h 2323145"/>
              <a:gd name="connsiteX199" fmla="*/ 2884480 w 11269336"/>
              <a:gd name="connsiteY199" fmla="*/ 2102626 h 2323145"/>
              <a:gd name="connsiteX200" fmla="*/ 2882689 w 11269336"/>
              <a:gd name="connsiteY200" fmla="*/ 2099228 h 2323145"/>
              <a:gd name="connsiteX201" fmla="*/ 2881291 w 11269336"/>
              <a:gd name="connsiteY201" fmla="*/ 2099618 h 2323145"/>
              <a:gd name="connsiteX202" fmla="*/ 2853979 w 11269336"/>
              <a:gd name="connsiteY202" fmla="*/ 2090388 h 2323145"/>
              <a:gd name="connsiteX203" fmla="*/ 2791790 w 11269336"/>
              <a:gd name="connsiteY203" fmla="*/ 2080332 h 2323145"/>
              <a:gd name="connsiteX204" fmla="*/ 2755844 w 11269336"/>
              <a:gd name="connsiteY204" fmla="*/ 2078874 h 2323145"/>
              <a:gd name="connsiteX205" fmla="*/ 2657742 w 11269336"/>
              <a:gd name="connsiteY205" fmla="*/ 2070179 h 2323145"/>
              <a:gd name="connsiteX206" fmla="*/ 2559549 w 11269336"/>
              <a:gd name="connsiteY206" fmla="*/ 2057873 h 2323145"/>
              <a:gd name="connsiteX207" fmla="*/ 2512054 w 11269336"/>
              <a:gd name="connsiteY207" fmla="*/ 2031671 h 2323145"/>
              <a:gd name="connsiteX208" fmla="*/ 2506437 w 11269336"/>
              <a:gd name="connsiteY208" fmla="*/ 2030918 h 2323145"/>
              <a:gd name="connsiteX209" fmla="*/ 2491752 w 11269336"/>
              <a:gd name="connsiteY209" fmla="*/ 2033906 h 2323145"/>
              <a:gd name="connsiteX210" fmla="*/ 2486338 w 11269336"/>
              <a:gd name="connsiteY210" fmla="*/ 2035862 h 2323145"/>
              <a:gd name="connsiteX211" fmla="*/ 2478186 w 11269336"/>
              <a:gd name="connsiteY211" fmla="*/ 2036953 h 2323145"/>
              <a:gd name="connsiteX212" fmla="*/ 2477950 w 11269336"/>
              <a:gd name="connsiteY212" fmla="*/ 2036715 h 2323145"/>
              <a:gd name="connsiteX213" fmla="*/ 2470381 w 11269336"/>
              <a:gd name="connsiteY213" fmla="*/ 2038256 h 2323145"/>
              <a:gd name="connsiteX214" fmla="*/ 2433781 w 11269336"/>
              <a:gd name="connsiteY214" fmla="*/ 2049140 h 2323145"/>
              <a:gd name="connsiteX215" fmla="*/ 2381172 w 11269336"/>
              <a:gd name="connsiteY215" fmla="*/ 2030645 h 2323145"/>
              <a:gd name="connsiteX216" fmla="*/ 2360198 w 11269336"/>
              <a:gd name="connsiteY216" fmla="*/ 2029059 h 2323145"/>
              <a:gd name="connsiteX217" fmla="*/ 2348815 w 11269336"/>
              <a:gd name="connsiteY217" fmla="*/ 2026798 h 2323145"/>
              <a:gd name="connsiteX218" fmla="*/ 2347988 w 11269336"/>
              <a:gd name="connsiteY218" fmla="*/ 2025745 h 2323145"/>
              <a:gd name="connsiteX219" fmla="*/ 2312920 w 11269336"/>
              <a:gd name="connsiteY219" fmla="*/ 2036311 h 2323145"/>
              <a:gd name="connsiteX220" fmla="*/ 2307986 w 11269336"/>
              <a:gd name="connsiteY220" fmla="*/ 2035583 h 2323145"/>
              <a:gd name="connsiteX221" fmla="*/ 2285481 w 11269336"/>
              <a:gd name="connsiteY221" fmla="*/ 2045197 h 2323145"/>
              <a:gd name="connsiteX222" fmla="*/ 2273666 w 11269336"/>
              <a:gd name="connsiteY222" fmla="*/ 2048710 h 2323145"/>
              <a:gd name="connsiteX223" fmla="*/ 2270719 w 11269336"/>
              <a:gd name="connsiteY223" fmla="*/ 2052702 h 2323145"/>
              <a:gd name="connsiteX224" fmla="*/ 2253080 w 11269336"/>
              <a:gd name="connsiteY224" fmla="*/ 2056363 h 2323145"/>
              <a:gd name="connsiteX225" fmla="*/ 2250906 w 11269336"/>
              <a:gd name="connsiteY225" fmla="*/ 2055654 h 2323145"/>
              <a:gd name="connsiteX226" fmla="*/ 2236905 w 11269336"/>
              <a:gd name="connsiteY226" fmla="*/ 2062882 h 2323145"/>
              <a:gd name="connsiteX227" fmla="*/ 2225830 w 11269336"/>
              <a:gd name="connsiteY227" fmla="*/ 2074027 h 2323145"/>
              <a:gd name="connsiteX228" fmla="*/ 2073776 w 11269336"/>
              <a:gd name="connsiteY228" fmla="*/ 2089244 h 2323145"/>
              <a:gd name="connsiteX229" fmla="*/ 1948256 w 11269336"/>
              <a:gd name="connsiteY229" fmla="*/ 2146616 h 2323145"/>
              <a:gd name="connsiteX230" fmla="*/ 1865582 w 11269336"/>
              <a:gd name="connsiteY230" fmla="*/ 2153738 h 2323145"/>
              <a:gd name="connsiteX231" fmla="*/ 1835210 w 11269336"/>
              <a:gd name="connsiteY231" fmla="*/ 2134244 h 2323145"/>
              <a:gd name="connsiteX232" fmla="*/ 1632661 w 11269336"/>
              <a:gd name="connsiteY232" fmla="*/ 2173882 h 2323145"/>
              <a:gd name="connsiteX233" fmla="*/ 1579590 w 11269336"/>
              <a:gd name="connsiteY233" fmla="*/ 2173680 h 2323145"/>
              <a:gd name="connsiteX234" fmla="*/ 1535601 w 11269336"/>
              <a:gd name="connsiteY234" fmla="*/ 2194590 h 2323145"/>
              <a:gd name="connsiteX235" fmla="*/ 1515594 w 11269336"/>
              <a:gd name="connsiteY235" fmla="*/ 2189622 h 2323145"/>
              <a:gd name="connsiteX236" fmla="*/ 1512113 w 11269336"/>
              <a:gd name="connsiteY236" fmla="*/ 2188534 h 2323145"/>
              <a:gd name="connsiteX237" fmla="*/ 1498838 w 11269336"/>
              <a:gd name="connsiteY237" fmla="*/ 2189213 h 2323145"/>
              <a:gd name="connsiteX238" fmla="*/ 1494279 w 11269336"/>
              <a:gd name="connsiteY238" fmla="*/ 2183112 h 2323145"/>
              <a:gd name="connsiteX239" fmla="*/ 1473714 w 11269336"/>
              <a:gd name="connsiteY239" fmla="*/ 2179625 h 2323145"/>
              <a:gd name="connsiteX240" fmla="*/ 1449503 w 11269336"/>
              <a:gd name="connsiteY240" fmla="*/ 2182633 h 2323145"/>
              <a:gd name="connsiteX241" fmla="*/ 1266687 w 11269336"/>
              <a:gd name="connsiteY241" fmla="*/ 2212688 h 2323145"/>
              <a:gd name="connsiteX242" fmla="*/ 1239614 w 11269336"/>
              <a:gd name="connsiteY242" fmla="*/ 2209727 h 2323145"/>
              <a:gd name="connsiteX243" fmla="*/ 1202436 w 11269336"/>
              <a:gd name="connsiteY243" fmla="*/ 2209817 h 2323145"/>
              <a:gd name="connsiteX244" fmla="*/ 1136097 w 11269336"/>
              <a:gd name="connsiteY244" fmla="*/ 2205112 h 2323145"/>
              <a:gd name="connsiteX245" fmla="*/ 988232 w 11269336"/>
              <a:gd name="connsiteY245" fmla="*/ 2235635 h 2323145"/>
              <a:gd name="connsiteX246" fmla="*/ 981959 w 11269336"/>
              <a:gd name="connsiteY246" fmla="*/ 2231607 h 2323145"/>
              <a:gd name="connsiteX247" fmla="*/ 938600 w 11269336"/>
              <a:gd name="connsiteY247" fmla="*/ 2238113 h 2323145"/>
              <a:gd name="connsiteX248" fmla="*/ 791788 w 11269336"/>
              <a:gd name="connsiteY248" fmla="*/ 2293224 h 2323145"/>
              <a:gd name="connsiteX249" fmla="*/ 706914 w 11269336"/>
              <a:gd name="connsiteY249" fmla="*/ 2305046 h 2323145"/>
              <a:gd name="connsiteX250" fmla="*/ 675971 w 11269336"/>
              <a:gd name="connsiteY250" fmla="*/ 2304030 h 2323145"/>
              <a:gd name="connsiteX251" fmla="*/ 624180 w 11269336"/>
              <a:gd name="connsiteY251" fmla="*/ 2302650 h 2323145"/>
              <a:gd name="connsiteX252" fmla="*/ 583453 w 11269336"/>
              <a:gd name="connsiteY252" fmla="*/ 2288788 h 2323145"/>
              <a:gd name="connsiteX253" fmla="*/ 540946 w 11269336"/>
              <a:gd name="connsiteY253" fmla="*/ 2292721 h 2323145"/>
              <a:gd name="connsiteX254" fmla="*/ 533680 w 11269336"/>
              <a:gd name="connsiteY254" fmla="*/ 2310233 h 2323145"/>
              <a:gd name="connsiteX255" fmla="*/ 487366 w 11269336"/>
              <a:gd name="connsiteY255" fmla="*/ 2309053 h 2323145"/>
              <a:gd name="connsiteX256" fmla="*/ 416820 w 11269336"/>
              <a:gd name="connsiteY256" fmla="*/ 2305443 h 2323145"/>
              <a:gd name="connsiteX257" fmla="*/ 376805 w 11269336"/>
              <a:gd name="connsiteY257" fmla="*/ 2307647 h 2323145"/>
              <a:gd name="connsiteX258" fmla="*/ 266777 w 11269336"/>
              <a:gd name="connsiteY258" fmla="*/ 2309012 h 2323145"/>
              <a:gd name="connsiteX259" fmla="*/ 156013 w 11269336"/>
              <a:gd name="connsiteY259" fmla="*/ 2306832 h 2323145"/>
              <a:gd name="connsiteX260" fmla="*/ 87258 w 11269336"/>
              <a:gd name="connsiteY260" fmla="*/ 2285511 h 2323145"/>
              <a:gd name="connsiteX261" fmla="*/ 23798 w 11269336"/>
              <a:gd name="connsiteY261" fmla="*/ 2281822 h 2323145"/>
              <a:gd name="connsiteX262" fmla="*/ 0 w 11269336"/>
              <a:gd name="connsiteY262" fmla="*/ 2285369 h 2323145"/>
              <a:gd name="connsiteX263" fmla="*/ 0 w 11269336"/>
              <a:gd name="connsiteY263"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162278 w 11269336"/>
              <a:gd name="connsiteY21" fmla="*/ 704724 h 2323145"/>
              <a:gd name="connsiteX22" fmla="*/ 9062863 w 11269336"/>
              <a:gd name="connsiteY22" fmla="*/ 754656 h 2323145"/>
              <a:gd name="connsiteX23" fmla="*/ 8914746 w 11269336"/>
              <a:gd name="connsiteY23" fmla="*/ 826428 h 2323145"/>
              <a:gd name="connsiteX24" fmla="*/ 8917778 w 11269336"/>
              <a:gd name="connsiteY24" fmla="*/ 835198 h 2323145"/>
              <a:gd name="connsiteX25" fmla="*/ 8905560 w 11269336"/>
              <a:gd name="connsiteY25" fmla="*/ 838358 h 2323145"/>
              <a:gd name="connsiteX26" fmla="*/ 8897564 w 11269336"/>
              <a:gd name="connsiteY26" fmla="*/ 834287 h 2323145"/>
              <a:gd name="connsiteX27" fmla="*/ 8878040 w 11269336"/>
              <a:gd name="connsiteY27" fmla="*/ 844150 h 2323145"/>
              <a:gd name="connsiteX28" fmla="*/ 8795998 w 11269336"/>
              <a:gd name="connsiteY28" fmla="*/ 863337 h 2323145"/>
              <a:gd name="connsiteX29" fmla="*/ 8776970 w 11269336"/>
              <a:gd name="connsiteY29" fmla="*/ 885177 h 2323145"/>
              <a:gd name="connsiteX30" fmla="*/ 8755719 w 11269336"/>
              <a:gd name="connsiteY30" fmla="*/ 889754 h 2323145"/>
              <a:gd name="connsiteX31" fmla="*/ 8743257 w 11269336"/>
              <a:gd name="connsiteY31" fmla="*/ 904723 h 2323145"/>
              <a:gd name="connsiteX32" fmla="*/ 8721366 w 11269336"/>
              <a:gd name="connsiteY32" fmla="*/ 904711 h 2323145"/>
              <a:gd name="connsiteX33" fmla="*/ 8678353 w 11269336"/>
              <a:gd name="connsiteY33" fmla="*/ 926318 h 2323145"/>
              <a:gd name="connsiteX34" fmla="*/ 8636849 w 11269336"/>
              <a:gd name="connsiteY34" fmla="*/ 937900 h 2323145"/>
              <a:gd name="connsiteX35" fmla="*/ 8620213 w 11269336"/>
              <a:gd name="connsiteY35" fmla="*/ 943068 h 2323145"/>
              <a:gd name="connsiteX36" fmla="*/ 8612581 w 11269336"/>
              <a:gd name="connsiteY36" fmla="*/ 952695 h 2323145"/>
              <a:gd name="connsiteX37" fmla="*/ 8589038 w 11269336"/>
              <a:gd name="connsiteY37" fmla="*/ 963892 h 2323145"/>
              <a:gd name="connsiteX38" fmla="*/ 8579950 w 11269336"/>
              <a:gd name="connsiteY38" fmla="*/ 960899 h 2323145"/>
              <a:gd name="connsiteX39" fmla="*/ 8579319 w 11269336"/>
              <a:gd name="connsiteY39" fmla="*/ 965630 h 2323145"/>
              <a:gd name="connsiteX40" fmla="*/ 8547429 w 11269336"/>
              <a:gd name="connsiteY40" fmla="*/ 984506 h 2323145"/>
              <a:gd name="connsiteX41" fmla="*/ 8478704 w 11269336"/>
              <a:gd name="connsiteY41" fmla="*/ 1025490 h 2323145"/>
              <a:gd name="connsiteX42" fmla="*/ 8461421 w 11269336"/>
              <a:gd name="connsiteY42" fmla="*/ 1035512 h 2323145"/>
              <a:gd name="connsiteX43" fmla="*/ 8445003 w 11269336"/>
              <a:gd name="connsiteY43" fmla="*/ 1036851 h 2323145"/>
              <a:gd name="connsiteX44" fmla="*/ 8357350 w 11269336"/>
              <a:gd name="connsiteY44" fmla="*/ 1060213 h 2323145"/>
              <a:gd name="connsiteX45" fmla="*/ 8335565 w 11269336"/>
              <a:gd name="connsiteY45" fmla="*/ 1061151 h 2323145"/>
              <a:gd name="connsiteX46" fmla="*/ 8325267 w 11269336"/>
              <a:gd name="connsiteY46" fmla="*/ 1055919 h 2323145"/>
              <a:gd name="connsiteX47" fmla="*/ 8293586 w 11269336"/>
              <a:gd name="connsiteY47" fmla="*/ 1076144 h 2323145"/>
              <a:gd name="connsiteX48" fmla="*/ 8242405 w 11269336"/>
              <a:gd name="connsiteY48" fmla="*/ 1095960 h 2323145"/>
              <a:gd name="connsiteX49" fmla="*/ 8197391 w 11269336"/>
              <a:gd name="connsiteY49" fmla="*/ 1107746 h 2323145"/>
              <a:gd name="connsiteX50" fmla="*/ 8081474 w 11269336"/>
              <a:gd name="connsiteY50" fmla="*/ 1130125 h 2323145"/>
              <a:gd name="connsiteX51" fmla="*/ 8053585 w 11269336"/>
              <a:gd name="connsiteY51" fmla="*/ 1129169 h 2323145"/>
              <a:gd name="connsiteX52" fmla="*/ 8038422 w 11269336"/>
              <a:gd name="connsiteY52" fmla="*/ 1119092 h 2323145"/>
              <a:gd name="connsiteX53" fmla="*/ 8029450 w 11269336"/>
              <a:gd name="connsiteY53" fmla="*/ 1125592 h 2323145"/>
              <a:gd name="connsiteX54" fmla="*/ 7959552 w 11269336"/>
              <a:gd name="connsiteY54" fmla="*/ 1140188 h 2323145"/>
              <a:gd name="connsiteX55" fmla="*/ 7914188 w 11269336"/>
              <a:gd name="connsiteY55" fmla="*/ 1150862 h 2323145"/>
              <a:gd name="connsiteX56" fmla="*/ 7914918 w 11269336"/>
              <a:gd name="connsiteY56" fmla="*/ 1168758 h 2323145"/>
              <a:gd name="connsiteX57" fmla="*/ 7875510 w 11269336"/>
              <a:gd name="connsiteY57" fmla="*/ 1183153 h 2323145"/>
              <a:gd name="connsiteX58" fmla="*/ 7829932 w 11269336"/>
              <a:gd name="connsiteY58" fmla="*/ 1180782 h 2323145"/>
              <a:gd name="connsiteX59" fmla="*/ 7779182 w 11269336"/>
              <a:gd name="connsiteY59" fmla="*/ 1192665 h 2323145"/>
              <a:gd name="connsiteX60" fmla="*/ 7748774 w 11269336"/>
              <a:gd name="connsiteY60" fmla="*/ 1199586 h 2323145"/>
              <a:gd name="connsiteX61" fmla="*/ 7671846 w 11269336"/>
              <a:gd name="connsiteY61" fmla="*/ 1231966 h 2323145"/>
              <a:gd name="connsiteX62" fmla="*/ 7554146 w 11269336"/>
              <a:gd name="connsiteY62" fmla="*/ 1319748 h 2323145"/>
              <a:gd name="connsiteX63" fmla="*/ 7515052 w 11269336"/>
              <a:gd name="connsiteY63" fmla="*/ 1336718 h 2323145"/>
              <a:gd name="connsiteX64" fmla="*/ 7507193 w 11269336"/>
              <a:gd name="connsiteY64" fmla="*/ 1334617 h 2323145"/>
              <a:gd name="connsiteX65" fmla="*/ 7461694 w 11269336"/>
              <a:gd name="connsiteY65" fmla="*/ 1375866 h 2323145"/>
              <a:gd name="connsiteX66" fmla="*/ 7377571 w 11269336"/>
              <a:gd name="connsiteY66" fmla="*/ 1400128 h 2323145"/>
              <a:gd name="connsiteX67" fmla="*/ 7311261 w 11269336"/>
              <a:gd name="connsiteY67" fmla="*/ 1412652 h 2323145"/>
              <a:gd name="connsiteX68" fmla="*/ 7275307 w 11269336"/>
              <a:gd name="connsiteY68" fmla="*/ 1422171 h 2323145"/>
              <a:gd name="connsiteX69" fmla="*/ 7247783 w 11269336"/>
              <a:gd name="connsiteY69" fmla="*/ 1426330 h 2323145"/>
              <a:gd name="connsiteX70" fmla="*/ 7185047 w 11269336"/>
              <a:gd name="connsiteY70" fmla="*/ 1451812 h 2323145"/>
              <a:gd name="connsiteX71" fmla="*/ 7084117 w 11269336"/>
              <a:gd name="connsiteY71" fmla="*/ 1500281 h 2323145"/>
              <a:gd name="connsiteX72" fmla="*/ 7062011 w 11269336"/>
              <a:gd name="connsiteY72" fmla="*/ 1509183 h 2323145"/>
              <a:gd name="connsiteX73" fmla="*/ 7040555 w 11269336"/>
              <a:gd name="connsiteY73" fmla="*/ 1511207 h 2323145"/>
              <a:gd name="connsiteX74" fmla="*/ 7033438 w 11269336"/>
              <a:gd name="connsiteY74" fmla="*/ 1506772 h 2323145"/>
              <a:gd name="connsiteX75" fmla="*/ 7020886 w 11269336"/>
              <a:gd name="connsiteY75" fmla="*/ 1510764 h 2323145"/>
              <a:gd name="connsiteX76" fmla="*/ 7017033 w 11269336"/>
              <a:gd name="connsiteY76" fmla="*/ 1510650 h 2323145"/>
              <a:gd name="connsiteX77" fmla="*/ 6995460 w 11269336"/>
              <a:gd name="connsiteY77" fmla="*/ 1511173 h 2323145"/>
              <a:gd name="connsiteX78" fmla="*/ 6962144 w 11269336"/>
              <a:gd name="connsiteY78" fmla="*/ 1541508 h 2323145"/>
              <a:gd name="connsiteX79" fmla="*/ 6910674 w 11269336"/>
              <a:gd name="connsiteY79" fmla="*/ 1554793 h 2323145"/>
              <a:gd name="connsiteX80" fmla="*/ 6732152 w 11269336"/>
              <a:gd name="connsiteY80" fmla="*/ 1642538 h 2323145"/>
              <a:gd name="connsiteX81" fmla="*/ 6694106 w 11269336"/>
              <a:gd name="connsiteY81" fmla="*/ 1632377 h 2323145"/>
              <a:gd name="connsiteX82" fmla="*/ 6617223 w 11269336"/>
              <a:gd name="connsiteY82" fmla="*/ 1659889 h 2323145"/>
              <a:gd name="connsiteX83" fmla="*/ 6521138 w 11269336"/>
              <a:gd name="connsiteY83" fmla="*/ 1744340 h 2323145"/>
              <a:gd name="connsiteX84" fmla="*/ 6380677 w 11269336"/>
              <a:gd name="connsiteY84" fmla="*/ 1796883 h 2323145"/>
              <a:gd name="connsiteX85" fmla="*/ 6374897 w 11269336"/>
              <a:gd name="connsiteY85" fmla="*/ 1809910 h 2323145"/>
              <a:gd name="connsiteX86" fmla="*/ 6364545 w 11269336"/>
              <a:gd name="connsiteY86" fmla="*/ 1820090 h 2323145"/>
              <a:gd name="connsiteX87" fmla="*/ 6362126 w 11269336"/>
              <a:gd name="connsiteY87" fmla="*/ 1819991 h 2323145"/>
              <a:gd name="connsiteX88" fmla="*/ 6346673 w 11269336"/>
              <a:gd name="connsiteY88" fmla="*/ 1827824 h 2323145"/>
              <a:gd name="connsiteX89" fmla="*/ 6345588 w 11269336"/>
              <a:gd name="connsiteY89" fmla="*/ 1832232 h 2323145"/>
              <a:gd name="connsiteX90" fmla="*/ 6335708 w 11269336"/>
              <a:gd name="connsiteY90" fmla="*/ 1838451 h 2323145"/>
              <a:gd name="connsiteX91" fmla="*/ 6318182 w 11269336"/>
              <a:gd name="connsiteY91" fmla="*/ 1852975 h 2323145"/>
              <a:gd name="connsiteX92" fmla="*/ 6313084 w 11269336"/>
              <a:gd name="connsiteY92" fmla="*/ 1853561 h 2323145"/>
              <a:gd name="connsiteX93" fmla="*/ 6283816 w 11269336"/>
              <a:gd name="connsiteY93" fmla="*/ 1872148 h 2323145"/>
              <a:gd name="connsiteX94" fmla="*/ 6282550 w 11269336"/>
              <a:gd name="connsiteY94" fmla="*/ 1871392 h 2323145"/>
              <a:gd name="connsiteX95" fmla="*/ 6270527 w 11269336"/>
              <a:gd name="connsiteY95" fmla="*/ 1872208 h 2323145"/>
              <a:gd name="connsiteX96" fmla="*/ 6249518 w 11269336"/>
              <a:gd name="connsiteY96" fmla="*/ 1876079 h 2323145"/>
              <a:gd name="connsiteX97" fmla="*/ 6190386 w 11269336"/>
              <a:gd name="connsiteY97" fmla="*/ 1872478 h 2323145"/>
              <a:gd name="connsiteX98" fmla="*/ 6159777 w 11269336"/>
              <a:gd name="connsiteY98" fmla="*/ 1891745 h 2323145"/>
              <a:gd name="connsiteX99" fmla="*/ 6153131 w 11269336"/>
              <a:gd name="connsiteY99" fmla="*/ 1895079 h 2323145"/>
              <a:gd name="connsiteX100" fmla="*/ 6152798 w 11269336"/>
              <a:gd name="connsiteY100" fmla="*/ 1894920 h 2323145"/>
              <a:gd name="connsiteX101" fmla="*/ 6145388 w 11269336"/>
              <a:gd name="connsiteY101" fmla="*/ 1897990 h 2323145"/>
              <a:gd name="connsiteX102" fmla="*/ 6141014 w 11269336"/>
              <a:gd name="connsiteY102" fmla="*/ 1901155 h 2323145"/>
              <a:gd name="connsiteX103" fmla="*/ 6128122 w 11269336"/>
              <a:gd name="connsiteY103" fmla="*/ 1907623 h 2323145"/>
              <a:gd name="connsiteX104" fmla="*/ 6122351 w 11269336"/>
              <a:gd name="connsiteY104" fmla="*/ 1908359 h 2323145"/>
              <a:gd name="connsiteX105" fmla="*/ 6064750 w 11269336"/>
              <a:gd name="connsiteY105" fmla="*/ 1896394 h 2323145"/>
              <a:gd name="connsiteX106" fmla="*/ 5964230 w 11269336"/>
              <a:gd name="connsiteY106" fmla="*/ 1910038 h 2323145"/>
              <a:gd name="connsiteX107" fmla="*/ 5865399 w 11269336"/>
              <a:gd name="connsiteY107" fmla="*/ 1926966 h 2323145"/>
              <a:gd name="connsiteX108" fmla="*/ 5829951 w 11269336"/>
              <a:gd name="connsiteY108" fmla="*/ 1934755 h 2323145"/>
              <a:gd name="connsiteX109" fmla="*/ 5765285 w 11269336"/>
              <a:gd name="connsiteY109" fmla="*/ 1941322 h 2323145"/>
              <a:gd name="connsiteX110" fmla="*/ 5734750 w 11269336"/>
              <a:gd name="connsiteY110" fmla="*/ 1939793 h 2323145"/>
              <a:gd name="connsiteX111" fmla="*/ 5733569 w 11269336"/>
              <a:gd name="connsiteY111" fmla="*/ 1940505 h 2323145"/>
              <a:gd name="connsiteX112" fmla="*/ 5730329 w 11269336"/>
              <a:gd name="connsiteY112" fmla="*/ 1937845 h 2323145"/>
              <a:gd name="connsiteX113" fmla="*/ 5724661 w 11269336"/>
              <a:gd name="connsiteY113" fmla="*/ 1937455 h 2323145"/>
              <a:gd name="connsiteX114" fmla="*/ 5710186 w 11269336"/>
              <a:gd name="connsiteY114" fmla="*/ 1941370 h 2323145"/>
              <a:gd name="connsiteX115" fmla="*/ 5704910 w 11269336"/>
              <a:gd name="connsiteY115" fmla="*/ 1943663 h 2323145"/>
              <a:gd name="connsiteX116" fmla="*/ 5696836 w 11269336"/>
              <a:gd name="connsiteY116" fmla="*/ 1945271 h 2323145"/>
              <a:gd name="connsiteX117" fmla="*/ 5696583 w 11269336"/>
              <a:gd name="connsiteY117" fmla="*/ 1945050 h 2323145"/>
              <a:gd name="connsiteX118" fmla="*/ 5689123 w 11269336"/>
              <a:gd name="connsiteY118" fmla="*/ 1947067 h 2323145"/>
              <a:gd name="connsiteX119" fmla="*/ 5653291 w 11269336"/>
              <a:gd name="connsiteY119" fmla="*/ 1960245 h 2323145"/>
              <a:gd name="connsiteX120" fmla="*/ 5599385 w 11269336"/>
              <a:gd name="connsiteY120" fmla="*/ 1945198 h 2323145"/>
              <a:gd name="connsiteX121" fmla="*/ 5578300 w 11269336"/>
              <a:gd name="connsiteY121" fmla="*/ 1944963 h 2323145"/>
              <a:gd name="connsiteX122" fmla="*/ 5566758 w 11269336"/>
              <a:gd name="connsiteY122" fmla="*/ 1943441 h 2323145"/>
              <a:gd name="connsiteX123" fmla="*/ 5565857 w 11269336"/>
              <a:gd name="connsiteY123" fmla="*/ 1942445 h 2323145"/>
              <a:gd name="connsiteX124" fmla="*/ 5531534 w 11269336"/>
              <a:gd name="connsiteY124" fmla="*/ 1955208 h 2323145"/>
              <a:gd name="connsiteX125" fmla="*/ 5526552 w 11269336"/>
              <a:gd name="connsiteY125" fmla="*/ 1954799 h 2323145"/>
              <a:gd name="connsiteX126" fmla="*/ 5504723 w 11269336"/>
              <a:gd name="connsiteY126" fmla="*/ 1965811 h 2323145"/>
              <a:gd name="connsiteX127" fmla="*/ 5493156 w 11269336"/>
              <a:gd name="connsiteY127" fmla="*/ 1970063 h 2323145"/>
              <a:gd name="connsiteX128" fmla="*/ 5490486 w 11269336"/>
              <a:gd name="connsiteY128" fmla="*/ 1974227 h 2323145"/>
              <a:gd name="connsiteX129" fmla="*/ 5473107 w 11269336"/>
              <a:gd name="connsiteY129" fmla="*/ 1979001 h 2323145"/>
              <a:gd name="connsiteX130" fmla="*/ 5470885 w 11269336"/>
              <a:gd name="connsiteY130" fmla="*/ 1978432 h 2323145"/>
              <a:gd name="connsiteX131" fmla="*/ 5457393 w 11269336"/>
              <a:gd name="connsiteY131" fmla="*/ 1986525 h 2323145"/>
              <a:gd name="connsiteX132" fmla="*/ 5447102 w 11269336"/>
              <a:gd name="connsiteY132" fmla="*/ 1998329 h 2323145"/>
              <a:gd name="connsiteX133" fmla="*/ 5159151 w 11269336"/>
              <a:gd name="connsiteY133" fmla="*/ 2029640 h 2323145"/>
              <a:gd name="connsiteX134" fmla="*/ 5041688 w 11269336"/>
              <a:gd name="connsiteY134" fmla="*/ 2022334 h 2323145"/>
              <a:gd name="connsiteX135" fmla="*/ 4860988 w 11269336"/>
              <a:gd name="connsiteY135" fmla="*/ 2135698 h 2323145"/>
              <a:gd name="connsiteX136" fmla="*/ 4807902 w 11269336"/>
              <a:gd name="connsiteY136" fmla="*/ 2138894 h 2323145"/>
              <a:gd name="connsiteX137" fmla="*/ 4765388 w 11269336"/>
              <a:gd name="connsiteY137" fmla="*/ 2162525 h 2323145"/>
              <a:gd name="connsiteX138" fmla="*/ 4745033 w 11269336"/>
              <a:gd name="connsiteY138" fmla="*/ 2158859 h 2323145"/>
              <a:gd name="connsiteX139" fmla="*/ 4741475 w 11269336"/>
              <a:gd name="connsiteY139" fmla="*/ 2157998 h 2323145"/>
              <a:gd name="connsiteX140" fmla="*/ 4728247 w 11269336"/>
              <a:gd name="connsiteY140" fmla="*/ 2159526 h 2323145"/>
              <a:gd name="connsiteX141" fmla="*/ 4723263 w 11269336"/>
              <a:gd name="connsiteY141" fmla="*/ 2153742 h 2323145"/>
              <a:gd name="connsiteX142" fmla="*/ 4702453 w 11269336"/>
              <a:gd name="connsiteY142" fmla="*/ 2151586 h 2323145"/>
              <a:gd name="connsiteX143" fmla="*/ 4678455 w 11269336"/>
              <a:gd name="connsiteY143" fmla="*/ 2156131 h 2323145"/>
              <a:gd name="connsiteX144" fmla="*/ 4593061 w 11269336"/>
              <a:gd name="connsiteY144" fmla="*/ 2171597 h 2323145"/>
              <a:gd name="connsiteX145" fmla="*/ 4579902 w 11269336"/>
              <a:gd name="connsiteY145" fmla="*/ 2177927 h 2323145"/>
              <a:gd name="connsiteX146" fmla="*/ 4533444 w 11269336"/>
              <a:gd name="connsiteY146" fmla="*/ 2181200 h 2323145"/>
              <a:gd name="connsiteX147" fmla="*/ 4492832 w 11269336"/>
              <a:gd name="connsiteY147" fmla="*/ 2188033 h 2323145"/>
              <a:gd name="connsiteX148" fmla="*/ 4467257 w 11269336"/>
              <a:gd name="connsiteY148" fmla="*/ 2196121 h 2323145"/>
              <a:gd name="connsiteX149" fmla="*/ 4459937 w 11269336"/>
              <a:gd name="connsiteY149" fmla="*/ 2195182 h 2323145"/>
              <a:gd name="connsiteX150" fmla="*/ 4433312 w 11269336"/>
              <a:gd name="connsiteY150" fmla="*/ 2199004 h 2323145"/>
              <a:gd name="connsiteX151" fmla="*/ 4420601 w 11269336"/>
              <a:gd name="connsiteY151" fmla="*/ 2205158 h 2323145"/>
              <a:gd name="connsiteX152" fmla="*/ 4405765 w 11269336"/>
              <a:gd name="connsiteY152" fmla="*/ 2199902 h 2323145"/>
              <a:gd name="connsiteX153" fmla="*/ 4401354 w 11269336"/>
              <a:gd name="connsiteY153" fmla="*/ 2194745 h 2323145"/>
              <a:gd name="connsiteX154" fmla="*/ 4383151 w 11269336"/>
              <a:gd name="connsiteY154" fmla="*/ 2201140 h 2323145"/>
              <a:gd name="connsiteX155" fmla="*/ 4366646 w 11269336"/>
              <a:gd name="connsiteY155" fmla="*/ 2198564 h 2323145"/>
              <a:gd name="connsiteX156" fmla="*/ 4354009 w 11269336"/>
              <a:gd name="connsiteY156" fmla="*/ 2204984 h 2323145"/>
              <a:gd name="connsiteX157" fmla="*/ 4348284 w 11269336"/>
              <a:gd name="connsiteY157" fmla="*/ 2205270 h 2323145"/>
              <a:gd name="connsiteX158" fmla="*/ 4333906 w 11269336"/>
              <a:gd name="connsiteY158" fmla="*/ 2205251 h 2323145"/>
              <a:gd name="connsiteX159" fmla="*/ 4308819 w 11269336"/>
              <a:gd name="connsiteY159" fmla="*/ 2203822 h 2323145"/>
              <a:gd name="connsiteX160" fmla="*/ 4301210 w 11269336"/>
              <a:gd name="connsiteY160" fmla="*/ 2204456 h 2323145"/>
              <a:gd name="connsiteX161" fmla="*/ 4283095 w 11269336"/>
              <a:gd name="connsiteY161" fmla="*/ 2198177 h 2323145"/>
              <a:gd name="connsiteX162" fmla="*/ 4250119 w 11269336"/>
              <a:gd name="connsiteY162" fmla="*/ 2196342 h 2323145"/>
              <a:gd name="connsiteX163" fmla="*/ 4189203 w 11269336"/>
              <a:gd name="connsiteY163" fmla="*/ 2178994 h 2323145"/>
              <a:gd name="connsiteX164" fmla="*/ 4154035 w 11269336"/>
              <a:gd name="connsiteY164" fmla="*/ 2171950 h 2323145"/>
              <a:gd name="connsiteX165" fmla="*/ 4129569 w 11269336"/>
              <a:gd name="connsiteY165" fmla="*/ 2163850 h 2323145"/>
              <a:gd name="connsiteX166" fmla="*/ 4061250 w 11269336"/>
              <a:gd name="connsiteY166" fmla="*/ 2159236 h 2323145"/>
              <a:gd name="connsiteX167" fmla="*/ 3945480 w 11269336"/>
              <a:gd name="connsiteY167" fmla="*/ 2158279 h 2323145"/>
              <a:gd name="connsiteX168" fmla="*/ 3921468 w 11269336"/>
              <a:gd name="connsiteY168" fmla="*/ 2156588 h 2323145"/>
              <a:gd name="connsiteX169" fmla="*/ 3903348 w 11269336"/>
              <a:gd name="connsiteY169" fmla="*/ 2149220 h 2323145"/>
              <a:gd name="connsiteX170" fmla="*/ 3901342 w 11269336"/>
              <a:gd name="connsiteY170" fmla="*/ 2142355 h 2323145"/>
              <a:gd name="connsiteX171" fmla="*/ 3888539 w 11269336"/>
              <a:gd name="connsiteY171" fmla="*/ 2140476 h 2323145"/>
              <a:gd name="connsiteX172" fmla="*/ 3885662 w 11269336"/>
              <a:gd name="connsiteY172" fmla="*/ 2138740 h 2323145"/>
              <a:gd name="connsiteX173" fmla="*/ 3868627 w 11269336"/>
              <a:gd name="connsiteY173" fmla="*/ 2130023 h 2323145"/>
              <a:gd name="connsiteX174" fmla="*/ 3819177 w 11269336"/>
              <a:gd name="connsiteY174" fmla="*/ 2142111 h 2323145"/>
              <a:gd name="connsiteX175" fmla="*/ 3769100 w 11269336"/>
              <a:gd name="connsiteY175" fmla="*/ 2131731 h 2323145"/>
              <a:gd name="connsiteX176" fmla="*/ 3562752 w 11269336"/>
              <a:gd name="connsiteY176" fmla="*/ 2131785 h 2323145"/>
              <a:gd name="connsiteX177" fmla="*/ 3541402 w 11269336"/>
              <a:gd name="connsiteY177" fmla="*/ 2106821 h 2323145"/>
              <a:gd name="connsiteX178" fmla="*/ 3365341 w 11269336"/>
              <a:gd name="connsiteY178" fmla="*/ 2077638 h 2323145"/>
              <a:gd name="connsiteX179" fmla="*/ 3170922 w 11269336"/>
              <a:gd name="connsiteY179" fmla="*/ 2115957 h 2323145"/>
              <a:gd name="connsiteX180" fmla="*/ 3156256 w 11269336"/>
              <a:gd name="connsiteY180" fmla="*/ 2124773 h 2323145"/>
              <a:gd name="connsiteX181" fmla="*/ 3140298 w 11269336"/>
              <a:gd name="connsiteY181" fmla="*/ 2129182 h 2323145"/>
              <a:gd name="connsiteX182" fmla="*/ 3138514 w 11269336"/>
              <a:gd name="connsiteY182" fmla="*/ 2128069 h 2323145"/>
              <a:gd name="connsiteX183" fmla="*/ 3120467 w 11269336"/>
              <a:gd name="connsiteY183" fmla="*/ 2128281 h 2323145"/>
              <a:gd name="connsiteX184" fmla="*/ 3116175 w 11269336"/>
              <a:gd name="connsiteY184" fmla="*/ 2131633 h 2323145"/>
              <a:gd name="connsiteX185" fmla="*/ 3103685 w 11269336"/>
              <a:gd name="connsiteY185" fmla="*/ 2132814 h 2323145"/>
              <a:gd name="connsiteX186" fmla="*/ 3078794 w 11269336"/>
              <a:gd name="connsiteY186" fmla="*/ 2137935 h 2323145"/>
              <a:gd name="connsiteX187" fmla="*/ 3074407 w 11269336"/>
              <a:gd name="connsiteY187" fmla="*/ 2136274 h 2323145"/>
              <a:gd name="connsiteX188" fmla="*/ 3037285 w 11269336"/>
              <a:gd name="connsiteY188" fmla="*/ 2139919 h 2323145"/>
              <a:gd name="connsiteX189" fmla="*/ 3036901 w 11269336"/>
              <a:gd name="connsiteY189" fmla="*/ 2138726 h 2323145"/>
              <a:gd name="connsiteX190" fmla="*/ 3026996 w 11269336"/>
              <a:gd name="connsiteY190" fmla="*/ 2134322 h 2323145"/>
              <a:gd name="connsiteX191" fmla="*/ 3007772 w 11269336"/>
              <a:gd name="connsiteY191" fmla="*/ 2128742 h 2323145"/>
              <a:gd name="connsiteX192" fmla="*/ 2965030 w 11269336"/>
              <a:gd name="connsiteY192" fmla="*/ 2100494 h 2323145"/>
              <a:gd name="connsiteX193" fmla="*/ 2926342 w 11269336"/>
              <a:gd name="connsiteY193" fmla="*/ 2104155 h 2323145"/>
              <a:gd name="connsiteX194" fmla="*/ 2918608 w 11269336"/>
              <a:gd name="connsiteY194" fmla="*/ 2104215 h 2323145"/>
              <a:gd name="connsiteX195" fmla="*/ 2918475 w 11269336"/>
              <a:gd name="connsiteY195" fmla="*/ 2103937 h 2323145"/>
              <a:gd name="connsiteX196" fmla="*/ 2910360 w 11269336"/>
              <a:gd name="connsiteY196" fmla="*/ 2103444 h 2323145"/>
              <a:gd name="connsiteX197" fmla="*/ 2904507 w 11269336"/>
              <a:gd name="connsiteY197" fmla="*/ 2104326 h 2323145"/>
              <a:gd name="connsiteX198" fmla="*/ 2889503 w 11269336"/>
              <a:gd name="connsiteY198" fmla="*/ 2104443 h 2323145"/>
              <a:gd name="connsiteX199" fmla="*/ 2884480 w 11269336"/>
              <a:gd name="connsiteY199" fmla="*/ 2102626 h 2323145"/>
              <a:gd name="connsiteX200" fmla="*/ 2882689 w 11269336"/>
              <a:gd name="connsiteY200" fmla="*/ 2099228 h 2323145"/>
              <a:gd name="connsiteX201" fmla="*/ 2881291 w 11269336"/>
              <a:gd name="connsiteY201" fmla="*/ 2099618 h 2323145"/>
              <a:gd name="connsiteX202" fmla="*/ 2853979 w 11269336"/>
              <a:gd name="connsiteY202" fmla="*/ 2090388 h 2323145"/>
              <a:gd name="connsiteX203" fmla="*/ 2791790 w 11269336"/>
              <a:gd name="connsiteY203" fmla="*/ 2080332 h 2323145"/>
              <a:gd name="connsiteX204" fmla="*/ 2755844 w 11269336"/>
              <a:gd name="connsiteY204" fmla="*/ 2078874 h 2323145"/>
              <a:gd name="connsiteX205" fmla="*/ 2657742 w 11269336"/>
              <a:gd name="connsiteY205" fmla="*/ 2070179 h 2323145"/>
              <a:gd name="connsiteX206" fmla="*/ 2559549 w 11269336"/>
              <a:gd name="connsiteY206" fmla="*/ 2057873 h 2323145"/>
              <a:gd name="connsiteX207" fmla="*/ 2512054 w 11269336"/>
              <a:gd name="connsiteY207" fmla="*/ 2031671 h 2323145"/>
              <a:gd name="connsiteX208" fmla="*/ 2506437 w 11269336"/>
              <a:gd name="connsiteY208" fmla="*/ 2030918 h 2323145"/>
              <a:gd name="connsiteX209" fmla="*/ 2491752 w 11269336"/>
              <a:gd name="connsiteY209" fmla="*/ 2033906 h 2323145"/>
              <a:gd name="connsiteX210" fmla="*/ 2486338 w 11269336"/>
              <a:gd name="connsiteY210" fmla="*/ 2035862 h 2323145"/>
              <a:gd name="connsiteX211" fmla="*/ 2478186 w 11269336"/>
              <a:gd name="connsiteY211" fmla="*/ 2036953 h 2323145"/>
              <a:gd name="connsiteX212" fmla="*/ 2477950 w 11269336"/>
              <a:gd name="connsiteY212" fmla="*/ 2036715 h 2323145"/>
              <a:gd name="connsiteX213" fmla="*/ 2470381 w 11269336"/>
              <a:gd name="connsiteY213" fmla="*/ 2038256 h 2323145"/>
              <a:gd name="connsiteX214" fmla="*/ 2433781 w 11269336"/>
              <a:gd name="connsiteY214" fmla="*/ 2049140 h 2323145"/>
              <a:gd name="connsiteX215" fmla="*/ 2381172 w 11269336"/>
              <a:gd name="connsiteY215" fmla="*/ 2030645 h 2323145"/>
              <a:gd name="connsiteX216" fmla="*/ 2360198 w 11269336"/>
              <a:gd name="connsiteY216" fmla="*/ 2029059 h 2323145"/>
              <a:gd name="connsiteX217" fmla="*/ 2348815 w 11269336"/>
              <a:gd name="connsiteY217" fmla="*/ 2026798 h 2323145"/>
              <a:gd name="connsiteX218" fmla="*/ 2347988 w 11269336"/>
              <a:gd name="connsiteY218" fmla="*/ 2025745 h 2323145"/>
              <a:gd name="connsiteX219" fmla="*/ 2312920 w 11269336"/>
              <a:gd name="connsiteY219" fmla="*/ 2036311 h 2323145"/>
              <a:gd name="connsiteX220" fmla="*/ 2307986 w 11269336"/>
              <a:gd name="connsiteY220" fmla="*/ 2035583 h 2323145"/>
              <a:gd name="connsiteX221" fmla="*/ 2285481 w 11269336"/>
              <a:gd name="connsiteY221" fmla="*/ 2045197 h 2323145"/>
              <a:gd name="connsiteX222" fmla="*/ 2273666 w 11269336"/>
              <a:gd name="connsiteY222" fmla="*/ 2048710 h 2323145"/>
              <a:gd name="connsiteX223" fmla="*/ 2270719 w 11269336"/>
              <a:gd name="connsiteY223" fmla="*/ 2052702 h 2323145"/>
              <a:gd name="connsiteX224" fmla="*/ 2253080 w 11269336"/>
              <a:gd name="connsiteY224" fmla="*/ 2056363 h 2323145"/>
              <a:gd name="connsiteX225" fmla="*/ 2250906 w 11269336"/>
              <a:gd name="connsiteY225" fmla="*/ 2055654 h 2323145"/>
              <a:gd name="connsiteX226" fmla="*/ 2236905 w 11269336"/>
              <a:gd name="connsiteY226" fmla="*/ 2062882 h 2323145"/>
              <a:gd name="connsiteX227" fmla="*/ 2225830 w 11269336"/>
              <a:gd name="connsiteY227" fmla="*/ 2074027 h 2323145"/>
              <a:gd name="connsiteX228" fmla="*/ 2073776 w 11269336"/>
              <a:gd name="connsiteY228" fmla="*/ 2089244 h 2323145"/>
              <a:gd name="connsiteX229" fmla="*/ 1948256 w 11269336"/>
              <a:gd name="connsiteY229" fmla="*/ 2146616 h 2323145"/>
              <a:gd name="connsiteX230" fmla="*/ 1865582 w 11269336"/>
              <a:gd name="connsiteY230" fmla="*/ 2153738 h 2323145"/>
              <a:gd name="connsiteX231" fmla="*/ 1835210 w 11269336"/>
              <a:gd name="connsiteY231" fmla="*/ 2134244 h 2323145"/>
              <a:gd name="connsiteX232" fmla="*/ 1632661 w 11269336"/>
              <a:gd name="connsiteY232" fmla="*/ 2173882 h 2323145"/>
              <a:gd name="connsiteX233" fmla="*/ 1579590 w 11269336"/>
              <a:gd name="connsiteY233" fmla="*/ 2173680 h 2323145"/>
              <a:gd name="connsiteX234" fmla="*/ 1535601 w 11269336"/>
              <a:gd name="connsiteY234" fmla="*/ 2194590 h 2323145"/>
              <a:gd name="connsiteX235" fmla="*/ 1515594 w 11269336"/>
              <a:gd name="connsiteY235" fmla="*/ 2189622 h 2323145"/>
              <a:gd name="connsiteX236" fmla="*/ 1512113 w 11269336"/>
              <a:gd name="connsiteY236" fmla="*/ 2188534 h 2323145"/>
              <a:gd name="connsiteX237" fmla="*/ 1498838 w 11269336"/>
              <a:gd name="connsiteY237" fmla="*/ 2189213 h 2323145"/>
              <a:gd name="connsiteX238" fmla="*/ 1494279 w 11269336"/>
              <a:gd name="connsiteY238" fmla="*/ 2183112 h 2323145"/>
              <a:gd name="connsiteX239" fmla="*/ 1473714 w 11269336"/>
              <a:gd name="connsiteY239" fmla="*/ 2179625 h 2323145"/>
              <a:gd name="connsiteX240" fmla="*/ 1449503 w 11269336"/>
              <a:gd name="connsiteY240" fmla="*/ 2182633 h 2323145"/>
              <a:gd name="connsiteX241" fmla="*/ 1266687 w 11269336"/>
              <a:gd name="connsiteY241" fmla="*/ 2212688 h 2323145"/>
              <a:gd name="connsiteX242" fmla="*/ 1239614 w 11269336"/>
              <a:gd name="connsiteY242" fmla="*/ 2209727 h 2323145"/>
              <a:gd name="connsiteX243" fmla="*/ 1202436 w 11269336"/>
              <a:gd name="connsiteY243" fmla="*/ 2209817 h 2323145"/>
              <a:gd name="connsiteX244" fmla="*/ 1136097 w 11269336"/>
              <a:gd name="connsiteY244" fmla="*/ 2205112 h 2323145"/>
              <a:gd name="connsiteX245" fmla="*/ 988232 w 11269336"/>
              <a:gd name="connsiteY245" fmla="*/ 2235635 h 2323145"/>
              <a:gd name="connsiteX246" fmla="*/ 981959 w 11269336"/>
              <a:gd name="connsiteY246" fmla="*/ 2231607 h 2323145"/>
              <a:gd name="connsiteX247" fmla="*/ 938600 w 11269336"/>
              <a:gd name="connsiteY247" fmla="*/ 2238113 h 2323145"/>
              <a:gd name="connsiteX248" fmla="*/ 791788 w 11269336"/>
              <a:gd name="connsiteY248" fmla="*/ 2293224 h 2323145"/>
              <a:gd name="connsiteX249" fmla="*/ 706914 w 11269336"/>
              <a:gd name="connsiteY249" fmla="*/ 2305046 h 2323145"/>
              <a:gd name="connsiteX250" fmla="*/ 675971 w 11269336"/>
              <a:gd name="connsiteY250" fmla="*/ 2304030 h 2323145"/>
              <a:gd name="connsiteX251" fmla="*/ 624180 w 11269336"/>
              <a:gd name="connsiteY251" fmla="*/ 2302650 h 2323145"/>
              <a:gd name="connsiteX252" fmla="*/ 583453 w 11269336"/>
              <a:gd name="connsiteY252" fmla="*/ 2288788 h 2323145"/>
              <a:gd name="connsiteX253" fmla="*/ 540946 w 11269336"/>
              <a:gd name="connsiteY253" fmla="*/ 2292721 h 2323145"/>
              <a:gd name="connsiteX254" fmla="*/ 533680 w 11269336"/>
              <a:gd name="connsiteY254" fmla="*/ 2310233 h 2323145"/>
              <a:gd name="connsiteX255" fmla="*/ 487366 w 11269336"/>
              <a:gd name="connsiteY255" fmla="*/ 2309053 h 2323145"/>
              <a:gd name="connsiteX256" fmla="*/ 416820 w 11269336"/>
              <a:gd name="connsiteY256" fmla="*/ 2305443 h 2323145"/>
              <a:gd name="connsiteX257" fmla="*/ 376805 w 11269336"/>
              <a:gd name="connsiteY257" fmla="*/ 2307647 h 2323145"/>
              <a:gd name="connsiteX258" fmla="*/ 266777 w 11269336"/>
              <a:gd name="connsiteY258" fmla="*/ 2309012 h 2323145"/>
              <a:gd name="connsiteX259" fmla="*/ 156013 w 11269336"/>
              <a:gd name="connsiteY259" fmla="*/ 2306832 h 2323145"/>
              <a:gd name="connsiteX260" fmla="*/ 87258 w 11269336"/>
              <a:gd name="connsiteY260" fmla="*/ 2285511 h 2323145"/>
              <a:gd name="connsiteX261" fmla="*/ 23798 w 11269336"/>
              <a:gd name="connsiteY261" fmla="*/ 2281822 h 2323145"/>
              <a:gd name="connsiteX262" fmla="*/ 0 w 11269336"/>
              <a:gd name="connsiteY262" fmla="*/ 2285369 h 2323145"/>
              <a:gd name="connsiteX263" fmla="*/ 0 w 11269336"/>
              <a:gd name="connsiteY263"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41688 w 11269336"/>
              <a:gd name="connsiteY133" fmla="*/ 2022334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702453 w 11269336"/>
              <a:gd name="connsiteY141" fmla="*/ 2151586 h 2323145"/>
              <a:gd name="connsiteX142" fmla="*/ 4678455 w 11269336"/>
              <a:gd name="connsiteY142" fmla="*/ 2156131 h 2323145"/>
              <a:gd name="connsiteX143" fmla="*/ 4593061 w 11269336"/>
              <a:gd name="connsiteY143" fmla="*/ 2171597 h 2323145"/>
              <a:gd name="connsiteX144" fmla="*/ 4579902 w 11269336"/>
              <a:gd name="connsiteY144" fmla="*/ 2177927 h 2323145"/>
              <a:gd name="connsiteX145" fmla="*/ 4533444 w 11269336"/>
              <a:gd name="connsiteY145" fmla="*/ 2181200 h 2323145"/>
              <a:gd name="connsiteX146" fmla="*/ 4492832 w 11269336"/>
              <a:gd name="connsiteY146" fmla="*/ 2188033 h 2323145"/>
              <a:gd name="connsiteX147" fmla="*/ 4467257 w 11269336"/>
              <a:gd name="connsiteY147" fmla="*/ 2196121 h 2323145"/>
              <a:gd name="connsiteX148" fmla="*/ 4459937 w 11269336"/>
              <a:gd name="connsiteY148" fmla="*/ 2195182 h 2323145"/>
              <a:gd name="connsiteX149" fmla="*/ 4433312 w 11269336"/>
              <a:gd name="connsiteY149" fmla="*/ 2199004 h 2323145"/>
              <a:gd name="connsiteX150" fmla="*/ 4420601 w 11269336"/>
              <a:gd name="connsiteY150" fmla="*/ 2205158 h 2323145"/>
              <a:gd name="connsiteX151" fmla="*/ 4405765 w 11269336"/>
              <a:gd name="connsiteY151" fmla="*/ 2199902 h 2323145"/>
              <a:gd name="connsiteX152" fmla="*/ 4401354 w 11269336"/>
              <a:gd name="connsiteY152" fmla="*/ 2194745 h 2323145"/>
              <a:gd name="connsiteX153" fmla="*/ 4383151 w 11269336"/>
              <a:gd name="connsiteY153" fmla="*/ 2201140 h 2323145"/>
              <a:gd name="connsiteX154" fmla="*/ 4366646 w 11269336"/>
              <a:gd name="connsiteY154" fmla="*/ 2198564 h 2323145"/>
              <a:gd name="connsiteX155" fmla="*/ 4354009 w 11269336"/>
              <a:gd name="connsiteY155" fmla="*/ 2204984 h 2323145"/>
              <a:gd name="connsiteX156" fmla="*/ 4348284 w 11269336"/>
              <a:gd name="connsiteY156" fmla="*/ 2205270 h 2323145"/>
              <a:gd name="connsiteX157" fmla="*/ 4333906 w 11269336"/>
              <a:gd name="connsiteY157" fmla="*/ 2205251 h 2323145"/>
              <a:gd name="connsiteX158" fmla="*/ 4308819 w 11269336"/>
              <a:gd name="connsiteY158" fmla="*/ 2203822 h 2323145"/>
              <a:gd name="connsiteX159" fmla="*/ 4301210 w 11269336"/>
              <a:gd name="connsiteY159" fmla="*/ 2204456 h 2323145"/>
              <a:gd name="connsiteX160" fmla="*/ 4283095 w 11269336"/>
              <a:gd name="connsiteY160" fmla="*/ 2198177 h 2323145"/>
              <a:gd name="connsiteX161" fmla="*/ 4250119 w 11269336"/>
              <a:gd name="connsiteY161" fmla="*/ 2196342 h 2323145"/>
              <a:gd name="connsiteX162" fmla="*/ 4189203 w 11269336"/>
              <a:gd name="connsiteY162" fmla="*/ 2178994 h 2323145"/>
              <a:gd name="connsiteX163" fmla="*/ 4154035 w 11269336"/>
              <a:gd name="connsiteY163" fmla="*/ 2171950 h 2323145"/>
              <a:gd name="connsiteX164" fmla="*/ 4129569 w 11269336"/>
              <a:gd name="connsiteY164" fmla="*/ 2163850 h 2323145"/>
              <a:gd name="connsiteX165" fmla="*/ 4061250 w 11269336"/>
              <a:gd name="connsiteY165" fmla="*/ 2159236 h 2323145"/>
              <a:gd name="connsiteX166" fmla="*/ 3945480 w 11269336"/>
              <a:gd name="connsiteY166" fmla="*/ 2158279 h 2323145"/>
              <a:gd name="connsiteX167" fmla="*/ 3921468 w 11269336"/>
              <a:gd name="connsiteY167" fmla="*/ 2156588 h 2323145"/>
              <a:gd name="connsiteX168" fmla="*/ 3903348 w 11269336"/>
              <a:gd name="connsiteY168" fmla="*/ 2149220 h 2323145"/>
              <a:gd name="connsiteX169" fmla="*/ 3901342 w 11269336"/>
              <a:gd name="connsiteY169" fmla="*/ 2142355 h 2323145"/>
              <a:gd name="connsiteX170" fmla="*/ 3888539 w 11269336"/>
              <a:gd name="connsiteY170" fmla="*/ 2140476 h 2323145"/>
              <a:gd name="connsiteX171" fmla="*/ 3885662 w 11269336"/>
              <a:gd name="connsiteY171" fmla="*/ 2138740 h 2323145"/>
              <a:gd name="connsiteX172" fmla="*/ 3868627 w 11269336"/>
              <a:gd name="connsiteY172" fmla="*/ 2130023 h 2323145"/>
              <a:gd name="connsiteX173" fmla="*/ 3819177 w 11269336"/>
              <a:gd name="connsiteY173" fmla="*/ 2142111 h 2323145"/>
              <a:gd name="connsiteX174" fmla="*/ 3769100 w 11269336"/>
              <a:gd name="connsiteY174" fmla="*/ 2131731 h 2323145"/>
              <a:gd name="connsiteX175" fmla="*/ 3562752 w 11269336"/>
              <a:gd name="connsiteY175" fmla="*/ 2131785 h 2323145"/>
              <a:gd name="connsiteX176" fmla="*/ 3541402 w 11269336"/>
              <a:gd name="connsiteY176" fmla="*/ 2106821 h 2323145"/>
              <a:gd name="connsiteX177" fmla="*/ 3365341 w 11269336"/>
              <a:gd name="connsiteY177" fmla="*/ 2077638 h 2323145"/>
              <a:gd name="connsiteX178" fmla="*/ 3170922 w 11269336"/>
              <a:gd name="connsiteY178" fmla="*/ 2115957 h 2323145"/>
              <a:gd name="connsiteX179" fmla="*/ 3156256 w 11269336"/>
              <a:gd name="connsiteY179" fmla="*/ 2124773 h 2323145"/>
              <a:gd name="connsiteX180" fmla="*/ 3140298 w 11269336"/>
              <a:gd name="connsiteY180" fmla="*/ 2129182 h 2323145"/>
              <a:gd name="connsiteX181" fmla="*/ 3138514 w 11269336"/>
              <a:gd name="connsiteY181" fmla="*/ 2128069 h 2323145"/>
              <a:gd name="connsiteX182" fmla="*/ 3120467 w 11269336"/>
              <a:gd name="connsiteY182" fmla="*/ 2128281 h 2323145"/>
              <a:gd name="connsiteX183" fmla="*/ 3116175 w 11269336"/>
              <a:gd name="connsiteY183" fmla="*/ 2131633 h 2323145"/>
              <a:gd name="connsiteX184" fmla="*/ 3103685 w 11269336"/>
              <a:gd name="connsiteY184" fmla="*/ 2132814 h 2323145"/>
              <a:gd name="connsiteX185" fmla="*/ 3078794 w 11269336"/>
              <a:gd name="connsiteY185" fmla="*/ 2137935 h 2323145"/>
              <a:gd name="connsiteX186" fmla="*/ 3074407 w 11269336"/>
              <a:gd name="connsiteY186" fmla="*/ 2136274 h 2323145"/>
              <a:gd name="connsiteX187" fmla="*/ 3037285 w 11269336"/>
              <a:gd name="connsiteY187" fmla="*/ 2139919 h 2323145"/>
              <a:gd name="connsiteX188" fmla="*/ 3036901 w 11269336"/>
              <a:gd name="connsiteY188" fmla="*/ 2138726 h 2323145"/>
              <a:gd name="connsiteX189" fmla="*/ 3026996 w 11269336"/>
              <a:gd name="connsiteY189" fmla="*/ 2134322 h 2323145"/>
              <a:gd name="connsiteX190" fmla="*/ 3007772 w 11269336"/>
              <a:gd name="connsiteY190" fmla="*/ 2128742 h 2323145"/>
              <a:gd name="connsiteX191" fmla="*/ 2965030 w 11269336"/>
              <a:gd name="connsiteY191" fmla="*/ 2100494 h 2323145"/>
              <a:gd name="connsiteX192" fmla="*/ 2926342 w 11269336"/>
              <a:gd name="connsiteY192" fmla="*/ 2104155 h 2323145"/>
              <a:gd name="connsiteX193" fmla="*/ 2918608 w 11269336"/>
              <a:gd name="connsiteY193" fmla="*/ 2104215 h 2323145"/>
              <a:gd name="connsiteX194" fmla="*/ 2918475 w 11269336"/>
              <a:gd name="connsiteY194" fmla="*/ 2103937 h 2323145"/>
              <a:gd name="connsiteX195" fmla="*/ 2910360 w 11269336"/>
              <a:gd name="connsiteY195" fmla="*/ 2103444 h 2323145"/>
              <a:gd name="connsiteX196" fmla="*/ 2904507 w 11269336"/>
              <a:gd name="connsiteY196" fmla="*/ 2104326 h 2323145"/>
              <a:gd name="connsiteX197" fmla="*/ 2889503 w 11269336"/>
              <a:gd name="connsiteY197" fmla="*/ 2104443 h 2323145"/>
              <a:gd name="connsiteX198" fmla="*/ 2884480 w 11269336"/>
              <a:gd name="connsiteY198" fmla="*/ 2102626 h 2323145"/>
              <a:gd name="connsiteX199" fmla="*/ 2882689 w 11269336"/>
              <a:gd name="connsiteY199" fmla="*/ 2099228 h 2323145"/>
              <a:gd name="connsiteX200" fmla="*/ 2881291 w 11269336"/>
              <a:gd name="connsiteY200" fmla="*/ 2099618 h 2323145"/>
              <a:gd name="connsiteX201" fmla="*/ 2853979 w 11269336"/>
              <a:gd name="connsiteY201" fmla="*/ 2090388 h 2323145"/>
              <a:gd name="connsiteX202" fmla="*/ 2791790 w 11269336"/>
              <a:gd name="connsiteY202" fmla="*/ 2080332 h 2323145"/>
              <a:gd name="connsiteX203" fmla="*/ 2755844 w 11269336"/>
              <a:gd name="connsiteY203" fmla="*/ 2078874 h 2323145"/>
              <a:gd name="connsiteX204" fmla="*/ 2657742 w 11269336"/>
              <a:gd name="connsiteY204" fmla="*/ 2070179 h 2323145"/>
              <a:gd name="connsiteX205" fmla="*/ 2559549 w 11269336"/>
              <a:gd name="connsiteY205" fmla="*/ 2057873 h 2323145"/>
              <a:gd name="connsiteX206" fmla="*/ 2512054 w 11269336"/>
              <a:gd name="connsiteY206" fmla="*/ 2031671 h 2323145"/>
              <a:gd name="connsiteX207" fmla="*/ 2506437 w 11269336"/>
              <a:gd name="connsiteY207" fmla="*/ 2030918 h 2323145"/>
              <a:gd name="connsiteX208" fmla="*/ 2491752 w 11269336"/>
              <a:gd name="connsiteY208" fmla="*/ 2033906 h 2323145"/>
              <a:gd name="connsiteX209" fmla="*/ 2486338 w 11269336"/>
              <a:gd name="connsiteY209" fmla="*/ 2035862 h 2323145"/>
              <a:gd name="connsiteX210" fmla="*/ 2478186 w 11269336"/>
              <a:gd name="connsiteY210" fmla="*/ 2036953 h 2323145"/>
              <a:gd name="connsiteX211" fmla="*/ 2477950 w 11269336"/>
              <a:gd name="connsiteY211" fmla="*/ 2036715 h 2323145"/>
              <a:gd name="connsiteX212" fmla="*/ 2470381 w 11269336"/>
              <a:gd name="connsiteY212" fmla="*/ 2038256 h 2323145"/>
              <a:gd name="connsiteX213" fmla="*/ 2433781 w 11269336"/>
              <a:gd name="connsiteY213" fmla="*/ 2049140 h 2323145"/>
              <a:gd name="connsiteX214" fmla="*/ 2381172 w 11269336"/>
              <a:gd name="connsiteY214" fmla="*/ 2030645 h 2323145"/>
              <a:gd name="connsiteX215" fmla="*/ 2360198 w 11269336"/>
              <a:gd name="connsiteY215" fmla="*/ 2029059 h 2323145"/>
              <a:gd name="connsiteX216" fmla="*/ 2348815 w 11269336"/>
              <a:gd name="connsiteY216" fmla="*/ 2026798 h 2323145"/>
              <a:gd name="connsiteX217" fmla="*/ 2347988 w 11269336"/>
              <a:gd name="connsiteY217" fmla="*/ 2025745 h 2323145"/>
              <a:gd name="connsiteX218" fmla="*/ 2312920 w 11269336"/>
              <a:gd name="connsiteY218" fmla="*/ 2036311 h 2323145"/>
              <a:gd name="connsiteX219" fmla="*/ 2307986 w 11269336"/>
              <a:gd name="connsiteY219" fmla="*/ 2035583 h 2323145"/>
              <a:gd name="connsiteX220" fmla="*/ 2285481 w 11269336"/>
              <a:gd name="connsiteY220" fmla="*/ 2045197 h 2323145"/>
              <a:gd name="connsiteX221" fmla="*/ 2273666 w 11269336"/>
              <a:gd name="connsiteY221" fmla="*/ 2048710 h 2323145"/>
              <a:gd name="connsiteX222" fmla="*/ 2270719 w 11269336"/>
              <a:gd name="connsiteY222" fmla="*/ 2052702 h 2323145"/>
              <a:gd name="connsiteX223" fmla="*/ 2253080 w 11269336"/>
              <a:gd name="connsiteY223" fmla="*/ 2056363 h 2323145"/>
              <a:gd name="connsiteX224" fmla="*/ 2250906 w 11269336"/>
              <a:gd name="connsiteY224" fmla="*/ 2055654 h 2323145"/>
              <a:gd name="connsiteX225" fmla="*/ 2236905 w 11269336"/>
              <a:gd name="connsiteY225" fmla="*/ 2062882 h 2323145"/>
              <a:gd name="connsiteX226" fmla="*/ 2225830 w 11269336"/>
              <a:gd name="connsiteY226" fmla="*/ 2074027 h 2323145"/>
              <a:gd name="connsiteX227" fmla="*/ 2073776 w 11269336"/>
              <a:gd name="connsiteY227" fmla="*/ 2089244 h 2323145"/>
              <a:gd name="connsiteX228" fmla="*/ 1948256 w 11269336"/>
              <a:gd name="connsiteY228" fmla="*/ 2146616 h 2323145"/>
              <a:gd name="connsiteX229" fmla="*/ 1865582 w 11269336"/>
              <a:gd name="connsiteY229" fmla="*/ 2153738 h 2323145"/>
              <a:gd name="connsiteX230" fmla="*/ 1835210 w 11269336"/>
              <a:gd name="connsiteY230" fmla="*/ 2134244 h 2323145"/>
              <a:gd name="connsiteX231" fmla="*/ 1632661 w 11269336"/>
              <a:gd name="connsiteY231" fmla="*/ 2173882 h 2323145"/>
              <a:gd name="connsiteX232" fmla="*/ 1579590 w 11269336"/>
              <a:gd name="connsiteY232" fmla="*/ 2173680 h 2323145"/>
              <a:gd name="connsiteX233" fmla="*/ 1535601 w 11269336"/>
              <a:gd name="connsiteY233" fmla="*/ 2194590 h 2323145"/>
              <a:gd name="connsiteX234" fmla="*/ 1515594 w 11269336"/>
              <a:gd name="connsiteY234" fmla="*/ 2189622 h 2323145"/>
              <a:gd name="connsiteX235" fmla="*/ 1512113 w 11269336"/>
              <a:gd name="connsiteY235" fmla="*/ 2188534 h 2323145"/>
              <a:gd name="connsiteX236" fmla="*/ 1498838 w 11269336"/>
              <a:gd name="connsiteY236" fmla="*/ 2189213 h 2323145"/>
              <a:gd name="connsiteX237" fmla="*/ 1494279 w 11269336"/>
              <a:gd name="connsiteY237" fmla="*/ 2183112 h 2323145"/>
              <a:gd name="connsiteX238" fmla="*/ 1473714 w 11269336"/>
              <a:gd name="connsiteY238" fmla="*/ 2179625 h 2323145"/>
              <a:gd name="connsiteX239" fmla="*/ 1449503 w 11269336"/>
              <a:gd name="connsiteY239" fmla="*/ 2182633 h 2323145"/>
              <a:gd name="connsiteX240" fmla="*/ 1266687 w 11269336"/>
              <a:gd name="connsiteY240" fmla="*/ 2212688 h 2323145"/>
              <a:gd name="connsiteX241" fmla="*/ 1239614 w 11269336"/>
              <a:gd name="connsiteY241" fmla="*/ 2209727 h 2323145"/>
              <a:gd name="connsiteX242" fmla="*/ 1202436 w 11269336"/>
              <a:gd name="connsiteY242" fmla="*/ 2209817 h 2323145"/>
              <a:gd name="connsiteX243" fmla="*/ 1136097 w 11269336"/>
              <a:gd name="connsiteY243" fmla="*/ 2205112 h 2323145"/>
              <a:gd name="connsiteX244" fmla="*/ 988232 w 11269336"/>
              <a:gd name="connsiteY244" fmla="*/ 2235635 h 2323145"/>
              <a:gd name="connsiteX245" fmla="*/ 981959 w 11269336"/>
              <a:gd name="connsiteY245" fmla="*/ 2231607 h 2323145"/>
              <a:gd name="connsiteX246" fmla="*/ 938600 w 11269336"/>
              <a:gd name="connsiteY246" fmla="*/ 2238113 h 2323145"/>
              <a:gd name="connsiteX247" fmla="*/ 791788 w 11269336"/>
              <a:gd name="connsiteY247" fmla="*/ 2293224 h 2323145"/>
              <a:gd name="connsiteX248" fmla="*/ 706914 w 11269336"/>
              <a:gd name="connsiteY248" fmla="*/ 2305046 h 2323145"/>
              <a:gd name="connsiteX249" fmla="*/ 675971 w 11269336"/>
              <a:gd name="connsiteY249" fmla="*/ 2304030 h 2323145"/>
              <a:gd name="connsiteX250" fmla="*/ 624180 w 11269336"/>
              <a:gd name="connsiteY250" fmla="*/ 2302650 h 2323145"/>
              <a:gd name="connsiteX251" fmla="*/ 583453 w 11269336"/>
              <a:gd name="connsiteY251" fmla="*/ 2288788 h 2323145"/>
              <a:gd name="connsiteX252" fmla="*/ 540946 w 11269336"/>
              <a:gd name="connsiteY252" fmla="*/ 2292721 h 2323145"/>
              <a:gd name="connsiteX253" fmla="*/ 533680 w 11269336"/>
              <a:gd name="connsiteY253" fmla="*/ 2310233 h 2323145"/>
              <a:gd name="connsiteX254" fmla="*/ 487366 w 11269336"/>
              <a:gd name="connsiteY254" fmla="*/ 2309053 h 2323145"/>
              <a:gd name="connsiteX255" fmla="*/ 416820 w 11269336"/>
              <a:gd name="connsiteY255" fmla="*/ 2305443 h 2323145"/>
              <a:gd name="connsiteX256" fmla="*/ 376805 w 11269336"/>
              <a:gd name="connsiteY256" fmla="*/ 2307647 h 2323145"/>
              <a:gd name="connsiteX257" fmla="*/ 266777 w 11269336"/>
              <a:gd name="connsiteY257" fmla="*/ 2309012 h 2323145"/>
              <a:gd name="connsiteX258" fmla="*/ 156013 w 11269336"/>
              <a:gd name="connsiteY258" fmla="*/ 2306832 h 2323145"/>
              <a:gd name="connsiteX259" fmla="*/ 87258 w 11269336"/>
              <a:gd name="connsiteY259" fmla="*/ 2285511 h 2323145"/>
              <a:gd name="connsiteX260" fmla="*/ 23798 w 11269336"/>
              <a:gd name="connsiteY260" fmla="*/ 2281822 h 2323145"/>
              <a:gd name="connsiteX261" fmla="*/ 0 w 11269336"/>
              <a:gd name="connsiteY261" fmla="*/ 2285369 h 2323145"/>
              <a:gd name="connsiteX262" fmla="*/ 0 w 11269336"/>
              <a:gd name="connsiteY26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41688 w 11269336"/>
              <a:gd name="connsiteY133" fmla="*/ 2022334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702453 w 11269336"/>
              <a:gd name="connsiteY141" fmla="*/ 2151586 h 2323145"/>
              <a:gd name="connsiteX142" fmla="*/ 4678455 w 11269336"/>
              <a:gd name="connsiteY142" fmla="*/ 2156131 h 2323145"/>
              <a:gd name="connsiteX143" fmla="*/ 4593061 w 11269336"/>
              <a:gd name="connsiteY143" fmla="*/ 2171597 h 2323145"/>
              <a:gd name="connsiteX144" fmla="*/ 4579902 w 11269336"/>
              <a:gd name="connsiteY144" fmla="*/ 2177927 h 2323145"/>
              <a:gd name="connsiteX145" fmla="*/ 4533444 w 11269336"/>
              <a:gd name="connsiteY145" fmla="*/ 2181200 h 2323145"/>
              <a:gd name="connsiteX146" fmla="*/ 4492832 w 11269336"/>
              <a:gd name="connsiteY146" fmla="*/ 2188033 h 2323145"/>
              <a:gd name="connsiteX147" fmla="*/ 4467257 w 11269336"/>
              <a:gd name="connsiteY147" fmla="*/ 2196121 h 2323145"/>
              <a:gd name="connsiteX148" fmla="*/ 4459937 w 11269336"/>
              <a:gd name="connsiteY148" fmla="*/ 2195182 h 2323145"/>
              <a:gd name="connsiteX149" fmla="*/ 4433312 w 11269336"/>
              <a:gd name="connsiteY149" fmla="*/ 2199004 h 2323145"/>
              <a:gd name="connsiteX150" fmla="*/ 4420601 w 11269336"/>
              <a:gd name="connsiteY150" fmla="*/ 2205158 h 2323145"/>
              <a:gd name="connsiteX151" fmla="*/ 4405765 w 11269336"/>
              <a:gd name="connsiteY151" fmla="*/ 2199902 h 2323145"/>
              <a:gd name="connsiteX152" fmla="*/ 4401354 w 11269336"/>
              <a:gd name="connsiteY152" fmla="*/ 2194745 h 2323145"/>
              <a:gd name="connsiteX153" fmla="*/ 4383151 w 11269336"/>
              <a:gd name="connsiteY153" fmla="*/ 2201140 h 2323145"/>
              <a:gd name="connsiteX154" fmla="*/ 4366646 w 11269336"/>
              <a:gd name="connsiteY154" fmla="*/ 2198564 h 2323145"/>
              <a:gd name="connsiteX155" fmla="*/ 4354009 w 11269336"/>
              <a:gd name="connsiteY155" fmla="*/ 2204984 h 2323145"/>
              <a:gd name="connsiteX156" fmla="*/ 4348284 w 11269336"/>
              <a:gd name="connsiteY156" fmla="*/ 2205270 h 2323145"/>
              <a:gd name="connsiteX157" fmla="*/ 4333906 w 11269336"/>
              <a:gd name="connsiteY157" fmla="*/ 2205251 h 2323145"/>
              <a:gd name="connsiteX158" fmla="*/ 4308819 w 11269336"/>
              <a:gd name="connsiteY158" fmla="*/ 2203822 h 2323145"/>
              <a:gd name="connsiteX159" fmla="*/ 4301210 w 11269336"/>
              <a:gd name="connsiteY159" fmla="*/ 2204456 h 2323145"/>
              <a:gd name="connsiteX160" fmla="*/ 4283095 w 11269336"/>
              <a:gd name="connsiteY160" fmla="*/ 2198177 h 2323145"/>
              <a:gd name="connsiteX161" fmla="*/ 4250119 w 11269336"/>
              <a:gd name="connsiteY161" fmla="*/ 2196342 h 2323145"/>
              <a:gd name="connsiteX162" fmla="*/ 4189203 w 11269336"/>
              <a:gd name="connsiteY162" fmla="*/ 2178994 h 2323145"/>
              <a:gd name="connsiteX163" fmla="*/ 4154035 w 11269336"/>
              <a:gd name="connsiteY163" fmla="*/ 2171950 h 2323145"/>
              <a:gd name="connsiteX164" fmla="*/ 4129569 w 11269336"/>
              <a:gd name="connsiteY164" fmla="*/ 2163850 h 2323145"/>
              <a:gd name="connsiteX165" fmla="*/ 4061250 w 11269336"/>
              <a:gd name="connsiteY165" fmla="*/ 2159236 h 2323145"/>
              <a:gd name="connsiteX166" fmla="*/ 3945480 w 11269336"/>
              <a:gd name="connsiteY166" fmla="*/ 2158279 h 2323145"/>
              <a:gd name="connsiteX167" fmla="*/ 3921468 w 11269336"/>
              <a:gd name="connsiteY167" fmla="*/ 2156588 h 2323145"/>
              <a:gd name="connsiteX168" fmla="*/ 3903348 w 11269336"/>
              <a:gd name="connsiteY168" fmla="*/ 2149220 h 2323145"/>
              <a:gd name="connsiteX169" fmla="*/ 3901342 w 11269336"/>
              <a:gd name="connsiteY169" fmla="*/ 2142355 h 2323145"/>
              <a:gd name="connsiteX170" fmla="*/ 3888539 w 11269336"/>
              <a:gd name="connsiteY170" fmla="*/ 2140476 h 2323145"/>
              <a:gd name="connsiteX171" fmla="*/ 3885662 w 11269336"/>
              <a:gd name="connsiteY171" fmla="*/ 2138740 h 2323145"/>
              <a:gd name="connsiteX172" fmla="*/ 3868627 w 11269336"/>
              <a:gd name="connsiteY172" fmla="*/ 2130023 h 2323145"/>
              <a:gd name="connsiteX173" fmla="*/ 3819177 w 11269336"/>
              <a:gd name="connsiteY173" fmla="*/ 2142111 h 2323145"/>
              <a:gd name="connsiteX174" fmla="*/ 3769100 w 11269336"/>
              <a:gd name="connsiteY174" fmla="*/ 2131731 h 2323145"/>
              <a:gd name="connsiteX175" fmla="*/ 3562752 w 11269336"/>
              <a:gd name="connsiteY175" fmla="*/ 2131785 h 2323145"/>
              <a:gd name="connsiteX176" fmla="*/ 3541402 w 11269336"/>
              <a:gd name="connsiteY176" fmla="*/ 2106821 h 2323145"/>
              <a:gd name="connsiteX177" fmla="*/ 3365341 w 11269336"/>
              <a:gd name="connsiteY177" fmla="*/ 2077638 h 2323145"/>
              <a:gd name="connsiteX178" fmla="*/ 3170922 w 11269336"/>
              <a:gd name="connsiteY178" fmla="*/ 2115957 h 2323145"/>
              <a:gd name="connsiteX179" fmla="*/ 3156256 w 11269336"/>
              <a:gd name="connsiteY179" fmla="*/ 2124773 h 2323145"/>
              <a:gd name="connsiteX180" fmla="*/ 3140298 w 11269336"/>
              <a:gd name="connsiteY180" fmla="*/ 2129182 h 2323145"/>
              <a:gd name="connsiteX181" fmla="*/ 3138514 w 11269336"/>
              <a:gd name="connsiteY181" fmla="*/ 2128069 h 2323145"/>
              <a:gd name="connsiteX182" fmla="*/ 3120467 w 11269336"/>
              <a:gd name="connsiteY182" fmla="*/ 2128281 h 2323145"/>
              <a:gd name="connsiteX183" fmla="*/ 3116175 w 11269336"/>
              <a:gd name="connsiteY183" fmla="*/ 2131633 h 2323145"/>
              <a:gd name="connsiteX184" fmla="*/ 3103685 w 11269336"/>
              <a:gd name="connsiteY184" fmla="*/ 2132814 h 2323145"/>
              <a:gd name="connsiteX185" fmla="*/ 3078794 w 11269336"/>
              <a:gd name="connsiteY185" fmla="*/ 2137935 h 2323145"/>
              <a:gd name="connsiteX186" fmla="*/ 3074407 w 11269336"/>
              <a:gd name="connsiteY186" fmla="*/ 2136274 h 2323145"/>
              <a:gd name="connsiteX187" fmla="*/ 3037285 w 11269336"/>
              <a:gd name="connsiteY187" fmla="*/ 2139919 h 2323145"/>
              <a:gd name="connsiteX188" fmla="*/ 3036901 w 11269336"/>
              <a:gd name="connsiteY188" fmla="*/ 2138726 h 2323145"/>
              <a:gd name="connsiteX189" fmla="*/ 3026996 w 11269336"/>
              <a:gd name="connsiteY189" fmla="*/ 2134322 h 2323145"/>
              <a:gd name="connsiteX190" fmla="*/ 3007772 w 11269336"/>
              <a:gd name="connsiteY190" fmla="*/ 2128742 h 2323145"/>
              <a:gd name="connsiteX191" fmla="*/ 2965030 w 11269336"/>
              <a:gd name="connsiteY191" fmla="*/ 2100494 h 2323145"/>
              <a:gd name="connsiteX192" fmla="*/ 2926342 w 11269336"/>
              <a:gd name="connsiteY192" fmla="*/ 2104155 h 2323145"/>
              <a:gd name="connsiteX193" fmla="*/ 2918608 w 11269336"/>
              <a:gd name="connsiteY193" fmla="*/ 2104215 h 2323145"/>
              <a:gd name="connsiteX194" fmla="*/ 2918475 w 11269336"/>
              <a:gd name="connsiteY194" fmla="*/ 2103937 h 2323145"/>
              <a:gd name="connsiteX195" fmla="*/ 2910360 w 11269336"/>
              <a:gd name="connsiteY195" fmla="*/ 2103444 h 2323145"/>
              <a:gd name="connsiteX196" fmla="*/ 2904507 w 11269336"/>
              <a:gd name="connsiteY196" fmla="*/ 2104326 h 2323145"/>
              <a:gd name="connsiteX197" fmla="*/ 2889503 w 11269336"/>
              <a:gd name="connsiteY197" fmla="*/ 2104443 h 2323145"/>
              <a:gd name="connsiteX198" fmla="*/ 2884480 w 11269336"/>
              <a:gd name="connsiteY198" fmla="*/ 2102626 h 2323145"/>
              <a:gd name="connsiteX199" fmla="*/ 2882689 w 11269336"/>
              <a:gd name="connsiteY199" fmla="*/ 2099228 h 2323145"/>
              <a:gd name="connsiteX200" fmla="*/ 2881291 w 11269336"/>
              <a:gd name="connsiteY200" fmla="*/ 2099618 h 2323145"/>
              <a:gd name="connsiteX201" fmla="*/ 2853979 w 11269336"/>
              <a:gd name="connsiteY201" fmla="*/ 2090388 h 2323145"/>
              <a:gd name="connsiteX202" fmla="*/ 2791790 w 11269336"/>
              <a:gd name="connsiteY202" fmla="*/ 2080332 h 2323145"/>
              <a:gd name="connsiteX203" fmla="*/ 2755844 w 11269336"/>
              <a:gd name="connsiteY203" fmla="*/ 2078874 h 2323145"/>
              <a:gd name="connsiteX204" fmla="*/ 2657742 w 11269336"/>
              <a:gd name="connsiteY204" fmla="*/ 2070179 h 2323145"/>
              <a:gd name="connsiteX205" fmla="*/ 2559549 w 11269336"/>
              <a:gd name="connsiteY205" fmla="*/ 2057873 h 2323145"/>
              <a:gd name="connsiteX206" fmla="*/ 2512054 w 11269336"/>
              <a:gd name="connsiteY206" fmla="*/ 2031671 h 2323145"/>
              <a:gd name="connsiteX207" fmla="*/ 2506437 w 11269336"/>
              <a:gd name="connsiteY207" fmla="*/ 2030918 h 2323145"/>
              <a:gd name="connsiteX208" fmla="*/ 2491752 w 11269336"/>
              <a:gd name="connsiteY208" fmla="*/ 2033906 h 2323145"/>
              <a:gd name="connsiteX209" fmla="*/ 2486338 w 11269336"/>
              <a:gd name="connsiteY209" fmla="*/ 2035862 h 2323145"/>
              <a:gd name="connsiteX210" fmla="*/ 2478186 w 11269336"/>
              <a:gd name="connsiteY210" fmla="*/ 2036953 h 2323145"/>
              <a:gd name="connsiteX211" fmla="*/ 2477950 w 11269336"/>
              <a:gd name="connsiteY211" fmla="*/ 2036715 h 2323145"/>
              <a:gd name="connsiteX212" fmla="*/ 2470381 w 11269336"/>
              <a:gd name="connsiteY212" fmla="*/ 2038256 h 2323145"/>
              <a:gd name="connsiteX213" fmla="*/ 2433781 w 11269336"/>
              <a:gd name="connsiteY213" fmla="*/ 2049140 h 2323145"/>
              <a:gd name="connsiteX214" fmla="*/ 2381172 w 11269336"/>
              <a:gd name="connsiteY214" fmla="*/ 2030645 h 2323145"/>
              <a:gd name="connsiteX215" fmla="*/ 2360198 w 11269336"/>
              <a:gd name="connsiteY215" fmla="*/ 2029059 h 2323145"/>
              <a:gd name="connsiteX216" fmla="*/ 2348815 w 11269336"/>
              <a:gd name="connsiteY216" fmla="*/ 2026798 h 2323145"/>
              <a:gd name="connsiteX217" fmla="*/ 2347988 w 11269336"/>
              <a:gd name="connsiteY217" fmla="*/ 2025745 h 2323145"/>
              <a:gd name="connsiteX218" fmla="*/ 2312920 w 11269336"/>
              <a:gd name="connsiteY218" fmla="*/ 2036311 h 2323145"/>
              <a:gd name="connsiteX219" fmla="*/ 2307986 w 11269336"/>
              <a:gd name="connsiteY219" fmla="*/ 2035583 h 2323145"/>
              <a:gd name="connsiteX220" fmla="*/ 2285481 w 11269336"/>
              <a:gd name="connsiteY220" fmla="*/ 2045197 h 2323145"/>
              <a:gd name="connsiteX221" fmla="*/ 2273666 w 11269336"/>
              <a:gd name="connsiteY221" fmla="*/ 2048710 h 2323145"/>
              <a:gd name="connsiteX222" fmla="*/ 2270719 w 11269336"/>
              <a:gd name="connsiteY222" fmla="*/ 2052702 h 2323145"/>
              <a:gd name="connsiteX223" fmla="*/ 2253080 w 11269336"/>
              <a:gd name="connsiteY223" fmla="*/ 2056363 h 2323145"/>
              <a:gd name="connsiteX224" fmla="*/ 2250906 w 11269336"/>
              <a:gd name="connsiteY224" fmla="*/ 2055654 h 2323145"/>
              <a:gd name="connsiteX225" fmla="*/ 2236905 w 11269336"/>
              <a:gd name="connsiteY225" fmla="*/ 2062882 h 2323145"/>
              <a:gd name="connsiteX226" fmla="*/ 2225830 w 11269336"/>
              <a:gd name="connsiteY226" fmla="*/ 2074027 h 2323145"/>
              <a:gd name="connsiteX227" fmla="*/ 2073776 w 11269336"/>
              <a:gd name="connsiteY227" fmla="*/ 2089244 h 2323145"/>
              <a:gd name="connsiteX228" fmla="*/ 1948256 w 11269336"/>
              <a:gd name="connsiteY228" fmla="*/ 2146616 h 2323145"/>
              <a:gd name="connsiteX229" fmla="*/ 1865582 w 11269336"/>
              <a:gd name="connsiteY229" fmla="*/ 2153738 h 2323145"/>
              <a:gd name="connsiteX230" fmla="*/ 1835210 w 11269336"/>
              <a:gd name="connsiteY230" fmla="*/ 2134244 h 2323145"/>
              <a:gd name="connsiteX231" fmla="*/ 1632661 w 11269336"/>
              <a:gd name="connsiteY231" fmla="*/ 2173882 h 2323145"/>
              <a:gd name="connsiteX232" fmla="*/ 1579590 w 11269336"/>
              <a:gd name="connsiteY232" fmla="*/ 2173680 h 2323145"/>
              <a:gd name="connsiteX233" fmla="*/ 1535601 w 11269336"/>
              <a:gd name="connsiteY233" fmla="*/ 2194590 h 2323145"/>
              <a:gd name="connsiteX234" fmla="*/ 1515594 w 11269336"/>
              <a:gd name="connsiteY234" fmla="*/ 2189622 h 2323145"/>
              <a:gd name="connsiteX235" fmla="*/ 1512113 w 11269336"/>
              <a:gd name="connsiteY235" fmla="*/ 2188534 h 2323145"/>
              <a:gd name="connsiteX236" fmla="*/ 1498838 w 11269336"/>
              <a:gd name="connsiteY236" fmla="*/ 2189213 h 2323145"/>
              <a:gd name="connsiteX237" fmla="*/ 1494279 w 11269336"/>
              <a:gd name="connsiteY237" fmla="*/ 2183112 h 2323145"/>
              <a:gd name="connsiteX238" fmla="*/ 1473714 w 11269336"/>
              <a:gd name="connsiteY238" fmla="*/ 2179625 h 2323145"/>
              <a:gd name="connsiteX239" fmla="*/ 1449503 w 11269336"/>
              <a:gd name="connsiteY239" fmla="*/ 2182633 h 2323145"/>
              <a:gd name="connsiteX240" fmla="*/ 1266687 w 11269336"/>
              <a:gd name="connsiteY240" fmla="*/ 2212688 h 2323145"/>
              <a:gd name="connsiteX241" fmla="*/ 1239614 w 11269336"/>
              <a:gd name="connsiteY241" fmla="*/ 2209727 h 2323145"/>
              <a:gd name="connsiteX242" fmla="*/ 1202436 w 11269336"/>
              <a:gd name="connsiteY242" fmla="*/ 2209817 h 2323145"/>
              <a:gd name="connsiteX243" fmla="*/ 1136097 w 11269336"/>
              <a:gd name="connsiteY243" fmla="*/ 2205112 h 2323145"/>
              <a:gd name="connsiteX244" fmla="*/ 988232 w 11269336"/>
              <a:gd name="connsiteY244" fmla="*/ 2235635 h 2323145"/>
              <a:gd name="connsiteX245" fmla="*/ 981959 w 11269336"/>
              <a:gd name="connsiteY245" fmla="*/ 2231607 h 2323145"/>
              <a:gd name="connsiteX246" fmla="*/ 938600 w 11269336"/>
              <a:gd name="connsiteY246" fmla="*/ 2238113 h 2323145"/>
              <a:gd name="connsiteX247" fmla="*/ 791788 w 11269336"/>
              <a:gd name="connsiteY247" fmla="*/ 2293224 h 2323145"/>
              <a:gd name="connsiteX248" fmla="*/ 706914 w 11269336"/>
              <a:gd name="connsiteY248" fmla="*/ 2305046 h 2323145"/>
              <a:gd name="connsiteX249" fmla="*/ 675971 w 11269336"/>
              <a:gd name="connsiteY249" fmla="*/ 2304030 h 2323145"/>
              <a:gd name="connsiteX250" fmla="*/ 624180 w 11269336"/>
              <a:gd name="connsiteY250" fmla="*/ 2302650 h 2323145"/>
              <a:gd name="connsiteX251" fmla="*/ 583453 w 11269336"/>
              <a:gd name="connsiteY251" fmla="*/ 2288788 h 2323145"/>
              <a:gd name="connsiteX252" fmla="*/ 540946 w 11269336"/>
              <a:gd name="connsiteY252" fmla="*/ 2292721 h 2323145"/>
              <a:gd name="connsiteX253" fmla="*/ 533680 w 11269336"/>
              <a:gd name="connsiteY253" fmla="*/ 2310233 h 2323145"/>
              <a:gd name="connsiteX254" fmla="*/ 487366 w 11269336"/>
              <a:gd name="connsiteY254" fmla="*/ 2309053 h 2323145"/>
              <a:gd name="connsiteX255" fmla="*/ 416820 w 11269336"/>
              <a:gd name="connsiteY255" fmla="*/ 2305443 h 2323145"/>
              <a:gd name="connsiteX256" fmla="*/ 376805 w 11269336"/>
              <a:gd name="connsiteY256" fmla="*/ 2307647 h 2323145"/>
              <a:gd name="connsiteX257" fmla="*/ 266777 w 11269336"/>
              <a:gd name="connsiteY257" fmla="*/ 2309012 h 2323145"/>
              <a:gd name="connsiteX258" fmla="*/ 156013 w 11269336"/>
              <a:gd name="connsiteY258" fmla="*/ 2306832 h 2323145"/>
              <a:gd name="connsiteX259" fmla="*/ 87258 w 11269336"/>
              <a:gd name="connsiteY259" fmla="*/ 2285511 h 2323145"/>
              <a:gd name="connsiteX260" fmla="*/ 23798 w 11269336"/>
              <a:gd name="connsiteY260" fmla="*/ 2281822 h 2323145"/>
              <a:gd name="connsiteX261" fmla="*/ 0 w 11269336"/>
              <a:gd name="connsiteY261" fmla="*/ 2285369 h 2323145"/>
              <a:gd name="connsiteX262" fmla="*/ 0 w 11269336"/>
              <a:gd name="connsiteY26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702453 w 11269336"/>
              <a:gd name="connsiteY141" fmla="*/ 2151586 h 2323145"/>
              <a:gd name="connsiteX142" fmla="*/ 4678455 w 11269336"/>
              <a:gd name="connsiteY142" fmla="*/ 2156131 h 2323145"/>
              <a:gd name="connsiteX143" fmla="*/ 4593061 w 11269336"/>
              <a:gd name="connsiteY143" fmla="*/ 2171597 h 2323145"/>
              <a:gd name="connsiteX144" fmla="*/ 4579902 w 11269336"/>
              <a:gd name="connsiteY144" fmla="*/ 2177927 h 2323145"/>
              <a:gd name="connsiteX145" fmla="*/ 4533444 w 11269336"/>
              <a:gd name="connsiteY145" fmla="*/ 2181200 h 2323145"/>
              <a:gd name="connsiteX146" fmla="*/ 4492832 w 11269336"/>
              <a:gd name="connsiteY146" fmla="*/ 2188033 h 2323145"/>
              <a:gd name="connsiteX147" fmla="*/ 4467257 w 11269336"/>
              <a:gd name="connsiteY147" fmla="*/ 2196121 h 2323145"/>
              <a:gd name="connsiteX148" fmla="*/ 4459937 w 11269336"/>
              <a:gd name="connsiteY148" fmla="*/ 2195182 h 2323145"/>
              <a:gd name="connsiteX149" fmla="*/ 4433312 w 11269336"/>
              <a:gd name="connsiteY149" fmla="*/ 2199004 h 2323145"/>
              <a:gd name="connsiteX150" fmla="*/ 4420601 w 11269336"/>
              <a:gd name="connsiteY150" fmla="*/ 2205158 h 2323145"/>
              <a:gd name="connsiteX151" fmla="*/ 4405765 w 11269336"/>
              <a:gd name="connsiteY151" fmla="*/ 2199902 h 2323145"/>
              <a:gd name="connsiteX152" fmla="*/ 4401354 w 11269336"/>
              <a:gd name="connsiteY152" fmla="*/ 2194745 h 2323145"/>
              <a:gd name="connsiteX153" fmla="*/ 4383151 w 11269336"/>
              <a:gd name="connsiteY153" fmla="*/ 2201140 h 2323145"/>
              <a:gd name="connsiteX154" fmla="*/ 4366646 w 11269336"/>
              <a:gd name="connsiteY154" fmla="*/ 2198564 h 2323145"/>
              <a:gd name="connsiteX155" fmla="*/ 4354009 w 11269336"/>
              <a:gd name="connsiteY155" fmla="*/ 2204984 h 2323145"/>
              <a:gd name="connsiteX156" fmla="*/ 4348284 w 11269336"/>
              <a:gd name="connsiteY156" fmla="*/ 2205270 h 2323145"/>
              <a:gd name="connsiteX157" fmla="*/ 4333906 w 11269336"/>
              <a:gd name="connsiteY157" fmla="*/ 2205251 h 2323145"/>
              <a:gd name="connsiteX158" fmla="*/ 4308819 w 11269336"/>
              <a:gd name="connsiteY158" fmla="*/ 2203822 h 2323145"/>
              <a:gd name="connsiteX159" fmla="*/ 4301210 w 11269336"/>
              <a:gd name="connsiteY159" fmla="*/ 2204456 h 2323145"/>
              <a:gd name="connsiteX160" fmla="*/ 4283095 w 11269336"/>
              <a:gd name="connsiteY160" fmla="*/ 2198177 h 2323145"/>
              <a:gd name="connsiteX161" fmla="*/ 4250119 w 11269336"/>
              <a:gd name="connsiteY161" fmla="*/ 2196342 h 2323145"/>
              <a:gd name="connsiteX162" fmla="*/ 4189203 w 11269336"/>
              <a:gd name="connsiteY162" fmla="*/ 2178994 h 2323145"/>
              <a:gd name="connsiteX163" fmla="*/ 4154035 w 11269336"/>
              <a:gd name="connsiteY163" fmla="*/ 2171950 h 2323145"/>
              <a:gd name="connsiteX164" fmla="*/ 4129569 w 11269336"/>
              <a:gd name="connsiteY164" fmla="*/ 2163850 h 2323145"/>
              <a:gd name="connsiteX165" fmla="*/ 4061250 w 11269336"/>
              <a:gd name="connsiteY165" fmla="*/ 2159236 h 2323145"/>
              <a:gd name="connsiteX166" fmla="*/ 3945480 w 11269336"/>
              <a:gd name="connsiteY166" fmla="*/ 2158279 h 2323145"/>
              <a:gd name="connsiteX167" fmla="*/ 3921468 w 11269336"/>
              <a:gd name="connsiteY167" fmla="*/ 2156588 h 2323145"/>
              <a:gd name="connsiteX168" fmla="*/ 3903348 w 11269336"/>
              <a:gd name="connsiteY168" fmla="*/ 2149220 h 2323145"/>
              <a:gd name="connsiteX169" fmla="*/ 3901342 w 11269336"/>
              <a:gd name="connsiteY169" fmla="*/ 2142355 h 2323145"/>
              <a:gd name="connsiteX170" fmla="*/ 3888539 w 11269336"/>
              <a:gd name="connsiteY170" fmla="*/ 2140476 h 2323145"/>
              <a:gd name="connsiteX171" fmla="*/ 3885662 w 11269336"/>
              <a:gd name="connsiteY171" fmla="*/ 2138740 h 2323145"/>
              <a:gd name="connsiteX172" fmla="*/ 3868627 w 11269336"/>
              <a:gd name="connsiteY172" fmla="*/ 2130023 h 2323145"/>
              <a:gd name="connsiteX173" fmla="*/ 3819177 w 11269336"/>
              <a:gd name="connsiteY173" fmla="*/ 2142111 h 2323145"/>
              <a:gd name="connsiteX174" fmla="*/ 3769100 w 11269336"/>
              <a:gd name="connsiteY174" fmla="*/ 2131731 h 2323145"/>
              <a:gd name="connsiteX175" fmla="*/ 3562752 w 11269336"/>
              <a:gd name="connsiteY175" fmla="*/ 2131785 h 2323145"/>
              <a:gd name="connsiteX176" fmla="*/ 3541402 w 11269336"/>
              <a:gd name="connsiteY176" fmla="*/ 2106821 h 2323145"/>
              <a:gd name="connsiteX177" fmla="*/ 3365341 w 11269336"/>
              <a:gd name="connsiteY177" fmla="*/ 2077638 h 2323145"/>
              <a:gd name="connsiteX178" fmla="*/ 3170922 w 11269336"/>
              <a:gd name="connsiteY178" fmla="*/ 2115957 h 2323145"/>
              <a:gd name="connsiteX179" fmla="*/ 3156256 w 11269336"/>
              <a:gd name="connsiteY179" fmla="*/ 2124773 h 2323145"/>
              <a:gd name="connsiteX180" fmla="*/ 3140298 w 11269336"/>
              <a:gd name="connsiteY180" fmla="*/ 2129182 h 2323145"/>
              <a:gd name="connsiteX181" fmla="*/ 3138514 w 11269336"/>
              <a:gd name="connsiteY181" fmla="*/ 2128069 h 2323145"/>
              <a:gd name="connsiteX182" fmla="*/ 3120467 w 11269336"/>
              <a:gd name="connsiteY182" fmla="*/ 2128281 h 2323145"/>
              <a:gd name="connsiteX183" fmla="*/ 3116175 w 11269336"/>
              <a:gd name="connsiteY183" fmla="*/ 2131633 h 2323145"/>
              <a:gd name="connsiteX184" fmla="*/ 3103685 w 11269336"/>
              <a:gd name="connsiteY184" fmla="*/ 2132814 h 2323145"/>
              <a:gd name="connsiteX185" fmla="*/ 3078794 w 11269336"/>
              <a:gd name="connsiteY185" fmla="*/ 2137935 h 2323145"/>
              <a:gd name="connsiteX186" fmla="*/ 3074407 w 11269336"/>
              <a:gd name="connsiteY186" fmla="*/ 2136274 h 2323145"/>
              <a:gd name="connsiteX187" fmla="*/ 3037285 w 11269336"/>
              <a:gd name="connsiteY187" fmla="*/ 2139919 h 2323145"/>
              <a:gd name="connsiteX188" fmla="*/ 3036901 w 11269336"/>
              <a:gd name="connsiteY188" fmla="*/ 2138726 h 2323145"/>
              <a:gd name="connsiteX189" fmla="*/ 3026996 w 11269336"/>
              <a:gd name="connsiteY189" fmla="*/ 2134322 h 2323145"/>
              <a:gd name="connsiteX190" fmla="*/ 3007772 w 11269336"/>
              <a:gd name="connsiteY190" fmla="*/ 2128742 h 2323145"/>
              <a:gd name="connsiteX191" fmla="*/ 2965030 w 11269336"/>
              <a:gd name="connsiteY191" fmla="*/ 2100494 h 2323145"/>
              <a:gd name="connsiteX192" fmla="*/ 2926342 w 11269336"/>
              <a:gd name="connsiteY192" fmla="*/ 2104155 h 2323145"/>
              <a:gd name="connsiteX193" fmla="*/ 2918608 w 11269336"/>
              <a:gd name="connsiteY193" fmla="*/ 2104215 h 2323145"/>
              <a:gd name="connsiteX194" fmla="*/ 2918475 w 11269336"/>
              <a:gd name="connsiteY194" fmla="*/ 2103937 h 2323145"/>
              <a:gd name="connsiteX195" fmla="*/ 2910360 w 11269336"/>
              <a:gd name="connsiteY195" fmla="*/ 2103444 h 2323145"/>
              <a:gd name="connsiteX196" fmla="*/ 2904507 w 11269336"/>
              <a:gd name="connsiteY196" fmla="*/ 2104326 h 2323145"/>
              <a:gd name="connsiteX197" fmla="*/ 2889503 w 11269336"/>
              <a:gd name="connsiteY197" fmla="*/ 2104443 h 2323145"/>
              <a:gd name="connsiteX198" fmla="*/ 2884480 w 11269336"/>
              <a:gd name="connsiteY198" fmla="*/ 2102626 h 2323145"/>
              <a:gd name="connsiteX199" fmla="*/ 2882689 w 11269336"/>
              <a:gd name="connsiteY199" fmla="*/ 2099228 h 2323145"/>
              <a:gd name="connsiteX200" fmla="*/ 2881291 w 11269336"/>
              <a:gd name="connsiteY200" fmla="*/ 2099618 h 2323145"/>
              <a:gd name="connsiteX201" fmla="*/ 2853979 w 11269336"/>
              <a:gd name="connsiteY201" fmla="*/ 2090388 h 2323145"/>
              <a:gd name="connsiteX202" fmla="*/ 2791790 w 11269336"/>
              <a:gd name="connsiteY202" fmla="*/ 2080332 h 2323145"/>
              <a:gd name="connsiteX203" fmla="*/ 2755844 w 11269336"/>
              <a:gd name="connsiteY203" fmla="*/ 2078874 h 2323145"/>
              <a:gd name="connsiteX204" fmla="*/ 2657742 w 11269336"/>
              <a:gd name="connsiteY204" fmla="*/ 2070179 h 2323145"/>
              <a:gd name="connsiteX205" fmla="*/ 2559549 w 11269336"/>
              <a:gd name="connsiteY205" fmla="*/ 2057873 h 2323145"/>
              <a:gd name="connsiteX206" fmla="*/ 2512054 w 11269336"/>
              <a:gd name="connsiteY206" fmla="*/ 2031671 h 2323145"/>
              <a:gd name="connsiteX207" fmla="*/ 2506437 w 11269336"/>
              <a:gd name="connsiteY207" fmla="*/ 2030918 h 2323145"/>
              <a:gd name="connsiteX208" fmla="*/ 2491752 w 11269336"/>
              <a:gd name="connsiteY208" fmla="*/ 2033906 h 2323145"/>
              <a:gd name="connsiteX209" fmla="*/ 2486338 w 11269336"/>
              <a:gd name="connsiteY209" fmla="*/ 2035862 h 2323145"/>
              <a:gd name="connsiteX210" fmla="*/ 2478186 w 11269336"/>
              <a:gd name="connsiteY210" fmla="*/ 2036953 h 2323145"/>
              <a:gd name="connsiteX211" fmla="*/ 2477950 w 11269336"/>
              <a:gd name="connsiteY211" fmla="*/ 2036715 h 2323145"/>
              <a:gd name="connsiteX212" fmla="*/ 2470381 w 11269336"/>
              <a:gd name="connsiteY212" fmla="*/ 2038256 h 2323145"/>
              <a:gd name="connsiteX213" fmla="*/ 2433781 w 11269336"/>
              <a:gd name="connsiteY213" fmla="*/ 2049140 h 2323145"/>
              <a:gd name="connsiteX214" fmla="*/ 2381172 w 11269336"/>
              <a:gd name="connsiteY214" fmla="*/ 2030645 h 2323145"/>
              <a:gd name="connsiteX215" fmla="*/ 2360198 w 11269336"/>
              <a:gd name="connsiteY215" fmla="*/ 2029059 h 2323145"/>
              <a:gd name="connsiteX216" fmla="*/ 2348815 w 11269336"/>
              <a:gd name="connsiteY216" fmla="*/ 2026798 h 2323145"/>
              <a:gd name="connsiteX217" fmla="*/ 2347988 w 11269336"/>
              <a:gd name="connsiteY217" fmla="*/ 2025745 h 2323145"/>
              <a:gd name="connsiteX218" fmla="*/ 2312920 w 11269336"/>
              <a:gd name="connsiteY218" fmla="*/ 2036311 h 2323145"/>
              <a:gd name="connsiteX219" fmla="*/ 2307986 w 11269336"/>
              <a:gd name="connsiteY219" fmla="*/ 2035583 h 2323145"/>
              <a:gd name="connsiteX220" fmla="*/ 2285481 w 11269336"/>
              <a:gd name="connsiteY220" fmla="*/ 2045197 h 2323145"/>
              <a:gd name="connsiteX221" fmla="*/ 2273666 w 11269336"/>
              <a:gd name="connsiteY221" fmla="*/ 2048710 h 2323145"/>
              <a:gd name="connsiteX222" fmla="*/ 2270719 w 11269336"/>
              <a:gd name="connsiteY222" fmla="*/ 2052702 h 2323145"/>
              <a:gd name="connsiteX223" fmla="*/ 2253080 w 11269336"/>
              <a:gd name="connsiteY223" fmla="*/ 2056363 h 2323145"/>
              <a:gd name="connsiteX224" fmla="*/ 2250906 w 11269336"/>
              <a:gd name="connsiteY224" fmla="*/ 2055654 h 2323145"/>
              <a:gd name="connsiteX225" fmla="*/ 2236905 w 11269336"/>
              <a:gd name="connsiteY225" fmla="*/ 2062882 h 2323145"/>
              <a:gd name="connsiteX226" fmla="*/ 2225830 w 11269336"/>
              <a:gd name="connsiteY226" fmla="*/ 2074027 h 2323145"/>
              <a:gd name="connsiteX227" fmla="*/ 2073776 w 11269336"/>
              <a:gd name="connsiteY227" fmla="*/ 2089244 h 2323145"/>
              <a:gd name="connsiteX228" fmla="*/ 1948256 w 11269336"/>
              <a:gd name="connsiteY228" fmla="*/ 2146616 h 2323145"/>
              <a:gd name="connsiteX229" fmla="*/ 1865582 w 11269336"/>
              <a:gd name="connsiteY229" fmla="*/ 2153738 h 2323145"/>
              <a:gd name="connsiteX230" fmla="*/ 1835210 w 11269336"/>
              <a:gd name="connsiteY230" fmla="*/ 2134244 h 2323145"/>
              <a:gd name="connsiteX231" fmla="*/ 1632661 w 11269336"/>
              <a:gd name="connsiteY231" fmla="*/ 2173882 h 2323145"/>
              <a:gd name="connsiteX232" fmla="*/ 1579590 w 11269336"/>
              <a:gd name="connsiteY232" fmla="*/ 2173680 h 2323145"/>
              <a:gd name="connsiteX233" fmla="*/ 1535601 w 11269336"/>
              <a:gd name="connsiteY233" fmla="*/ 2194590 h 2323145"/>
              <a:gd name="connsiteX234" fmla="*/ 1515594 w 11269336"/>
              <a:gd name="connsiteY234" fmla="*/ 2189622 h 2323145"/>
              <a:gd name="connsiteX235" fmla="*/ 1512113 w 11269336"/>
              <a:gd name="connsiteY235" fmla="*/ 2188534 h 2323145"/>
              <a:gd name="connsiteX236" fmla="*/ 1498838 w 11269336"/>
              <a:gd name="connsiteY236" fmla="*/ 2189213 h 2323145"/>
              <a:gd name="connsiteX237" fmla="*/ 1494279 w 11269336"/>
              <a:gd name="connsiteY237" fmla="*/ 2183112 h 2323145"/>
              <a:gd name="connsiteX238" fmla="*/ 1473714 w 11269336"/>
              <a:gd name="connsiteY238" fmla="*/ 2179625 h 2323145"/>
              <a:gd name="connsiteX239" fmla="*/ 1449503 w 11269336"/>
              <a:gd name="connsiteY239" fmla="*/ 2182633 h 2323145"/>
              <a:gd name="connsiteX240" fmla="*/ 1266687 w 11269336"/>
              <a:gd name="connsiteY240" fmla="*/ 2212688 h 2323145"/>
              <a:gd name="connsiteX241" fmla="*/ 1239614 w 11269336"/>
              <a:gd name="connsiteY241" fmla="*/ 2209727 h 2323145"/>
              <a:gd name="connsiteX242" fmla="*/ 1202436 w 11269336"/>
              <a:gd name="connsiteY242" fmla="*/ 2209817 h 2323145"/>
              <a:gd name="connsiteX243" fmla="*/ 1136097 w 11269336"/>
              <a:gd name="connsiteY243" fmla="*/ 2205112 h 2323145"/>
              <a:gd name="connsiteX244" fmla="*/ 988232 w 11269336"/>
              <a:gd name="connsiteY244" fmla="*/ 2235635 h 2323145"/>
              <a:gd name="connsiteX245" fmla="*/ 981959 w 11269336"/>
              <a:gd name="connsiteY245" fmla="*/ 2231607 h 2323145"/>
              <a:gd name="connsiteX246" fmla="*/ 938600 w 11269336"/>
              <a:gd name="connsiteY246" fmla="*/ 2238113 h 2323145"/>
              <a:gd name="connsiteX247" fmla="*/ 791788 w 11269336"/>
              <a:gd name="connsiteY247" fmla="*/ 2293224 h 2323145"/>
              <a:gd name="connsiteX248" fmla="*/ 706914 w 11269336"/>
              <a:gd name="connsiteY248" fmla="*/ 2305046 h 2323145"/>
              <a:gd name="connsiteX249" fmla="*/ 675971 w 11269336"/>
              <a:gd name="connsiteY249" fmla="*/ 2304030 h 2323145"/>
              <a:gd name="connsiteX250" fmla="*/ 624180 w 11269336"/>
              <a:gd name="connsiteY250" fmla="*/ 2302650 h 2323145"/>
              <a:gd name="connsiteX251" fmla="*/ 583453 w 11269336"/>
              <a:gd name="connsiteY251" fmla="*/ 2288788 h 2323145"/>
              <a:gd name="connsiteX252" fmla="*/ 540946 w 11269336"/>
              <a:gd name="connsiteY252" fmla="*/ 2292721 h 2323145"/>
              <a:gd name="connsiteX253" fmla="*/ 533680 w 11269336"/>
              <a:gd name="connsiteY253" fmla="*/ 2310233 h 2323145"/>
              <a:gd name="connsiteX254" fmla="*/ 487366 w 11269336"/>
              <a:gd name="connsiteY254" fmla="*/ 2309053 h 2323145"/>
              <a:gd name="connsiteX255" fmla="*/ 416820 w 11269336"/>
              <a:gd name="connsiteY255" fmla="*/ 2305443 h 2323145"/>
              <a:gd name="connsiteX256" fmla="*/ 376805 w 11269336"/>
              <a:gd name="connsiteY256" fmla="*/ 2307647 h 2323145"/>
              <a:gd name="connsiteX257" fmla="*/ 266777 w 11269336"/>
              <a:gd name="connsiteY257" fmla="*/ 2309012 h 2323145"/>
              <a:gd name="connsiteX258" fmla="*/ 156013 w 11269336"/>
              <a:gd name="connsiteY258" fmla="*/ 2306832 h 2323145"/>
              <a:gd name="connsiteX259" fmla="*/ 87258 w 11269336"/>
              <a:gd name="connsiteY259" fmla="*/ 2285511 h 2323145"/>
              <a:gd name="connsiteX260" fmla="*/ 23798 w 11269336"/>
              <a:gd name="connsiteY260" fmla="*/ 2281822 h 2323145"/>
              <a:gd name="connsiteX261" fmla="*/ 0 w 11269336"/>
              <a:gd name="connsiteY261" fmla="*/ 2285369 h 2323145"/>
              <a:gd name="connsiteX262" fmla="*/ 0 w 11269336"/>
              <a:gd name="connsiteY26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702453 w 11269336"/>
              <a:gd name="connsiteY141" fmla="*/ 2151586 h 2323145"/>
              <a:gd name="connsiteX142" fmla="*/ 4678455 w 11269336"/>
              <a:gd name="connsiteY142" fmla="*/ 2156131 h 2323145"/>
              <a:gd name="connsiteX143" fmla="*/ 4593061 w 11269336"/>
              <a:gd name="connsiteY143" fmla="*/ 2171597 h 2323145"/>
              <a:gd name="connsiteX144" fmla="*/ 4533444 w 11269336"/>
              <a:gd name="connsiteY144" fmla="*/ 2181200 h 2323145"/>
              <a:gd name="connsiteX145" fmla="*/ 4492832 w 11269336"/>
              <a:gd name="connsiteY145" fmla="*/ 2188033 h 2323145"/>
              <a:gd name="connsiteX146" fmla="*/ 4467257 w 11269336"/>
              <a:gd name="connsiteY146" fmla="*/ 2196121 h 2323145"/>
              <a:gd name="connsiteX147" fmla="*/ 4459937 w 11269336"/>
              <a:gd name="connsiteY147" fmla="*/ 2195182 h 2323145"/>
              <a:gd name="connsiteX148" fmla="*/ 4433312 w 11269336"/>
              <a:gd name="connsiteY148" fmla="*/ 2199004 h 2323145"/>
              <a:gd name="connsiteX149" fmla="*/ 4420601 w 11269336"/>
              <a:gd name="connsiteY149" fmla="*/ 2205158 h 2323145"/>
              <a:gd name="connsiteX150" fmla="*/ 4405765 w 11269336"/>
              <a:gd name="connsiteY150" fmla="*/ 2199902 h 2323145"/>
              <a:gd name="connsiteX151" fmla="*/ 4401354 w 11269336"/>
              <a:gd name="connsiteY151" fmla="*/ 2194745 h 2323145"/>
              <a:gd name="connsiteX152" fmla="*/ 4383151 w 11269336"/>
              <a:gd name="connsiteY152" fmla="*/ 2201140 h 2323145"/>
              <a:gd name="connsiteX153" fmla="*/ 4366646 w 11269336"/>
              <a:gd name="connsiteY153" fmla="*/ 2198564 h 2323145"/>
              <a:gd name="connsiteX154" fmla="*/ 4354009 w 11269336"/>
              <a:gd name="connsiteY154" fmla="*/ 2204984 h 2323145"/>
              <a:gd name="connsiteX155" fmla="*/ 4348284 w 11269336"/>
              <a:gd name="connsiteY155" fmla="*/ 2205270 h 2323145"/>
              <a:gd name="connsiteX156" fmla="*/ 4333906 w 11269336"/>
              <a:gd name="connsiteY156" fmla="*/ 2205251 h 2323145"/>
              <a:gd name="connsiteX157" fmla="*/ 4308819 w 11269336"/>
              <a:gd name="connsiteY157" fmla="*/ 2203822 h 2323145"/>
              <a:gd name="connsiteX158" fmla="*/ 4301210 w 11269336"/>
              <a:gd name="connsiteY158" fmla="*/ 2204456 h 2323145"/>
              <a:gd name="connsiteX159" fmla="*/ 4283095 w 11269336"/>
              <a:gd name="connsiteY159" fmla="*/ 2198177 h 2323145"/>
              <a:gd name="connsiteX160" fmla="*/ 4250119 w 11269336"/>
              <a:gd name="connsiteY160" fmla="*/ 2196342 h 2323145"/>
              <a:gd name="connsiteX161" fmla="*/ 4189203 w 11269336"/>
              <a:gd name="connsiteY161" fmla="*/ 2178994 h 2323145"/>
              <a:gd name="connsiteX162" fmla="*/ 4154035 w 11269336"/>
              <a:gd name="connsiteY162" fmla="*/ 2171950 h 2323145"/>
              <a:gd name="connsiteX163" fmla="*/ 4129569 w 11269336"/>
              <a:gd name="connsiteY163" fmla="*/ 2163850 h 2323145"/>
              <a:gd name="connsiteX164" fmla="*/ 4061250 w 11269336"/>
              <a:gd name="connsiteY164" fmla="*/ 2159236 h 2323145"/>
              <a:gd name="connsiteX165" fmla="*/ 3945480 w 11269336"/>
              <a:gd name="connsiteY165" fmla="*/ 2158279 h 2323145"/>
              <a:gd name="connsiteX166" fmla="*/ 3921468 w 11269336"/>
              <a:gd name="connsiteY166" fmla="*/ 2156588 h 2323145"/>
              <a:gd name="connsiteX167" fmla="*/ 3903348 w 11269336"/>
              <a:gd name="connsiteY167" fmla="*/ 2149220 h 2323145"/>
              <a:gd name="connsiteX168" fmla="*/ 3901342 w 11269336"/>
              <a:gd name="connsiteY168" fmla="*/ 2142355 h 2323145"/>
              <a:gd name="connsiteX169" fmla="*/ 3888539 w 11269336"/>
              <a:gd name="connsiteY169" fmla="*/ 2140476 h 2323145"/>
              <a:gd name="connsiteX170" fmla="*/ 3885662 w 11269336"/>
              <a:gd name="connsiteY170" fmla="*/ 2138740 h 2323145"/>
              <a:gd name="connsiteX171" fmla="*/ 3868627 w 11269336"/>
              <a:gd name="connsiteY171" fmla="*/ 2130023 h 2323145"/>
              <a:gd name="connsiteX172" fmla="*/ 3819177 w 11269336"/>
              <a:gd name="connsiteY172" fmla="*/ 2142111 h 2323145"/>
              <a:gd name="connsiteX173" fmla="*/ 3769100 w 11269336"/>
              <a:gd name="connsiteY173" fmla="*/ 2131731 h 2323145"/>
              <a:gd name="connsiteX174" fmla="*/ 3562752 w 11269336"/>
              <a:gd name="connsiteY174" fmla="*/ 2131785 h 2323145"/>
              <a:gd name="connsiteX175" fmla="*/ 3541402 w 11269336"/>
              <a:gd name="connsiteY175" fmla="*/ 2106821 h 2323145"/>
              <a:gd name="connsiteX176" fmla="*/ 3365341 w 11269336"/>
              <a:gd name="connsiteY176" fmla="*/ 2077638 h 2323145"/>
              <a:gd name="connsiteX177" fmla="*/ 3170922 w 11269336"/>
              <a:gd name="connsiteY177" fmla="*/ 2115957 h 2323145"/>
              <a:gd name="connsiteX178" fmla="*/ 3156256 w 11269336"/>
              <a:gd name="connsiteY178" fmla="*/ 2124773 h 2323145"/>
              <a:gd name="connsiteX179" fmla="*/ 3140298 w 11269336"/>
              <a:gd name="connsiteY179" fmla="*/ 2129182 h 2323145"/>
              <a:gd name="connsiteX180" fmla="*/ 3138514 w 11269336"/>
              <a:gd name="connsiteY180" fmla="*/ 2128069 h 2323145"/>
              <a:gd name="connsiteX181" fmla="*/ 3120467 w 11269336"/>
              <a:gd name="connsiteY181" fmla="*/ 2128281 h 2323145"/>
              <a:gd name="connsiteX182" fmla="*/ 3116175 w 11269336"/>
              <a:gd name="connsiteY182" fmla="*/ 2131633 h 2323145"/>
              <a:gd name="connsiteX183" fmla="*/ 3103685 w 11269336"/>
              <a:gd name="connsiteY183" fmla="*/ 2132814 h 2323145"/>
              <a:gd name="connsiteX184" fmla="*/ 3078794 w 11269336"/>
              <a:gd name="connsiteY184" fmla="*/ 2137935 h 2323145"/>
              <a:gd name="connsiteX185" fmla="*/ 3074407 w 11269336"/>
              <a:gd name="connsiteY185" fmla="*/ 2136274 h 2323145"/>
              <a:gd name="connsiteX186" fmla="*/ 3037285 w 11269336"/>
              <a:gd name="connsiteY186" fmla="*/ 2139919 h 2323145"/>
              <a:gd name="connsiteX187" fmla="*/ 3036901 w 11269336"/>
              <a:gd name="connsiteY187" fmla="*/ 2138726 h 2323145"/>
              <a:gd name="connsiteX188" fmla="*/ 3026996 w 11269336"/>
              <a:gd name="connsiteY188" fmla="*/ 2134322 h 2323145"/>
              <a:gd name="connsiteX189" fmla="*/ 3007772 w 11269336"/>
              <a:gd name="connsiteY189" fmla="*/ 2128742 h 2323145"/>
              <a:gd name="connsiteX190" fmla="*/ 2965030 w 11269336"/>
              <a:gd name="connsiteY190" fmla="*/ 2100494 h 2323145"/>
              <a:gd name="connsiteX191" fmla="*/ 2926342 w 11269336"/>
              <a:gd name="connsiteY191" fmla="*/ 2104155 h 2323145"/>
              <a:gd name="connsiteX192" fmla="*/ 2918608 w 11269336"/>
              <a:gd name="connsiteY192" fmla="*/ 2104215 h 2323145"/>
              <a:gd name="connsiteX193" fmla="*/ 2918475 w 11269336"/>
              <a:gd name="connsiteY193" fmla="*/ 2103937 h 2323145"/>
              <a:gd name="connsiteX194" fmla="*/ 2910360 w 11269336"/>
              <a:gd name="connsiteY194" fmla="*/ 2103444 h 2323145"/>
              <a:gd name="connsiteX195" fmla="*/ 2904507 w 11269336"/>
              <a:gd name="connsiteY195" fmla="*/ 2104326 h 2323145"/>
              <a:gd name="connsiteX196" fmla="*/ 2889503 w 11269336"/>
              <a:gd name="connsiteY196" fmla="*/ 2104443 h 2323145"/>
              <a:gd name="connsiteX197" fmla="*/ 2884480 w 11269336"/>
              <a:gd name="connsiteY197" fmla="*/ 2102626 h 2323145"/>
              <a:gd name="connsiteX198" fmla="*/ 2882689 w 11269336"/>
              <a:gd name="connsiteY198" fmla="*/ 2099228 h 2323145"/>
              <a:gd name="connsiteX199" fmla="*/ 2881291 w 11269336"/>
              <a:gd name="connsiteY199" fmla="*/ 2099618 h 2323145"/>
              <a:gd name="connsiteX200" fmla="*/ 2853979 w 11269336"/>
              <a:gd name="connsiteY200" fmla="*/ 2090388 h 2323145"/>
              <a:gd name="connsiteX201" fmla="*/ 2791790 w 11269336"/>
              <a:gd name="connsiteY201" fmla="*/ 2080332 h 2323145"/>
              <a:gd name="connsiteX202" fmla="*/ 2755844 w 11269336"/>
              <a:gd name="connsiteY202" fmla="*/ 2078874 h 2323145"/>
              <a:gd name="connsiteX203" fmla="*/ 2657742 w 11269336"/>
              <a:gd name="connsiteY203" fmla="*/ 2070179 h 2323145"/>
              <a:gd name="connsiteX204" fmla="*/ 2559549 w 11269336"/>
              <a:gd name="connsiteY204" fmla="*/ 2057873 h 2323145"/>
              <a:gd name="connsiteX205" fmla="*/ 2512054 w 11269336"/>
              <a:gd name="connsiteY205" fmla="*/ 2031671 h 2323145"/>
              <a:gd name="connsiteX206" fmla="*/ 2506437 w 11269336"/>
              <a:gd name="connsiteY206" fmla="*/ 2030918 h 2323145"/>
              <a:gd name="connsiteX207" fmla="*/ 2491752 w 11269336"/>
              <a:gd name="connsiteY207" fmla="*/ 2033906 h 2323145"/>
              <a:gd name="connsiteX208" fmla="*/ 2486338 w 11269336"/>
              <a:gd name="connsiteY208" fmla="*/ 2035862 h 2323145"/>
              <a:gd name="connsiteX209" fmla="*/ 2478186 w 11269336"/>
              <a:gd name="connsiteY209" fmla="*/ 2036953 h 2323145"/>
              <a:gd name="connsiteX210" fmla="*/ 2477950 w 11269336"/>
              <a:gd name="connsiteY210" fmla="*/ 2036715 h 2323145"/>
              <a:gd name="connsiteX211" fmla="*/ 2470381 w 11269336"/>
              <a:gd name="connsiteY211" fmla="*/ 2038256 h 2323145"/>
              <a:gd name="connsiteX212" fmla="*/ 2433781 w 11269336"/>
              <a:gd name="connsiteY212" fmla="*/ 2049140 h 2323145"/>
              <a:gd name="connsiteX213" fmla="*/ 2381172 w 11269336"/>
              <a:gd name="connsiteY213" fmla="*/ 2030645 h 2323145"/>
              <a:gd name="connsiteX214" fmla="*/ 2360198 w 11269336"/>
              <a:gd name="connsiteY214" fmla="*/ 2029059 h 2323145"/>
              <a:gd name="connsiteX215" fmla="*/ 2348815 w 11269336"/>
              <a:gd name="connsiteY215" fmla="*/ 2026798 h 2323145"/>
              <a:gd name="connsiteX216" fmla="*/ 2347988 w 11269336"/>
              <a:gd name="connsiteY216" fmla="*/ 2025745 h 2323145"/>
              <a:gd name="connsiteX217" fmla="*/ 2312920 w 11269336"/>
              <a:gd name="connsiteY217" fmla="*/ 2036311 h 2323145"/>
              <a:gd name="connsiteX218" fmla="*/ 2307986 w 11269336"/>
              <a:gd name="connsiteY218" fmla="*/ 2035583 h 2323145"/>
              <a:gd name="connsiteX219" fmla="*/ 2285481 w 11269336"/>
              <a:gd name="connsiteY219" fmla="*/ 2045197 h 2323145"/>
              <a:gd name="connsiteX220" fmla="*/ 2273666 w 11269336"/>
              <a:gd name="connsiteY220" fmla="*/ 2048710 h 2323145"/>
              <a:gd name="connsiteX221" fmla="*/ 2270719 w 11269336"/>
              <a:gd name="connsiteY221" fmla="*/ 2052702 h 2323145"/>
              <a:gd name="connsiteX222" fmla="*/ 2253080 w 11269336"/>
              <a:gd name="connsiteY222" fmla="*/ 2056363 h 2323145"/>
              <a:gd name="connsiteX223" fmla="*/ 2250906 w 11269336"/>
              <a:gd name="connsiteY223" fmla="*/ 2055654 h 2323145"/>
              <a:gd name="connsiteX224" fmla="*/ 2236905 w 11269336"/>
              <a:gd name="connsiteY224" fmla="*/ 2062882 h 2323145"/>
              <a:gd name="connsiteX225" fmla="*/ 2225830 w 11269336"/>
              <a:gd name="connsiteY225" fmla="*/ 2074027 h 2323145"/>
              <a:gd name="connsiteX226" fmla="*/ 2073776 w 11269336"/>
              <a:gd name="connsiteY226" fmla="*/ 2089244 h 2323145"/>
              <a:gd name="connsiteX227" fmla="*/ 1948256 w 11269336"/>
              <a:gd name="connsiteY227" fmla="*/ 2146616 h 2323145"/>
              <a:gd name="connsiteX228" fmla="*/ 1865582 w 11269336"/>
              <a:gd name="connsiteY228" fmla="*/ 2153738 h 2323145"/>
              <a:gd name="connsiteX229" fmla="*/ 1835210 w 11269336"/>
              <a:gd name="connsiteY229" fmla="*/ 2134244 h 2323145"/>
              <a:gd name="connsiteX230" fmla="*/ 1632661 w 11269336"/>
              <a:gd name="connsiteY230" fmla="*/ 2173882 h 2323145"/>
              <a:gd name="connsiteX231" fmla="*/ 1579590 w 11269336"/>
              <a:gd name="connsiteY231" fmla="*/ 2173680 h 2323145"/>
              <a:gd name="connsiteX232" fmla="*/ 1535601 w 11269336"/>
              <a:gd name="connsiteY232" fmla="*/ 2194590 h 2323145"/>
              <a:gd name="connsiteX233" fmla="*/ 1515594 w 11269336"/>
              <a:gd name="connsiteY233" fmla="*/ 2189622 h 2323145"/>
              <a:gd name="connsiteX234" fmla="*/ 1512113 w 11269336"/>
              <a:gd name="connsiteY234" fmla="*/ 2188534 h 2323145"/>
              <a:gd name="connsiteX235" fmla="*/ 1498838 w 11269336"/>
              <a:gd name="connsiteY235" fmla="*/ 2189213 h 2323145"/>
              <a:gd name="connsiteX236" fmla="*/ 1494279 w 11269336"/>
              <a:gd name="connsiteY236" fmla="*/ 2183112 h 2323145"/>
              <a:gd name="connsiteX237" fmla="*/ 1473714 w 11269336"/>
              <a:gd name="connsiteY237" fmla="*/ 2179625 h 2323145"/>
              <a:gd name="connsiteX238" fmla="*/ 1449503 w 11269336"/>
              <a:gd name="connsiteY238" fmla="*/ 2182633 h 2323145"/>
              <a:gd name="connsiteX239" fmla="*/ 1266687 w 11269336"/>
              <a:gd name="connsiteY239" fmla="*/ 2212688 h 2323145"/>
              <a:gd name="connsiteX240" fmla="*/ 1239614 w 11269336"/>
              <a:gd name="connsiteY240" fmla="*/ 2209727 h 2323145"/>
              <a:gd name="connsiteX241" fmla="*/ 1202436 w 11269336"/>
              <a:gd name="connsiteY241" fmla="*/ 2209817 h 2323145"/>
              <a:gd name="connsiteX242" fmla="*/ 1136097 w 11269336"/>
              <a:gd name="connsiteY242" fmla="*/ 2205112 h 2323145"/>
              <a:gd name="connsiteX243" fmla="*/ 988232 w 11269336"/>
              <a:gd name="connsiteY243" fmla="*/ 2235635 h 2323145"/>
              <a:gd name="connsiteX244" fmla="*/ 981959 w 11269336"/>
              <a:gd name="connsiteY244" fmla="*/ 2231607 h 2323145"/>
              <a:gd name="connsiteX245" fmla="*/ 938600 w 11269336"/>
              <a:gd name="connsiteY245" fmla="*/ 2238113 h 2323145"/>
              <a:gd name="connsiteX246" fmla="*/ 791788 w 11269336"/>
              <a:gd name="connsiteY246" fmla="*/ 2293224 h 2323145"/>
              <a:gd name="connsiteX247" fmla="*/ 706914 w 11269336"/>
              <a:gd name="connsiteY247" fmla="*/ 2305046 h 2323145"/>
              <a:gd name="connsiteX248" fmla="*/ 675971 w 11269336"/>
              <a:gd name="connsiteY248" fmla="*/ 2304030 h 2323145"/>
              <a:gd name="connsiteX249" fmla="*/ 624180 w 11269336"/>
              <a:gd name="connsiteY249" fmla="*/ 2302650 h 2323145"/>
              <a:gd name="connsiteX250" fmla="*/ 583453 w 11269336"/>
              <a:gd name="connsiteY250" fmla="*/ 2288788 h 2323145"/>
              <a:gd name="connsiteX251" fmla="*/ 540946 w 11269336"/>
              <a:gd name="connsiteY251" fmla="*/ 2292721 h 2323145"/>
              <a:gd name="connsiteX252" fmla="*/ 533680 w 11269336"/>
              <a:gd name="connsiteY252" fmla="*/ 2310233 h 2323145"/>
              <a:gd name="connsiteX253" fmla="*/ 487366 w 11269336"/>
              <a:gd name="connsiteY253" fmla="*/ 2309053 h 2323145"/>
              <a:gd name="connsiteX254" fmla="*/ 416820 w 11269336"/>
              <a:gd name="connsiteY254" fmla="*/ 2305443 h 2323145"/>
              <a:gd name="connsiteX255" fmla="*/ 376805 w 11269336"/>
              <a:gd name="connsiteY255" fmla="*/ 2307647 h 2323145"/>
              <a:gd name="connsiteX256" fmla="*/ 266777 w 11269336"/>
              <a:gd name="connsiteY256" fmla="*/ 2309012 h 2323145"/>
              <a:gd name="connsiteX257" fmla="*/ 156013 w 11269336"/>
              <a:gd name="connsiteY257" fmla="*/ 2306832 h 2323145"/>
              <a:gd name="connsiteX258" fmla="*/ 87258 w 11269336"/>
              <a:gd name="connsiteY258" fmla="*/ 2285511 h 2323145"/>
              <a:gd name="connsiteX259" fmla="*/ 23798 w 11269336"/>
              <a:gd name="connsiteY259" fmla="*/ 2281822 h 2323145"/>
              <a:gd name="connsiteX260" fmla="*/ 0 w 11269336"/>
              <a:gd name="connsiteY260" fmla="*/ 2285369 h 2323145"/>
              <a:gd name="connsiteX261" fmla="*/ 0 w 11269336"/>
              <a:gd name="connsiteY261"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702453 w 11269336"/>
              <a:gd name="connsiteY141" fmla="*/ 2151586 h 2323145"/>
              <a:gd name="connsiteX142" fmla="*/ 4593061 w 11269336"/>
              <a:gd name="connsiteY142" fmla="*/ 2171597 h 2323145"/>
              <a:gd name="connsiteX143" fmla="*/ 4533444 w 11269336"/>
              <a:gd name="connsiteY143" fmla="*/ 2181200 h 2323145"/>
              <a:gd name="connsiteX144" fmla="*/ 4492832 w 11269336"/>
              <a:gd name="connsiteY144" fmla="*/ 2188033 h 2323145"/>
              <a:gd name="connsiteX145" fmla="*/ 4467257 w 11269336"/>
              <a:gd name="connsiteY145" fmla="*/ 2196121 h 2323145"/>
              <a:gd name="connsiteX146" fmla="*/ 4459937 w 11269336"/>
              <a:gd name="connsiteY146" fmla="*/ 2195182 h 2323145"/>
              <a:gd name="connsiteX147" fmla="*/ 4433312 w 11269336"/>
              <a:gd name="connsiteY147" fmla="*/ 2199004 h 2323145"/>
              <a:gd name="connsiteX148" fmla="*/ 4420601 w 11269336"/>
              <a:gd name="connsiteY148" fmla="*/ 2205158 h 2323145"/>
              <a:gd name="connsiteX149" fmla="*/ 4405765 w 11269336"/>
              <a:gd name="connsiteY149" fmla="*/ 2199902 h 2323145"/>
              <a:gd name="connsiteX150" fmla="*/ 4401354 w 11269336"/>
              <a:gd name="connsiteY150" fmla="*/ 2194745 h 2323145"/>
              <a:gd name="connsiteX151" fmla="*/ 4383151 w 11269336"/>
              <a:gd name="connsiteY151" fmla="*/ 2201140 h 2323145"/>
              <a:gd name="connsiteX152" fmla="*/ 4366646 w 11269336"/>
              <a:gd name="connsiteY152" fmla="*/ 2198564 h 2323145"/>
              <a:gd name="connsiteX153" fmla="*/ 4354009 w 11269336"/>
              <a:gd name="connsiteY153" fmla="*/ 2204984 h 2323145"/>
              <a:gd name="connsiteX154" fmla="*/ 4348284 w 11269336"/>
              <a:gd name="connsiteY154" fmla="*/ 2205270 h 2323145"/>
              <a:gd name="connsiteX155" fmla="*/ 4333906 w 11269336"/>
              <a:gd name="connsiteY155" fmla="*/ 2205251 h 2323145"/>
              <a:gd name="connsiteX156" fmla="*/ 4308819 w 11269336"/>
              <a:gd name="connsiteY156" fmla="*/ 2203822 h 2323145"/>
              <a:gd name="connsiteX157" fmla="*/ 4301210 w 11269336"/>
              <a:gd name="connsiteY157" fmla="*/ 2204456 h 2323145"/>
              <a:gd name="connsiteX158" fmla="*/ 4283095 w 11269336"/>
              <a:gd name="connsiteY158" fmla="*/ 2198177 h 2323145"/>
              <a:gd name="connsiteX159" fmla="*/ 4250119 w 11269336"/>
              <a:gd name="connsiteY159" fmla="*/ 2196342 h 2323145"/>
              <a:gd name="connsiteX160" fmla="*/ 4189203 w 11269336"/>
              <a:gd name="connsiteY160" fmla="*/ 2178994 h 2323145"/>
              <a:gd name="connsiteX161" fmla="*/ 4154035 w 11269336"/>
              <a:gd name="connsiteY161" fmla="*/ 2171950 h 2323145"/>
              <a:gd name="connsiteX162" fmla="*/ 4129569 w 11269336"/>
              <a:gd name="connsiteY162" fmla="*/ 2163850 h 2323145"/>
              <a:gd name="connsiteX163" fmla="*/ 4061250 w 11269336"/>
              <a:gd name="connsiteY163" fmla="*/ 2159236 h 2323145"/>
              <a:gd name="connsiteX164" fmla="*/ 3945480 w 11269336"/>
              <a:gd name="connsiteY164" fmla="*/ 2158279 h 2323145"/>
              <a:gd name="connsiteX165" fmla="*/ 3921468 w 11269336"/>
              <a:gd name="connsiteY165" fmla="*/ 2156588 h 2323145"/>
              <a:gd name="connsiteX166" fmla="*/ 3903348 w 11269336"/>
              <a:gd name="connsiteY166" fmla="*/ 2149220 h 2323145"/>
              <a:gd name="connsiteX167" fmla="*/ 3901342 w 11269336"/>
              <a:gd name="connsiteY167" fmla="*/ 2142355 h 2323145"/>
              <a:gd name="connsiteX168" fmla="*/ 3888539 w 11269336"/>
              <a:gd name="connsiteY168" fmla="*/ 2140476 h 2323145"/>
              <a:gd name="connsiteX169" fmla="*/ 3885662 w 11269336"/>
              <a:gd name="connsiteY169" fmla="*/ 2138740 h 2323145"/>
              <a:gd name="connsiteX170" fmla="*/ 3868627 w 11269336"/>
              <a:gd name="connsiteY170" fmla="*/ 2130023 h 2323145"/>
              <a:gd name="connsiteX171" fmla="*/ 3819177 w 11269336"/>
              <a:gd name="connsiteY171" fmla="*/ 2142111 h 2323145"/>
              <a:gd name="connsiteX172" fmla="*/ 3769100 w 11269336"/>
              <a:gd name="connsiteY172" fmla="*/ 2131731 h 2323145"/>
              <a:gd name="connsiteX173" fmla="*/ 3562752 w 11269336"/>
              <a:gd name="connsiteY173" fmla="*/ 2131785 h 2323145"/>
              <a:gd name="connsiteX174" fmla="*/ 3541402 w 11269336"/>
              <a:gd name="connsiteY174" fmla="*/ 2106821 h 2323145"/>
              <a:gd name="connsiteX175" fmla="*/ 3365341 w 11269336"/>
              <a:gd name="connsiteY175" fmla="*/ 2077638 h 2323145"/>
              <a:gd name="connsiteX176" fmla="*/ 3170922 w 11269336"/>
              <a:gd name="connsiteY176" fmla="*/ 2115957 h 2323145"/>
              <a:gd name="connsiteX177" fmla="*/ 3156256 w 11269336"/>
              <a:gd name="connsiteY177" fmla="*/ 2124773 h 2323145"/>
              <a:gd name="connsiteX178" fmla="*/ 3140298 w 11269336"/>
              <a:gd name="connsiteY178" fmla="*/ 2129182 h 2323145"/>
              <a:gd name="connsiteX179" fmla="*/ 3138514 w 11269336"/>
              <a:gd name="connsiteY179" fmla="*/ 2128069 h 2323145"/>
              <a:gd name="connsiteX180" fmla="*/ 3120467 w 11269336"/>
              <a:gd name="connsiteY180" fmla="*/ 2128281 h 2323145"/>
              <a:gd name="connsiteX181" fmla="*/ 3116175 w 11269336"/>
              <a:gd name="connsiteY181" fmla="*/ 2131633 h 2323145"/>
              <a:gd name="connsiteX182" fmla="*/ 3103685 w 11269336"/>
              <a:gd name="connsiteY182" fmla="*/ 2132814 h 2323145"/>
              <a:gd name="connsiteX183" fmla="*/ 3078794 w 11269336"/>
              <a:gd name="connsiteY183" fmla="*/ 2137935 h 2323145"/>
              <a:gd name="connsiteX184" fmla="*/ 3074407 w 11269336"/>
              <a:gd name="connsiteY184" fmla="*/ 2136274 h 2323145"/>
              <a:gd name="connsiteX185" fmla="*/ 3037285 w 11269336"/>
              <a:gd name="connsiteY185" fmla="*/ 2139919 h 2323145"/>
              <a:gd name="connsiteX186" fmla="*/ 3036901 w 11269336"/>
              <a:gd name="connsiteY186" fmla="*/ 2138726 h 2323145"/>
              <a:gd name="connsiteX187" fmla="*/ 3026996 w 11269336"/>
              <a:gd name="connsiteY187" fmla="*/ 2134322 h 2323145"/>
              <a:gd name="connsiteX188" fmla="*/ 3007772 w 11269336"/>
              <a:gd name="connsiteY188" fmla="*/ 2128742 h 2323145"/>
              <a:gd name="connsiteX189" fmla="*/ 2965030 w 11269336"/>
              <a:gd name="connsiteY189" fmla="*/ 2100494 h 2323145"/>
              <a:gd name="connsiteX190" fmla="*/ 2926342 w 11269336"/>
              <a:gd name="connsiteY190" fmla="*/ 2104155 h 2323145"/>
              <a:gd name="connsiteX191" fmla="*/ 2918608 w 11269336"/>
              <a:gd name="connsiteY191" fmla="*/ 2104215 h 2323145"/>
              <a:gd name="connsiteX192" fmla="*/ 2918475 w 11269336"/>
              <a:gd name="connsiteY192" fmla="*/ 2103937 h 2323145"/>
              <a:gd name="connsiteX193" fmla="*/ 2910360 w 11269336"/>
              <a:gd name="connsiteY193" fmla="*/ 2103444 h 2323145"/>
              <a:gd name="connsiteX194" fmla="*/ 2904507 w 11269336"/>
              <a:gd name="connsiteY194" fmla="*/ 2104326 h 2323145"/>
              <a:gd name="connsiteX195" fmla="*/ 2889503 w 11269336"/>
              <a:gd name="connsiteY195" fmla="*/ 2104443 h 2323145"/>
              <a:gd name="connsiteX196" fmla="*/ 2884480 w 11269336"/>
              <a:gd name="connsiteY196" fmla="*/ 2102626 h 2323145"/>
              <a:gd name="connsiteX197" fmla="*/ 2882689 w 11269336"/>
              <a:gd name="connsiteY197" fmla="*/ 2099228 h 2323145"/>
              <a:gd name="connsiteX198" fmla="*/ 2881291 w 11269336"/>
              <a:gd name="connsiteY198" fmla="*/ 2099618 h 2323145"/>
              <a:gd name="connsiteX199" fmla="*/ 2853979 w 11269336"/>
              <a:gd name="connsiteY199" fmla="*/ 2090388 h 2323145"/>
              <a:gd name="connsiteX200" fmla="*/ 2791790 w 11269336"/>
              <a:gd name="connsiteY200" fmla="*/ 2080332 h 2323145"/>
              <a:gd name="connsiteX201" fmla="*/ 2755844 w 11269336"/>
              <a:gd name="connsiteY201" fmla="*/ 2078874 h 2323145"/>
              <a:gd name="connsiteX202" fmla="*/ 2657742 w 11269336"/>
              <a:gd name="connsiteY202" fmla="*/ 2070179 h 2323145"/>
              <a:gd name="connsiteX203" fmla="*/ 2559549 w 11269336"/>
              <a:gd name="connsiteY203" fmla="*/ 2057873 h 2323145"/>
              <a:gd name="connsiteX204" fmla="*/ 2512054 w 11269336"/>
              <a:gd name="connsiteY204" fmla="*/ 2031671 h 2323145"/>
              <a:gd name="connsiteX205" fmla="*/ 2506437 w 11269336"/>
              <a:gd name="connsiteY205" fmla="*/ 2030918 h 2323145"/>
              <a:gd name="connsiteX206" fmla="*/ 2491752 w 11269336"/>
              <a:gd name="connsiteY206" fmla="*/ 2033906 h 2323145"/>
              <a:gd name="connsiteX207" fmla="*/ 2486338 w 11269336"/>
              <a:gd name="connsiteY207" fmla="*/ 2035862 h 2323145"/>
              <a:gd name="connsiteX208" fmla="*/ 2478186 w 11269336"/>
              <a:gd name="connsiteY208" fmla="*/ 2036953 h 2323145"/>
              <a:gd name="connsiteX209" fmla="*/ 2477950 w 11269336"/>
              <a:gd name="connsiteY209" fmla="*/ 2036715 h 2323145"/>
              <a:gd name="connsiteX210" fmla="*/ 2470381 w 11269336"/>
              <a:gd name="connsiteY210" fmla="*/ 2038256 h 2323145"/>
              <a:gd name="connsiteX211" fmla="*/ 2433781 w 11269336"/>
              <a:gd name="connsiteY211" fmla="*/ 2049140 h 2323145"/>
              <a:gd name="connsiteX212" fmla="*/ 2381172 w 11269336"/>
              <a:gd name="connsiteY212" fmla="*/ 2030645 h 2323145"/>
              <a:gd name="connsiteX213" fmla="*/ 2360198 w 11269336"/>
              <a:gd name="connsiteY213" fmla="*/ 2029059 h 2323145"/>
              <a:gd name="connsiteX214" fmla="*/ 2348815 w 11269336"/>
              <a:gd name="connsiteY214" fmla="*/ 2026798 h 2323145"/>
              <a:gd name="connsiteX215" fmla="*/ 2347988 w 11269336"/>
              <a:gd name="connsiteY215" fmla="*/ 2025745 h 2323145"/>
              <a:gd name="connsiteX216" fmla="*/ 2312920 w 11269336"/>
              <a:gd name="connsiteY216" fmla="*/ 2036311 h 2323145"/>
              <a:gd name="connsiteX217" fmla="*/ 2307986 w 11269336"/>
              <a:gd name="connsiteY217" fmla="*/ 2035583 h 2323145"/>
              <a:gd name="connsiteX218" fmla="*/ 2285481 w 11269336"/>
              <a:gd name="connsiteY218" fmla="*/ 2045197 h 2323145"/>
              <a:gd name="connsiteX219" fmla="*/ 2273666 w 11269336"/>
              <a:gd name="connsiteY219" fmla="*/ 2048710 h 2323145"/>
              <a:gd name="connsiteX220" fmla="*/ 2270719 w 11269336"/>
              <a:gd name="connsiteY220" fmla="*/ 2052702 h 2323145"/>
              <a:gd name="connsiteX221" fmla="*/ 2253080 w 11269336"/>
              <a:gd name="connsiteY221" fmla="*/ 2056363 h 2323145"/>
              <a:gd name="connsiteX222" fmla="*/ 2250906 w 11269336"/>
              <a:gd name="connsiteY222" fmla="*/ 2055654 h 2323145"/>
              <a:gd name="connsiteX223" fmla="*/ 2236905 w 11269336"/>
              <a:gd name="connsiteY223" fmla="*/ 2062882 h 2323145"/>
              <a:gd name="connsiteX224" fmla="*/ 2225830 w 11269336"/>
              <a:gd name="connsiteY224" fmla="*/ 2074027 h 2323145"/>
              <a:gd name="connsiteX225" fmla="*/ 2073776 w 11269336"/>
              <a:gd name="connsiteY225" fmla="*/ 2089244 h 2323145"/>
              <a:gd name="connsiteX226" fmla="*/ 1948256 w 11269336"/>
              <a:gd name="connsiteY226" fmla="*/ 2146616 h 2323145"/>
              <a:gd name="connsiteX227" fmla="*/ 1865582 w 11269336"/>
              <a:gd name="connsiteY227" fmla="*/ 2153738 h 2323145"/>
              <a:gd name="connsiteX228" fmla="*/ 1835210 w 11269336"/>
              <a:gd name="connsiteY228" fmla="*/ 2134244 h 2323145"/>
              <a:gd name="connsiteX229" fmla="*/ 1632661 w 11269336"/>
              <a:gd name="connsiteY229" fmla="*/ 2173882 h 2323145"/>
              <a:gd name="connsiteX230" fmla="*/ 1579590 w 11269336"/>
              <a:gd name="connsiteY230" fmla="*/ 2173680 h 2323145"/>
              <a:gd name="connsiteX231" fmla="*/ 1535601 w 11269336"/>
              <a:gd name="connsiteY231" fmla="*/ 2194590 h 2323145"/>
              <a:gd name="connsiteX232" fmla="*/ 1515594 w 11269336"/>
              <a:gd name="connsiteY232" fmla="*/ 2189622 h 2323145"/>
              <a:gd name="connsiteX233" fmla="*/ 1512113 w 11269336"/>
              <a:gd name="connsiteY233" fmla="*/ 2188534 h 2323145"/>
              <a:gd name="connsiteX234" fmla="*/ 1498838 w 11269336"/>
              <a:gd name="connsiteY234" fmla="*/ 2189213 h 2323145"/>
              <a:gd name="connsiteX235" fmla="*/ 1494279 w 11269336"/>
              <a:gd name="connsiteY235" fmla="*/ 2183112 h 2323145"/>
              <a:gd name="connsiteX236" fmla="*/ 1473714 w 11269336"/>
              <a:gd name="connsiteY236" fmla="*/ 2179625 h 2323145"/>
              <a:gd name="connsiteX237" fmla="*/ 1449503 w 11269336"/>
              <a:gd name="connsiteY237" fmla="*/ 2182633 h 2323145"/>
              <a:gd name="connsiteX238" fmla="*/ 1266687 w 11269336"/>
              <a:gd name="connsiteY238" fmla="*/ 2212688 h 2323145"/>
              <a:gd name="connsiteX239" fmla="*/ 1239614 w 11269336"/>
              <a:gd name="connsiteY239" fmla="*/ 2209727 h 2323145"/>
              <a:gd name="connsiteX240" fmla="*/ 1202436 w 11269336"/>
              <a:gd name="connsiteY240" fmla="*/ 2209817 h 2323145"/>
              <a:gd name="connsiteX241" fmla="*/ 1136097 w 11269336"/>
              <a:gd name="connsiteY241" fmla="*/ 2205112 h 2323145"/>
              <a:gd name="connsiteX242" fmla="*/ 988232 w 11269336"/>
              <a:gd name="connsiteY242" fmla="*/ 2235635 h 2323145"/>
              <a:gd name="connsiteX243" fmla="*/ 981959 w 11269336"/>
              <a:gd name="connsiteY243" fmla="*/ 2231607 h 2323145"/>
              <a:gd name="connsiteX244" fmla="*/ 938600 w 11269336"/>
              <a:gd name="connsiteY244" fmla="*/ 2238113 h 2323145"/>
              <a:gd name="connsiteX245" fmla="*/ 791788 w 11269336"/>
              <a:gd name="connsiteY245" fmla="*/ 2293224 h 2323145"/>
              <a:gd name="connsiteX246" fmla="*/ 706914 w 11269336"/>
              <a:gd name="connsiteY246" fmla="*/ 2305046 h 2323145"/>
              <a:gd name="connsiteX247" fmla="*/ 675971 w 11269336"/>
              <a:gd name="connsiteY247" fmla="*/ 2304030 h 2323145"/>
              <a:gd name="connsiteX248" fmla="*/ 624180 w 11269336"/>
              <a:gd name="connsiteY248" fmla="*/ 2302650 h 2323145"/>
              <a:gd name="connsiteX249" fmla="*/ 583453 w 11269336"/>
              <a:gd name="connsiteY249" fmla="*/ 2288788 h 2323145"/>
              <a:gd name="connsiteX250" fmla="*/ 540946 w 11269336"/>
              <a:gd name="connsiteY250" fmla="*/ 2292721 h 2323145"/>
              <a:gd name="connsiteX251" fmla="*/ 533680 w 11269336"/>
              <a:gd name="connsiteY251" fmla="*/ 2310233 h 2323145"/>
              <a:gd name="connsiteX252" fmla="*/ 487366 w 11269336"/>
              <a:gd name="connsiteY252" fmla="*/ 2309053 h 2323145"/>
              <a:gd name="connsiteX253" fmla="*/ 416820 w 11269336"/>
              <a:gd name="connsiteY253" fmla="*/ 2305443 h 2323145"/>
              <a:gd name="connsiteX254" fmla="*/ 376805 w 11269336"/>
              <a:gd name="connsiteY254" fmla="*/ 2307647 h 2323145"/>
              <a:gd name="connsiteX255" fmla="*/ 266777 w 11269336"/>
              <a:gd name="connsiteY255" fmla="*/ 2309012 h 2323145"/>
              <a:gd name="connsiteX256" fmla="*/ 156013 w 11269336"/>
              <a:gd name="connsiteY256" fmla="*/ 2306832 h 2323145"/>
              <a:gd name="connsiteX257" fmla="*/ 87258 w 11269336"/>
              <a:gd name="connsiteY257" fmla="*/ 2285511 h 2323145"/>
              <a:gd name="connsiteX258" fmla="*/ 23798 w 11269336"/>
              <a:gd name="connsiteY258" fmla="*/ 2281822 h 2323145"/>
              <a:gd name="connsiteX259" fmla="*/ 0 w 11269336"/>
              <a:gd name="connsiteY259" fmla="*/ 2285369 h 2323145"/>
              <a:gd name="connsiteX260" fmla="*/ 0 w 11269336"/>
              <a:gd name="connsiteY260"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593061 w 11269336"/>
              <a:gd name="connsiteY141" fmla="*/ 2171597 h 2323145"/>
              <a:gd name="connsiteX142" fmla="*/ 4533444 w 11269336"/>
              <a:gd name="connsiteY142" fmla="*/ 2181200 h 2323145"/>
              <a:gd name="connsiteX143" fmla="*/ 4492832 w 11269336"/>
              <a:gd name="connsiteY143" fmla="*/ 2188033 h 2323145"/>
              <a:gd name="connsiteX144" fmla="*/ 4467257 w 11269336"/>
              <a:gd name="connsiteY144" fmla="*/ 2196121 h 2323145"/>
              <a:gd name="connsiteX145" fmla="*/ 4459937 w 11269336"/>
              <a:gd name="connsiteY145" fmla="*/ 2195182 h 2323145"/>
              <a:gd name="connsiteX146" fmla="*/ 4433312 w 11269336"/>
              <a:gd name="connsiteY146" fmla="*/ 2199004 h 2323145"/>
              <a:gd name="connsiteX147" fmla="*/ 4420601 w 11269336"/>
              <a:gd name="connsiteY147" fmla="*/ 2205158 h 2323145"/>
              <a:gd name="connsiteX148" fmla="*/ 4405765 w 11269336"/>
              <a:gd name="connsiteY148" fmla="*/ 2199902 h 2323145"/>
              <a:gd name="connsiteX149" fmla="*/ 4401354 w 11269336"/>
              <a:gd name="connsiteY149" fmla="*/ 2194745 h 2323145"/>
              <a:gd name="connsiteX150" fmla="*/ 4383151 w 11269336"/>
              <a:gd name="connsiteY150" fmla="*/ 2201140 h 2323145"/>
              <a:gd name="connsiteX151" fmla="*/ 4366646 w 11269336"/>
              <a:gd name="connsiteY151" fmla="*/ 2198564 h 2323145"/>
              <a:gd name="connsiteX152" fmla="*/ 4354009 w 11269336"/>
              <a:gd name="connsiteY152" fmla="*/ 2204984 h 2323145"/>
              <a:gd name="connsiteX153" fmla="*/ 4348284 w 11269336"/>
              <a:gd name="connsiteY153" fmla="*/ 2205270 h 2323145"/>
              <a:gd name="connsiteX154" fmla="*/ 4333906 w 11269336"/>
              <a:gd name="connsiteY154" fmla="*/ 2205251 h 2323145"/>
              <a:gd name="connsiteX155" fmla="*/ 4308819 w 11269336"/>
              <a:gd name="connsiteY155" fmla="*/ 2203822 h 2323145"/>
              <a:gd name="connsiteX156" fmla="*/ 4301210 w 11269336"/>
              <a:gd name="connsiteY156" fmla="*/ 2204456 h 2323145"/>
              <a:gd name="connsiteX157" fmla="*/ 4283095 w 11269336"/>
              <a:gd name="connsiteY157" fmla="*/ 2198177 h 2323145"/>
              <a:gd name="connsiteX158" fmla="*/ 4250119 w 11269336"/>
              <a:gd name="connsiteY158" fmla="*/ 2196342 h 2323145"/>
              <a:gd name="connsiteX159" fmla="*/ 4189203 w 11269336"/>
              <a:gd name="connsiteY159" fmla="*/ 2178994 h 2323145"/>
              <a:gd name="connsiteX160" fmla="*/ 4154035 w 11269336"/>
              <a:gd name="connsiteY160" fmla="*/ 2171950 h 2323145"/>
              <a:gd name="connsiteX161" fmla="*/ 4129569 w 11269336"/>
              <a:gd name="connsiteY161" fmla="*/ 2163850 h 2323145"/>
              <a:gd name="connsiteX162" fmla="*/ 4061250 w 11269336"/>
              <a:gd name="connsiteY162" fmla="*/ 2159236 h 2323145"/>
              <a:gd name="connsiteX163" fmla="*/ 3945480 w 11269336"/>
              <a:gd name="connsiteY163" fmla="*/ 2158279 h 2323145"/>
              <a:gd name="connsiteX164" fmla="*/ 3921468 w 11269336"/>
              <a:gd name="connsiteY164" fmla="*/ 2156588 h 2323145"/>
              <a:gd name="connsiteX165" fmla="*/ 3903348 w 11269336"/>
              <a:gd name="connsiteY165" fmla="*/ 2149220 h 2323145"/>
              <a:gd name="connsiteX166" fmla="*/ 3901342 w 11269336"/>
              <a:gd name="connsiteY166" fmla="*/ 2142355 h 2323145"/>
              <a:gd name="connsiteX167" fmla="*/ 3888539 w 11269336"/>
              <a:gd name="connsiteY167" fmla="*/ 2140476 h 2323145"/>
              <a:gd name="connsiteX168" fmla="*/ 3885662 w 11269336"/>
              <a:gd name="connsiteY168" fmla="*/ 2138740 h 2323145"/>
              <a:gd name="connsiteX169" fmla="*/ 3868627 w 11269336"/>
              <a:gd name="connsiteY169" fmla="*/ 2130023 h 2323145"/>
              <a:gd name="connsiteX170" fmla="*/ 3819177 w 11269336"/>
              <a:gd name="connsiteY170" fmla="*/ 2142111 h 2323145"/>
              <a:gd name="connsiteX171" fmla="*/ 3769100 w 11269336"/>
              <a:gd name="connsiteY171" fmla="*/ 2131731 h 2323145"/>
              <a:gd name="connsiteX172" fmla="*/ 3562752 w 11269336"/>
              <a:gd name="connsiteY172" fmla="*/ 2131785 h 2323145"/>
              <a:gd name="connsiteX173" fmla="*/ 3541402 w 11269336"/>
              <a:gd name="connsiteY173" fmla="*/ 2106821 h 2323145"/>
              <a:gd name="connsiteX174" fmla="*/ 3365341 w 11269336"/>
              <a:gd name="connsiteY174" fmla="*/ 2077638 h 2323145"/>
              <a:gd name="connsiteX175" fmla="*/ 3170922 w 11269336"/>
              <a:gd name="connsiteY175" fmla="*/ 2115957 h 2323145"/>
              <a:gd name="connsiteX176" fmla="*/ 3156256 w 11269336"/>
              <a:gd name="connsiteY176" fmla="*/ 2124773 h 2323145"/>
              <a:gd name="connsiteX177" fmla="*/ 3140298 w 11269336"/>
              <a:gd name="connsiteY177" fmla="*/ 2129182 h 2323145"/>
              <a:gd name="connsiteX178" fmla="*/ 3138514 w 11269336"/>
              <a:gd name="connsiteY178" fmla="*/ 2128069 h 2323145"/>
              <a:gd name="connsiteX179" fmla="*/ 3120467 w 11269336"/>
              <a:gd name="connsiteY179" fmla="*/ 2128281 h 2323145"/>
              <a:gd name="connsiteX180" fmla="*/ 3116175 w 11269336"/>
              <a:gd name="connsiteY180" fmla="*/ 2131633 h 2323145"/>
              <a:gd name="connsiteX181" fmla="*/ 3103685 w 11269336"/>
              <a:gd name="connsiteY181" fmla="*/ 2132814 h 2323145"/>
              <a:gd name="connsiteX182" fmla="*/ 3078794 w 11269336"/>
              <a:gd name="connsiteY182" fmla="*/ 2137935 h 2323145"/>
              <a:gd name="connsiteX183" fmla="*/ 3074407 w 11269336"/>
              <a:gd name="connsiteY183" fmla="*/ 2136274 h 2323145"/>
              <a:gd name="connsiteX184" fmla="*/ 3037285 w 11269336"/>
              <a:gd name="connsiteY184" fmla="*/ 2139919 h 2323145"/>
              <a:gd name="connsiteX185" fmla="*/ 3036901 w 11269336"/>
              <a:gd name="connsiteY185" fmla="*/ 2138726 h 2323145"/>
              <a:gd name="connsiteX186" fmla="*/ 3026996 w 11269336"/>
              <a:gd name="connsiteY186" fmla="*/ 2134322 h 2323145"/>
              <a:gd name="connsiteX187" fmla="*/ 3007772 w 11269336"/>
              <a:gd name="connsiteY187" fmla="*/ 2128742 h 2323145"/>
              <a:gd name="connsiteX188" fmla="*/ 2965030 w 11269336"/>
              <a:gd name="connsiteY188" fmla="*/ 2100494 h 2323145"/>
              <a:gd name="connsiteX189" fmla="*/ 2926342 w 11269336"/>
              <a:gd name="connsiteY189" fmla="*/ 2104155 h 2323145"/>
              <a:gd name="connsiteX190" fmla="*/ 2918608 w 11269336"/>
              <a:gd name="connsiteY190" fmla="*/ 2104215 h 2323145"/>
              <a:gd name="connsiteX191" fmla="*/ 2918475 w 11269336"/>
              <a:gd name="connsiteY191" fmla="*/ 2103937 h 2323145"/>
              <a:gd name="connsiteX192" fmla="*/ 2910360 w 11269336"/>
              <a:gd name="connsiteY192" fmla="*/ 2103444 h 2323145"/>
              <a:gd name="connsiteX193" fmla="*/ 2904507 w 11269336"/>
              <a:gd name="connsiteY193" fmla="*/ 2104326 h 2323145"/>
              <a:gd name="connsiteX194" fmla="*/ 2889503 w 11269336"/>
              <a:gd name="connsiteY194" fmla="*/ 2104443 h 2323145"/>
              <a:gd name="connsiteX195" fmla="*/ 2884480 w 11269336"/>
              <a:gd name="connsiteY195" fmla="*/ 2102626 h 2323145"/>
              <a:gd name="connsiteX196" fmla="*/ 2882689 w 11269336"/>
              <a:gd name="connsiteY196" fmla="*/ 2099228 h 2323145"/>
              <a:gd name="connsiteX197" fmla="*/ 2881291 w 11269336"/>
              <a:gd name="connsiteY197" fmla="*/ 2099618 h 2323145"/>
              <a:gd name="connsiteX198" fmla="*/ 2853979 w 11269336"/>
              <a:gd name="connsiteY198" fmla="*/ 2090388 h 2323145"/>
              <a:gd name="connsiteX199" fmla="*/ 2791790 w 11269336"/>
              <a:gd name="connsiteY199" fmla="*/ 2080332 h 2323145"/>
              <a:gd name="connsiteX200" fmla="*/ 2755844 w 11269336"/>
              <a:gd name="connsiteY200" fmla="*/ 2078874 h 2323145"/>
              <a:gd name="connsiteX201" fmla="*/ 2657742 w 11269336"/>
              <a:gd name="connsiteY201" fmla="*/ 2070179 h 2323145"/>
              <a:gd name="connsiteX202" fmla="*/ 2559549 w 11269336"/>
              <a:gd name="connsiteY202" fmla="*/ 2057873 h 2323145"/>
              <a:gd name="connsiteX203" fmla="*/ 2512054 w 11269336"/>
              <a:gd name="connsiteY203" fmla="*/ 2031671 h 2323145"/>
              <a:gd name="connsiteX204" fmla="*/ 2506437 w 11269336"/>
              <a:gd name="connsiteY204" fmla="*/ 2030918 h 2323145"/>
              <a:gd name="connsiteX205" fmla="*/ 2491752 w 11269336"/>
              <a:gd name="connsiteY205" fmla="*/ 2033906 h 2323145"/>
              <a:gd name="connsiteX206" fmla="*/ 2486338 w 11269336"/>
              <a:gd name="connsiteY206" fmla="*/ 2035862 h 2323145"/>
              <a:gd name="connsiteX207" fmla="*/ 2478186 w 11269336"/>
              <a:gd name="connsiteY207" fmla="*/ 2036953 h 2323145"/>
              <a:gd name="connsiteX208" fmla="*/ 2477950 w 11269336"/>
              <a:gd name="connsiteY208" fmla="*/ 2036715 h 2323145"/>
              <a:gd name="connsiteX209" fmla="*/ 2470381 w 11269336"/>
              <a:gd name="connsiteY209" fmla="*/ 2038256 h 2323145"/>
              <a:gd name="connsiteX210" fmla="*/ 2433781 w 11269336"/>
              <a:gd name="connsiteY210" fmla="*/ 2049140 h 2323145"/>
              <a:gd name="connsiteX211" fmla="*/ 2381172 w 11269336"/>
              <a:gd name="connsiteY211" fmla="*/ 2030645 h 2323145"/>
              <a:gd name="connsiteX212" fmla="*/ 2360198 w 11269336"/>
              <a:gd name="connsiteY212" fmla="*/ 2029059 h 2323145"/>
              <a:gd name="connsiteX213" fmla="*/ 2348815 w 11269336"/>
              <a:gd name="connsiteY213" fmla="*/ 2026798 h 2323145"/>
              <a:gd name="connsiteX214" fmla="*/ 2347988 w 11269336"/>
              <a:gd name="connsiteY214" fmla="*/ 2025745 h 2323145"/>
              <a:gd name="connsiteX215" fmla="*/ 2312920 w 11269336"/>
              <a:gd name="connsiteY215" fmla="*/ 2036311 h 2323145"/>
              <a:gd name="connsiteX216" fmla="*/ 2307986 w 11269336"/>
              <a:gd name="connsiteY216" fmla="*/ 2035583 h 2323145"/>
              <a:gd name="connsiteX217" fmla="*/ 2285481 w 11269336"/>
              <a:gd name="connsiteY217" fmla="*/ 2045197 h 2323145"/>
              <a:gd name="connsiteX218" fmla="*/ 2273666 w 11269336"/>
              <a:gd name="connsiteY218" fmla="*/ 2048710 h 2323145"/>
              <a:gd name="connsiteX219" fmla="*/ 2270719 w 11269336"/>
              <a:gd name="connsiteY219" fmla="*/ 2052702 h 2323145"/>
              <a:gd name="connsiteX220" fmla="*/ 2253080 w 11269336"/>
              <a:gd name="connsiteY220" fmla="*/ 2056363 h 2323145"/>
              <a:gd name="connsiteX221" fmla="*/ 2250906 w 11269336"/>
              <a:gd name="connsiteY221" fmla="*/ 2055654 h 2323145"/>
              <a:gd name="connsiteX222" fmla="*/ 2236905 w 11269336"/>
              <a:gd name="connsiteY222" fmla="*/ 2062882 h 2323145"/>
              <a:gd name="connsiteX223" fmla="*/ 2225830 w 11269336"/>
              <a:gd name="connsiteY223" fmla="*/ 2074027 h 2323145"/>
              <a:gd name="connsiteX224" fmla="*/ 2073776 w 11269336"/>
              <a:gd name="connsiteY224" fmla="*/ 2089244 h 2323145"/>
              <a:gd name="connsiteX225" fmla="*/ 1948256 w 11269336"/>
              <a:gd name="connsiteY225" fmla="*/ 2146616 h 2323145"/>
              <a:gd name="connsiteX226" fmla="*/ 1865582 w 11269336"/>
              <a:gd name="connsiteY226" fmla="*/ 2153738 h 2323145"/>
              <a:gd name="connsiteX227" fmla="*/ 1835210 w 11269336"/>
              <a:gd name="connsiteY227" fmla="*/ 2134244 h 2323145"/>
              <a:gd name="connsiteX228" fmla="*/ 1632661 w 11269336"/>
              <a:gd name="connsiteY228" fmla="*/ 2173882 h 2323145"/>
              <a:gd name="connsiteX229" fmla="*/ 1579590 w 11269336"/>
              <a:gd name="connsiteY229" fmla="*/ 2173680 h 2323145"/>
              <a:gd name="connsiteX230" fmla="*/ 1535601 w 11269336"/>
              <a:gd name="connsiteY230" fmla="*/ 2194590 h 2323145"/>
              <a:gd name="connsiteX231" fmla="*/ 1515594 w 11269336"/>
              <a:gd name="connsiteY231" fmla="*/ 2189622 h 2323145"/>
              <a:gd name="connsiteX232" fmla="*/ 1512113 w 11269336"/>
              <a:gd name="connsiteY232" fmla="*/ 2188534 h 2323145"/>
              <a:gd name="connsiteX233" fmla="*/ 1498838 w 11269336"/>
              <a:gd name="connsiteY233" fmla="*/ 2189213 h 2323145"/>
              <a:gd name="connsiteX234" fmla="*/ 1494279 w 11269336"/>
              <a:gd name="connsiteY234" fmla="*/ 2183112 h 2323145"/>
              <a:gd name="connsiteX235" fmla="*/ 1473714 w 11269336"/>
              <a:gd name="connsiteY235" fmla="*/ 2179625 h 2323145"/>
              <a:gd name="connsiteX236" fmla="*/ 1449503 w 11269336"/>
              <a:gd name="connsiteY236" fmla="*/ 2182633 h 2323145"/>
              <a:gd name="connsiteX237" fmla="*/ 1266687 w 11269336"/>
              <a:gd name="connsiteY237" fmla="*/ 2212688 h 2323145"/>
              <a:gd name="connsiteX238" fmla="*/ 1239614 w 11269336"/>
              <a:gd name="connsiteY238" fmla="*/ 2209727 h 2323145"/>
              <a:gd name="connsiteX239" fmla="*/ 1202436 w 11269336"/>
              <a:gd name="connsiteY239" fmla="*/ 2209817 h 2323145"/>
              <a:gd name="connsiteX240" fmla="*/ 1136097 w 11269336"/>
              <a:gd name="connsiteY240" fmla="*/ 2205112 h 2323145"/>
              <a:gd name="connsiteX241" fmla="*/ 988232 w 11269336"/>
              <a:gd name="connsiteY241" fmla="*/ 2235635 h 2323145"/>
              <a:gd name="connsiteX242" fmla="*/ 981959 w 11269336"/>
              <a:gd name="connsiteY242" fmla="*/ 2231607 h 2323145"/>
              <a:gd name="connsiteX243" fmla="*/ 938600 w 11269336"/>
              <a:gd name="connsiteY243" fmla="*/ 2238113 h 2323145"/>
              <a:gd name="connsiteX244" fmla="*/ 791788 w 11269336"/>
              <a:gd name="connsiteY244" fmla="*/ 2293224 h 2323145"/>
              <a:gd name="connsiteX245" fmla="*/ 706914 w 11269336"/>
              <a:gd name="connsiteY245" fmla="*/ 2305046 h 2323145"/>
              <a:gd name="connsiteX246" fmla="*/ 675971 w 11269336"/>
              <a:gd name="connsiteY246" fmla="*/ 2304030 h 2323145"/>
              <a:gd name="connsiteX247" fmla="*/ 624180 w 11269336"/>
              <a:gd name="connsiteY247" fmla="*/ 2302650 h 2323145"/>
              <a:gd name="connsiteX248" fmla="*/ 583453 w 11269336"/>
              <a:gd name="connsiteY248" fmla="*/ 2288788 h 2323145"/>
              <a:gd name="connsiteX249" fmla="*/ 540946 w 11269336"/>
              <a:gd name="connsiteY249" fmla="*/ 2292721 h 2323145"/>
              <a:gd name="connsiteX250" fmla="*/ 533680 w 11269336"/>
              <a:gd name="connsiteY250" fmla="*/ 2310233 h 2323145"/>
              <a:gd name="connsiteX251" fmla="*/ 487366 w 11269336"/>
              <a:gd name="connsiteY251" fmla="*/ 2309053 h 2323145"/>
              <a:gd name="connsiteX252" fmla="*/ 416820 w 11269336"/>
              <a:gd name="connsiteY252" fmla="*/ 2305443 h 2323145"/>
              <a:gd name="connsiteX253" fmla="*/ 376805 w 11269336"/>
              <a:gd name="connsiteY253" fmla="*/ 2307647 h 2323145"/>
              <a:gd name="connsiteX254" fmla="*/ 266777 w 11269336"/>
              <a:gd name="connsiteY254" fmla="*/ 2309012 h 2323145"/>
              <a:gd name="connsiteX255" fmla="*/ 156013 w 11269336"/>
              <a:gd name="connsiteY255" fmla="*/ 2306832 h 2323145"/>
              <a:gd name="connsiteX256" fmla="*/ 87258 w 11269336"/>
              <a:gd name="connsiteY256" fmla="*/ 2285511 h 2323145"/>
              <a:gd name="connsiteX257" fmla="*/ 23798 w 11269336"/>
              <a:gd name="connsiteY257" fmla="*/ 2281822 h 2323145"/>
              <a:gd name="connsiteX258" fmla="*/ 0 w 11269336"/>
              <a:gd name="connsiteY258" fmla="*/ 2285369 h 2323145"/>
              <a:gd name="connsiteX259" fmla="*/ 0 w 11269336"/>
              <a:gd name="connsiteY259"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92832 w 11269336"/>
              <a:gd name="connsiteY142" fmla="*/ 2188033 h 2323145"/>
              <a:gd name="connsiteX143" fmla="*/ 4467257 w 11269336"/>
              <a:gd name="connsiteY143" fmla="*/ 2196121 h 2323145"/>
              <a:gd name="connsiteX144" fmla="*/ 4459937 w 11269336"/>
              <a:gd name="connsiteY144" fmla="*/ 2195182 h 2323145"/>
              <a:gd name="connsiteX145" fmla="*/ 4433312 w 11269336"/>
              <a:gd name="connsiteY145" fmla="*/ 2199004 h 2323145"/>
              <a:gd name="connsiteX146" fmla="*/ 4420601 w 11269336"/>
              <a:gd name="connsiteY146" fmla="*/ 2205158 h 2323145"/>
              <a:gd name="connsiteX147" fmla="*/ 4405765 w 11269336"/>
              <a:gd name="connsiteY147" fmla="*/ 2199902 h 2323145"/>
              <a:gd name="connsiteX148" fmla="*/ 4401354 w 11269336"/>
              <a:gd name="connsiteY148" fmla="*/ 2194745 h 2323145"/>
              <a:gd name="connsiteX149" fmla="*/ 4383151 w 11269336"/>
              <a:gd name="connsiteY149" fmla="*/ 2201140 h 2323145"/>
              <a:gd name="connsiteX150" fmla="*/ 4366646 w 11269336"/>
              <a:gd name="connsiteY150" fmla="*/ 2198564 h 2323145"/>
              <a:gd name="connsiteX151" fmla="*/ 4354009 w 11269336"/>
              <a:gd name="connsiteY151" fmla="*/ 2204984 h 2323145"/>
              <a:gd name="connsiteX152" fmla="*/ 4348284 w 11269336"/>
              <a:gd name="connsiteY152" fmla="*/ 2205270 h 2323145"/>
              <a:gd name="connsiteX153" fmla="*/ 4333906 w 11269336"/>
              <a:gd name="connsiteY153" fmla="*/ 2205251 h 2323145"/>
              <a:gd name="connsiteX154" fmla="*/ 4308819 w 11269336"/>
              <a:gd name="connsiteY154" fmla="*/ 2203822 h 2323145"/>
              <a:gd name="connsiteX155" fmla="*/ 4301210 w 11269336"/>
              <a:gd name="connsiteY155" fmla="*/ 2204456 h 2323145"/>
              <a:gd name="connsiteX156" fmla="*/ 4283095 w 11269336"/>
              <a:gd name="connsiteY156" fmla="*/ 2198177 h 2323145"/>
              <a:gd name="connsiteX157" fmla="*/ 4250119 w 11269336"/>
              <a:gd name="connsiteY157" fmla="*/ 2196342 h 2323145"/>
              <a:gd name="connsiteX158" fmla="*/ 4189203 w 11269336"/>
              <a:gd name="connsiteY158" fmla="*/ 2178994 h 2323145"/>
              <a:gd name="connsiteX159" fmla="*/ 4154035 w 11269336"/>
              <a:gd name="connsiteY159" fmla="*/ 2171950 h 2323145"/>
              <a:gd name="connsiteX160" fmla="*/ 4129569 w 11269336"/>
              <a:gd name="connsiteY160" fmla="*/ 2163850 h 2323145"/>
              <a:gd name="connsiteX161" fmla="*/ 4061250 w 11269336"/>
              <a:gd name="connsiteY161" fmla="*/ 2159236 h 2323145"/>
              <a:gd name="connsiteX162" fmla="*/ 3945480 w 11269336"/>
              <a:gd name="connsiteY162" fmla="*/ 2158279 h 2323145"/>
              <a:gd name="connsiteX163" fmla="*/ 3921468 w 11269336"/>
              <a:gd name="connsiteY163" fmla="*/ 2156588 h 2323145"/>
              <a:gd name="connsiteX164" fmla="*/ 3903348 w 11269336"/>
              <a:gd name="connsiteY164" fmla="*/ 2149220 h 2323145"/>
              <a:gd name="connsiteX165" fmla="*/ 3901342 w 11269336"/>
              <a:gd name="connsiteY165" fmla="*/ 2142355 h 2323145"/>
              <a:gd name="connsiteX166" fmla="*/ 3888539 w 11269336"/>
              <a:gd name="connsiteY166" fmla="*/ 2140476 h 2323145"/>
              <a:gd name="connsiteX167" fmla="*/ 3885662 w 11269336"/>
              <a:gd name="connsiteY167" fmla="*/ 2138740 h 2323145"/>
              <a:gd name="connsiteX168" fmla="*/ 3868627 w 11269336"/>
              <a:gd name="connsiteY168" fmla="*/ 2130023 h 2323145"/>
              <a:gd name="connsiteX169" fmla="*/ 3819177 w 11269336"/>
              <a:gd name="connsiteY169" fmla="*/ 2142111 h 2323145"/>
              <a:gd name="connsiteX170" fmla="*/ 3769100 w 11269336"/>
              <a:gd name="connsiteY170" fmla="*/ 2131731 h 2323145"/>
              <a:gd name="connsiteX171" fmla="*/ 3562752 w 11269336"/>
              <a:gd name="connsiteY171" fmla="*/ 2131785 h 2323145"/>
              <a:gd name="connsiteX172" fmla="*/ 3541402 w 11269336"/>
              <a:gd name="connsiteY172" fmla="*/ 2106821 h 2323145"/>
              <a:gd name="connsiteX173" fmla="*/ 3365341 w 11269336"/>
              <a:gd name="connsiteY173" fmla="*/ 2077638 h 2323145"/>
              <a:gd name="connsiteX174" fmla="*/ 3170922 w 11269336"/>
              <a:gd name="connsiteY174" fmla="*/ 2115957 h 2323145"/>
              <a:gd name="connsiteX175" fmla="*/ 3156256 w 11269336"/>
              <a:gd name="connsiteY175" fmla="*/ 2124773 h 2323145"/>
              <a:gd name="connsiteX176" fmla="*/ 3140298 w 11269336"/>
              <a:gd name="connsiteY176" fmla="*/ 2129182 h 2323145"/>
              <a:gd name="connsiteX177" fmla="*/ 3138514 w 11269336"/>
              <a:gd name="connsiteY177" fmla="*/ 2128069 h 2323145"/>
              <a:gd name="connsiteX178" fmla="*/ 3120467 w 11269336"/>
              <a:gd name="connsiteY178" fmla="*/ 2128281 h 2323145"/>
              <a:gd name="connsiteX179" fmla="*/ 3116175 w 11269336"/>
              <a:gd name="connsiteY179" fmla="*/ 2131633 h 2323145"/>
              <a:gd name="connsiteX180" fmla="*/ 3103685 w 11269336"/>
              <a:gd name="connsiteY180" fmla="*/ 2132814 h 2323145"/>
              <a:gd name="connsiteX181" fmla="*/ 3078794 w 11269336"/>
              <a:gd name="connsiteY181" fmla="*/ 2137935 h 2323145"/>
              <a:gd name="connsiteX182" fmla="*/ 3074407 w 11269336"/>
              <a:gd name="connsiteY182" fmla="*/ 2136274 h 2323145"/>
              <a:gd name="connsiteX183" fmla="*/ 3037285 w 11269336"/>
              <a:gd name="connsiteY183" fmla="*/ 2139919 h 2323145"/>
              <a:gd name="connsiteX184" fmla="*/ 3036901 w 11269336"/>
              <a:gd name="connsiteY184" fmla="*/ 2138726 h 2323145"/>
              <a:gd name="connsiteX185" fmla="*/ 3026996 w 11269336"/>
              <a:gd name="connsiteY185" fmla="*/ 2134322 h 2323145"/>
              <a:gd name="connsiteX186" fmla="*/ 3007772 w 11269336"/>
              <a:gd name="connsiteY186" fmla="*/ 2128742 h 2323145"/>
              <a:gd name="connsiteX187" fmla="*/ 2965030 w 11269336"/>
              <a:gd name="connsiteY187" fmla="*/ 2100494 h 2323145"/>
              <a:gd name="connsiteX188" fmla="*/ 2926342 w 11269336"/>
              <a:gd name="connsiteY188" fmla="*/ 2104155 h 2323145"/>
              <a:gd name="connsiteX189" fmla="*/ 2918608 w 11269336"/>
              <a:gd name="connsiteY189" fmla="*/ 2104215 h 2323145"/>
              <a:gd name="connsiteX190" fmla="*/ 2918475 w 11269336"/>
              <a:gd name="connsiteY190" fmla="*/ 2103937 h 2323145"/>
              <a:gd name="connsiteX191" fmla="*/ 2910360 w 11269336"/>
              <a:gd name="connsiteY191" fmla="*/ 2103444 h 2323145"/>
              <a:gd name="connsiteX192" fmla="*/ 2904507 w 11269336"/>
              <a:gd name="connsiteY192" fmla="*/ 2104326 h 2323145"/>
              <a:gd name="connsiteX193" fmla="*/ 2889503 w 11269336"/>
              <a:gd name="connsiteY193" fmla="*/ 2104443 h 2323145"/>
              <a:gd name="connsiteX194" fmla="*/ 2884480 w 11269336"/>
              <a:gd name="connsiteY194" fmla="*/ 2102626 h 2323145"/>
              <a:gd name="connsiteX195" fmla="*/ 2882689 w 11269336"/>
              <a:gd name="connsiteY195" fmla="*/ 2099228 h 2323145"/>
              <a:gd name="connsiteX196" fmla="*/ 2881291 w 11269336"/>
              <a:gd name="connsiteY196" fmla="*/ 2099618 h 2323145"/>
              <a:gd name="connsiteX197" fmla="*/ 2853979 w 11269336"/>
              <a:gd name="connsiteY197" fmla="*/ 2090388 h 2323145"/>
              <a:gd name="connsiteX198" fmla="*/ 2791790 w 11269336"/>
              <a:gd name="connsiteY198" fmla="*/ 2080332 h 2323145"/>
              <a:gd name="connsiteX199" fmla="*/ 2755844 w 11269336"/>
              <a:gd name="connsiteY199" fmla="*/ 2078874 h 2323145"/>
              <a:gd name="connsiteX200" fmla="*/ 2657742 w 11269336"/>
              <a:gd name="connsiteY200" fmla="*/ 2070179 h 2323145"/>
              <a:gd name="connsiteX201" fmla="*/ 2559549 w 11269336"/>
              <a:gd name="connsiteY201" fmla="*/ 2057873 h 2323145"/>
              <a:gd name="connsiteX202" fmla="*/ 2512054 w 11269336"/>
              <a:gd name="connsiteY202" fmla="*/ 2031671 h 2323145"/>
              <a:gd name="connsiteX203" fmla="*/ 2506437 w 11269336"/>
              <a:gd name="connsiteY203" fmla="*/ 2030918 h 2323145"/>
              <a:gd name="connsiteX204" fmla="*/ 2491752 w 11269336"/>
              <a:gd name="connsiteY204" fmla="*/ 2033906 h 2323145"/>
              <a:gd name="connsiteX205" fmla="*/ 2486338 w 11269336"/>
              <a:gd name="connsiteY205" fmla="*/ 2035862 h 2323145"/>
              <a:gd name="connsiteX206" fmla="*/ 2478186 w 11269336"/>
              <a:gd name="connsiteY206" fmla="*/ 2036953 h 2323145"/>
              <a:gd name="connsiteX207" fmla="*/ 2477950 w 11269336"/>
              <a:gd name="connsiteY207" fmla="*/ 2036715 h 2323145"/>
              <a:gd name="connsiteX208" fmla="*/ 2470381 w 11269336"/>
              <a:gd name="connsiteY208" fmla="*/ 2038256 h 2323145"/>
              <a:gd name="connsiteX209" fmla="*/ 2433781 w 11269336"/>
              <a:gd name="connsiteY209" fmla="*/ 2049140 h 2323145"/>
              <a:gd name="connsiteX210" fmla="*/ 2381172 w 11269336"/>
              <a:gd name="connsiteY210" fmla="*/ 2030645 h 2323145"/>
              <a:gd name="connsiteX211" fmla="*/ 2360198 w 11269336"/>
              <a:gd name="connsiteY211" fmla="*/ 2029059 h 2323145"/>
              <a:gd name="connsiteX212" fmla="*/ 2348815 w 11269336"/>
              <a:gd name="connsiteY212" fmla="*/ 2026798 h 2323145"/>
              <a:gd name="connsiteX213" fmla="*/ 2347988 w 11269336"/>
              <a:gd name="connsiteY213" fmla="*/ 2025745 h 2323145"/>
              <a:gd name="connsiteX214" fmla="*/ 2312920 w 11269336"/>
              <a:gd name="connsiteY214" fmla="*/ 2036311 h 2323145"/>
              <a:gd name="connsiteX215" fmla="*/ 2307986 w 11269336"/>
              <a:gd name="connsiteY215" fmla="*/ 2035583 h 2323145"/>
              <a:gd name="connsiteX216" fmla="*/ 2285481 w 11269336"/>
              <a:gd name="connsiteY216" fmla="*/ 2045197 h 2323145"/>
              <a:gd name="connsiteX217" fmla="*/ 2273666 w 11269336"/>
              <a:gd name="connsiteY217" fmla="*/ 2048710 h 2323145"/>
              <a:gd name="connsiteX218" fmla="*/ 2270719 w 11269336"/>
              <a:gd name="connsiteY218" fmla="*/ 2052702 h 2323145"/>
              <a:gd name="connsiteX219" fmla="*/ 2253080 w 11269336"/>
              <a:gd name="connsiteY219" fmla="*/ 2056363 h 2323145"/>
              <a:gd name="connsiteX220" fmla="*/ 2250906 w 11269336"/>
              <a:gd name="connsiteY220" fmla="*/ 2055654 h 2323145"/>
              <a:gd name="connsiteX221" fmla="*/ 2236905 w 11269336"/>
              <a:gd name="connsiteY221" fmla="*/ 2062882 h 2323145"/>
              <a:gd name="connsiteX222" fmla="*/ 2225830 w 11269336"/>
              <a:gd name="connsiteY222" fmla="*/ 2074027 h 2323145"/>
              <a:gd name="connsiteX223" fmla="*/ 2073776 w 11269336"/>
              <a:gd name="connsiteY223" fmla="*/ 2089244 h 2323145"/>
              <a:gd name="connsiteX224" fmla="*/ 1948256 w 11269336"/>
              <a:gd name="connsiteY224" fmla="*/ 2146616 h 2323145"/>
              <a:gd name="connsiteX225" fmla="*/ 1865582 w 11269336"/>
              <a:gd name="connsiteY225" fmla="*/ 2153738 h 2323145"/>
              <a:gd name="connsiteX226" fmla="*/ 1835210 w 11269336"/>
              <a:gd name="connsiteY226" fmla="*/ 2134244 h 2323145"/>
              <a:gd name="connsiteX227" fmla="*/ 1632661 w 11269336"/>
              <a:gd name="connsiteY227" fmla="*/ 2173882 h 2323145"/>
              <a:gd name="connsiteX228" fmla="*/ 1579590 w 11269336"/>
              <a:gd name="connsiteY228" fmla="*/ 2173680 h 2323145"/>
              <a:gd name="connsiteX229" fmla="*/ 1535601 w 11269336"/>
              <a:gd name="connsiteY229" fmla="*/ 2194590 h 2323145"/>
              <a:gd name="connsiteX230" fmla="*/ 1515594 w 11269336"/>
              <a:gd name="connsiteY230" fmla="*/ 2189622 h 2323145"/>
              <a:gd name="connsiteX231" fmla="*/ 1512113 w 11269336"/>
              <a:gd name="connsiteY231" fmla="*/ 2188534 h 2323145"/>
              <a:gd name="connsiteX232" fmla="*/ 1498838 w 11269336"/>
              <a:gd name="connsiteY232" fmla="*/ 2189213 h 2323145"/>
              <a:gd name="connsiteX233" fmla="*/ 1494279 w 11269336"/>
              <a:gd name="connsiteY233" fmla="*/ 2183112 h 2323145"/>
              <a:gd name="connsiteX234" fmla="*/ 1473714 w 11269336"/>
              <a:gd name="connsiteY234" fmla="*/ 2179625 h 2323145"/>
              <a:gd name="connsiteX235" fmla="*/ 1449503 w 11269336"/>
              <a:gd name="connsiteY235" fmla="*/ 2182633 h 2323145"/>
              <a:gd name="connsiteX236" fmla="*/ 1266687 w 11269336"/>
              <a:gd name="connsiteY236" fmla="*/ 2212688 h 2323145"/>
              <a:gd name="connsiteX237" fmla="*/ 1239614 w 11269336"/>
              <a:gd name="connsiteY237" fmla="*/ 2209727 h 2323145"/>
              <a:gd name="connsiteX238" fmla="*/ 1202436 w 11269336"/>
              <a:gd name="connsiteY238" fmla="*/ 2209817 h 2323145"/>
              <a:gd name="connsiteX239" fmla="*/ 1136097 w 11269336"/>
              <a:gd name="connsiteY239" fmla="*/ 2205112 h 2323145"/>
              <a:gd name="connsiteX240" fmla="*/ 988232 w 11269336"/>
              <a:gd name="connsiteY240" fmla="*/ 2235635 h 2323145"/>
              <a:gd name="connsiteX241" fmla="*/ 981959 w 11269336"/>
              <a:gd name="connsiteY241" fmla="*/ 2231607 h 2323145"/>
              <a:gd name="connsiteX242" fmla="*/ 938600 w 11269336"/>
              <a:gd name="connsiteY242" fmla="*/ 2238113 h 2323145"/>
              <a:gd name="connsiteX243" fmla="*/ 791788 w 11269336"/>
              <a:gd name="connsiteY243" fmla="*/ 2293224 h 2323145"/>
              <a:gd name="connsiteX244" fmla="*/ 706914 w 11269336"/>
              <a:gd name="connsiteY244" fmla="*/ 2305046 h 2323145"/>
              <a:gd name="connsiteX245" fmla="*/ 675971 w 11269336"/>
              <a:gd name="connsiteY245" fmla="*/ 2304030 h 2323145"/>
              <a:gd name="connsiteX246" fmla="*/ 624180 w 11269336"/>
              <a:gd name="connsiteY246" fmla="*/ 2302650 h 2323145"/>
              <a:gd name="connsiteX247" fmla="*/ 583453 w 11269336"/>
              <a:gd name="connsiteY247" fmla="*/ 2288788 h 2323145"/>
              <a:gd name="connsiteX248" fmla="*/ 540946 w 11269336"/>
              <a:gd name="connsiteY248" fmla="*/ 2292721 h 2323145"/>
              <a:gd name="connsiteX249" fmla="*/ 533680 w 11269336"/>
              <a:gd name="connsiteY249" fmla="*/ 2310233 h 2323145"/>
              <a:gd name="connsiteX250" fmla="*/ 487366 w 11269336"/>
              <a:gd name="connsiteY250" fmla="*/ 2309053 h 2323145"/>
              <a:gd name="connsiteX251" fmla="*/ 416820 w 11269336"/>
              <a:gd name="connsiteY251" fmla="*/ 2305443 h 2323145"/>
              <a:gd name="connsiteX252" fmla="*/ 376805 w 11269336"/>
              <a:gd name="connsiteY252" fmla="*/ 2307647 h 2323145"/>
              <a:gd name="connsiteX253" fmla="*/ 266777 w 11269336"/>
              <a:gd name="connsiteY253" fmla="*/ 2309012 h 2323145"/>
              <a:gd name="connsiteX254" fmla="*/ 156013 w 11269336"/>
              <a:gd name="connsiteY254" fmla="*/ 2306832 h 2323145"/>
              <a:gd name="connsiteX255" fmla="*/ 87258 w 11269336"/>
              <a:gd name="connsiteY255" fmla="*/ 2285511 h 2323145"/>
              <a:gd name="connsiteX256" fmla="*/ 23798 w 11269336"/>
              <a:gd name="connsiteY256" fmla="*/ 2281822 h 2323145"/>
              <a:gd name="connsiteX257" fmla="*/ 0 w 11269336"/>
              <a:gd name="connsiteY257" fmla="*/ 2285369 h 2323145"/>
              <a:gd name="connsiteX258" fmla="*/ 0 w 11269336"/>
              <a:gd name="connsiteY258"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92832 w 11269336"/>
              <a:gd name="connsiteY142" fmla="*/ 2188033 h 2323145"/>
              <a:gd name="connsiteX143" fmla="*/ 4467257 w 11269336"/>
              <a:gd name="connsiteY143" fmla="*/ 2196121 h 2323145"/>
              <a:gd name="connsiteX144" fmla="*/ 4459937 w 11269336"/>
              <a:gd name="connsiteY144" fmla="*/ 2195182 h 2323145"/>
              <a:gd name="connsiteX145" fmla="*/ 4433312 w 11269336"/>
              <a:gd name="connsiteY145" fmla="*/ 2199004 h 2323145"/>
              <a:gd name="connsiteX146" fmla="*/ 4420601 w 11269336"/>
              <a:gd name="connsiteY146" fmla="*/ 2205158 h 2323145"/>
              <a:gd name="connsiteX147" fmla="*/ 4405765 w 11269336"/>
              <a:gd name="connsiteY147" fmla="*/ 2199902 h 2323145"/>
              <a:gd name="connsiteX148" fmla="*/ 4401354 w 11269336"/>
              <a:gd name="connsiteY148" fmla="*/ 2194745 h 2323145"/>
              <a:gd name="connsiteX149" fmla="*/ 4366646 w 11269336"/>
              <a:gd name="connsiteY149" fmla="*/ 2198564 h 2323145"/>
              <a:gd name="connsiteX150" fmla="*/ 4354009 w 11269336"/>
              <a:gd name="connsiteY150" fmla="*/ 2204984 h 2323145"/>
              <a:gd name="connsiteX151" fmla="*/ 4348284 w 11269336"/>
              <a:gd name="connsiteY151" fmla="*/ 2205270 h 2323145"/>
              <a:gd name="connsiteX152" fmla="*/ 4333906 w 11269336"/>
              <a:gd name="connsiteY152" fmla="*/ 2205251 h 2323145"/>
              <a:gd name="connsiteX153" fmla="*/ 4308819 w 11269336"/>
              <a:gd name="connsiteY153" fmla="*/ 2203822 h 2323145"/>
              <a:gd name="connsiteX154" fmla="*/ 4301210 w 11269336"/>
              <a:gd name="connsiteY154" fmla="*/ 2204456 h 2323145"/>
              <a:gd name="connsiteX155" fmla="*/ 4283095 w 11269336"/>
              <a:gd name="connsiteY155" fmla="*/ 2198177 h 2323145"/>
              <a:gd name="connsiteX156" fmla="*/ 4250119 w 11269336"/>
              <a:gd name="connsiteY156" fmla="*/ 2196342 h 2323145"/>
              <a:gd name="connsiteX157" fmla="*/ 4189203 w 11269336"/>
              <a:gd name="connsiteY157" fmla="*/ 2178994 h 2323145"/>
              <a:gd name="connsiteX158" fmla="*/ 4154035 w 11269336"/>
              <a:gd name="connsiteY158" fmla="*/ 2171950 h 2323145"/>
              <a:gd name="connsiteX159" fmla="*/ 4129569 w 11269336"/>
              <a:gd name="connsiteY159" fmla="*/ 2163850 h 2323145"/>
              <a:gd name="connsiteX160" fmla="*/ 4061250 w 11269336"/>
              <a:gd name="connsiteY160" fmla="*/ 2159236 h 2323145"/>
              <a:gd name="connsiteX161" fmla="*/ 3945480 w 11269336"/>
              <a:gd name="connsiteY161" fmla="*/ 2158279 h 2323145"/>
              <a:gd name="connsiteX162" fmla="*/ 3921468 w 11269336"/>
              <a:gd name="connsiteY162" fmla="*/ 2156588 h 2323145"/>
              <a:gd name="connsiteX163" fmla="*/ 3903348 w 11269336"/>
              <a:gd name="connsiteY163" fmla="*/ 2149220 h 2323145"/>
              <a:gd name="connsiteX164" fmla="*/ 3901342 w 11269336"/>
              <a:gd name="connsiteY164" fmla="*/ 2142355 h 2323145"/>
              <a:gd name="connsiteX165" fmla="*/ 3888539 w 11269336"/>
              <a:gd name="connsiteY165" fmla="*/ 2140476 h 2323145"/>
              <a:gd name="connsiteX166" fmla="*/ 3885662 w 11269336"/>
              <a:gd name="connsiteY166" fmla="*/ 2138740 h 2323145"/>
              <a:gd name="connsiteX167" fmla="*/ 3868627 w 11269336"/>
              <a:gd name="connsiteY167" fmla="*/ 2130023 h 2323145"/>
              <a:gd name="connsiteX168" fmla="*/ 3819177 w 11269336"/>
              <a:gd name="connsiteY168" fmla="*/ 2142111 h 2323145"/>
              <a:gd name="connsiteX169" fmla="*/ 3769100 w 11269336"/>
              <a:gd name="connsiteY169" fmla="*/ 2131731 h 2323145"/>
              <a:gd name="connsiteX170" fmla="*/ 3562752 w 11269336"/>
              <a:gd name="connsiteY170" fmla="*/ 2131785 h 2323145"/>
              <a:gd name="connsiteX171" fmla="*/ 3541402 w 11269336"/>
              <a:gd name="connsiteY171" fmla="*/ 2106821 h 2323145"/>
              <a:gd name="connsiteX172" fmla="*/ 3365341 w 11269336"/>
              <a:gd name="connsiteY172" fmla="*/ 2077638 h 2323145"/>
              <a:gd name="connsiteX173" fmla="*/ 3170922 w 11269336"/>
              <a:gd name="connsiteY173" fmla="*/ 2115957 h 2323145"/>
              <a:gd name="connsiteX174" fmla="*/ 3156256 w 11269336"/>
              <a:gd name="connsiteY174" fmla="*/ 2124773 h 2323145"/>
              <a:gd name="connsiteX175" fmla="*/ 3140298 w 11269336"/>
              <a:gd name="connsiteY175" fmla="*/ 2129182 h 2323145"/>
              <a:gd name="connsiteX176" fmla="*/ 3138514 w 11269336"/>
              <a:gd name="connsiteY176" fmla="*/ 2128069 h 2323145"/>
              <a:gd name="connsiteX177" fmla="*/ 3120467 w 11269336"/>
              <a:gd name="connsiteY177" fmla="*/ 2128281 h 2323145"/>
              <a:gd name="connsiteX178" fmla="*/ 3116175 w 11269336"/>
              <a:gd name="connsiteY178" fmla="*/ 2131633 h 2323145"/>
              <a:gd name="connsiteX179" fmla="*/ 3103685 w 11269336"/>
              <a:gd name="connsiteY179" fmla="*/ 2132814 h 2323145"/>
              <a:gd name="connsiteX180" fmla="*/ 3078794 w 11269336"/>
              <a:gd name="connsiteY180" fmla="*/ 2137935 h 2323145"/>
              <a:gd name="connsiteX181" fmla="*/ 3074407 w 11269336"/>
              <a:gd name="connsiteY181" fmla="*/ 2136274 h 2323145"/>
              <a:gd name="connsiteX182" fmla="*/ 3037285 w 11269336"/>
              <a:gd name="connsiteY182" fmla="*/ 2139919 h 2323145"/>
              <a:gd name="connsiteX183" fmla="*/ 3036901 w 11269336"/>
              <a:gd name="connsiteY183" fmla="*/ 2138726 h 2323145"/>
              <a:gd name="connsiteX184" fmla="*/ 3026996 w 11269336"/>
              <a:gd name="connsiteY184" fmla="*/ 2134322 h 2323145"/>
              <a:gd name="connsiteX185" fmla="*/ 3007772 w 11269336"/>
              <a:gd name="connsiteY185" fmla="*/ 2128742 h 2323145"/>
              <a:gd name="connsiteX186" fmla="*/ 2965030 w 11269336"/>
              <a:gd name="connsiteY186" fmla="*/ 2100494 h 2323145"/>
              <a:gd name="connsiteX187" fmla="*/ 2926342 w 11269336"/>
              <a:gd name="connsiteY187" fmla="*/ 2104155 h 2323145"/>
              <a:gd name="connsiteX188" fmla="*/ 2918608 w 11269336"/>
              <a:gd name="connsiteY188" fmla="*/ 2104215 h 2323145"/>
              <a:gd name="connsiteX189" fmla="*/ 2918475 w 11269336"/>
              <a:gd name="connsiteY189" fmla="*/ 2103937 h 2323145"/>
              <a:gd name="connsiteX190" fmla="*/ 2910360 w 11269336"/>
              <a:gd name="connsiteY190" fmla="*/ 2103444 h 2323145"/>
              <a:gd name="connsiteX191" fmla="*/ 2904507 w 11269336"/>
              <a:gd name="connsiteY191" fmla="*/ 2104326 h 2323145"/>
              <a:gd name="connsiteX192" fmla="*/ 2889503 w 11269336"/>
              <a:gd name="connsiteY192" fmla="*/ 2104443 h 2323145"/>
              <a:gd name="connsiteX193" fmla="*/ 2884480 w 11269336"/>
              <a:gd name="connsiteY193" fmla="*/ 2102626 h 2323145"/>
              <a:gd name="connsiteX194" fmla="*/ 2882689 w 11269336"/>
              <a:gd name="connsiteY194" fmla="*/ 2099228 h 2323145"/>
              <a:gd name="connsiteX195" fmla="*/ 2881291 w 11269336"/>
              <a:gd name="connsiteY195" fmla="*/ 2099618 h 2323145"/>
              <a:gd name="connsiteX196" fmla="*/ 2853979 w 11269336"/>
              <a:gd name="connsiteY196" fmla="*/ 2090388 h 2323145"/>
              <a:gd name="connsiteX197" fmla="*/ 2791790 w 11269336"/>
              <a:gd name="connsiteY197" fmla="*/ 2080332 h 2323145"/>
              <a:gd name="connsiteX198" fmla="*/ 2755844 w 11269336"/>
              <a:gd name="connsiteY198" fmla="*/ 2078874 h 2323145"/>
              <a:gd name="connsiteX199" fmla="*/ 2657742 w 11269336"/>
              <a:gd name="connsiteY199" fmla="*/ 2070179 h 2323145"/>
              <a:gd name="connsiteX200" fmla="*/ 2559549 w 11269336"/>
              <a:gd name="connsiteY200" fmla="*/ 2057873 h 2323145"/>
              <a:gd name="connsiteX201" fmla="*/ 2512054 w 11269336"/>
              <a:gd name="connsiteY201" fmla="*/ 2031671 h 2323145"/>
              <a:gd name="connsiteX202" fmla="*/ 2506437 w 11269336"/>
              <a:gd name="connsiteY202" fmla="*/ 2030918 h 2323145"/>
              <a:gd name="connsiteX203" fmla="*/ 2491752 w 11269336"/>
              <a:gd name="connsiteY203" fmla="*/ 2033906 h 2323145"/>
              <a:gd name="connsiteX204" fmla="*/ 2486338 w 11269336"/>
              <a:gd name="connsiteY204" fmla="*/ 2035862 h 2323145"/>
              <a:gd name="connsiteX205" fmla="*/ 2478186 w 11269336"/>
              <a:gd name="connsiteY205" fmla="*/ 2036953 h 2323145"/>
              <a:gd name="connsiteX206" fmla="*/ 2477950 w 11269336"/>
              <a:gd name="connsiteY206" fmla="*/ 2036715 h 2323145"/>
              <a:gd name="connsiteX207" fmla="*/ 2470381 w 11269336"/>
              <a:gd name="connsiteY207" fmla="*/ 2038256 h 2323145"/>
              <a:gd name="connsiteX208" fmla="*/ 2433781 w 11269336"/>
              <a:gd name="connsiteY208" fmla="*/ 2049140 h 2323145"/>
              <a:gd name="connsiteX209" fmla="*/ 2381172 w 11269336"/>
              <a:gd name="connsiteY209" fmla="*/ 2030645 h 2323145"/>
              <a:gd name="connsiteX210" fmla="*/ 2360198 w 11269336"/>
              <a:gd name="connsiteY210" fmla="*/ 2029059 h 2323145"/>
              <a:gd name="connsiteX211" fmla="*/ 2348815 w 11269336"/>
              <a:gd name="connsiteY211" fmla="*/ 2026798 h 2323145"/>
              <a:gd name="connsiteX212" fmla="*/ 2347988 w 11269336"/>
              <a:gd name="connsiteY212" fmla="*/ 2025745 h 2323145"/>
              <a:gd name="connsiteX213" fmla="*/ 2312920 w 11269336"/>
              <a:gd name="connsiteY213" fmla="*/ 2036311 h 2323145"/>
              <a:gd name="connsiteX214" fmla="*/ 2307986 w 11269336"/>
              <a:gd name="connsiteY214" fmla="*/ 2035583 h 2323145"/>
              <a:gd name="connsiteX215" fmla="*/ 2285481 w 11269336"/>
              <a:gd name="connsiteY215" fmla="*/ 2045197 h 2323145"/>
              <a:gd name="connsiteX216" fmla="*/ 2273666 w 11269336"/>
              <a:gd name="connsiteY216" fmla="*/ 2048710 h 2323145"/>
              <a:gd name="connsiteX217" fmla="*/ 2270719 w 11269336"/>
              <a:gd name="connsiteY217" fmla="*/ 2052702 h 2323145"/>
              <a:gd name="connsiteX218" fmla="*/ 2253080 w 11269336"/>
              <a:gd name="connsiteY218" fmla="*/ 2056363 h 2323145"/>
              <a:gd name="connsiteX219" fmla="*/ 2250906 w 11269336"/>
              <a:gd name="connsiteY219" fmla="*/ 2055654 h 2323145"/>
              <a:gd name="connsiteX220" fmla="*/ 2236905 w 11269336"/>
              <a:gd name="connsiteY220" fmla="*/ 2062882 h 2323145"/>
              <a:gd name="connsiteX221" fmla="*/ 2225830 w 11269336"/>
              <a:gd name="connsiteY221" fmla="*/ 2074027 h 2323145"/>
              <a:gd name="connsiteX222" fmla="*/ 2073776 w 11269336"/>
              <a:gd name="connsiteY222" fmla="*/ 2089244 h 2323145"/>
              <a:gd name="connsiteX223" fmla="*/ 1948256 w 11269336"/>
              <a:gd name="connsiteY223" fmla="*/ 2146616 h 2323145"/>
              <a:gd name="connsiteX224" fmla="*/ 1865582 w 11269336"/>
              <a:gd name="connsiteY224" fmla="*/ 2153738 h 2323145"/>
              <a:gd name="connsiteX225" fmla="*/ 1835210 w 11269336"/>
              <a:gd name="connsiteY225" fmla="*/ 2134244 h 2323145"/>
              <a:gd name="connsiteX226" fmla="*/ 1632661 w 11269336"/>
              <a:gd name="connsiteY226" fmla="*/ 2173882 h 2323145"/>
              <a:gd name="connsiteX227" fmla="*/ 1579590 w 11269336"/>
              <a:gd name="connsiteY227" fmla="*/ 2173680 h 2323145"/>
              <a:gd name="connsiteX228" fmla="*/ 1535601 w 11269336"/>
              <a:gd name="connsiteY228" fmla="*/ 2194590 h 2323145"/>
              <a:gd name="connsiteX229" fmla="*/ 1515594 w 11269336"/>
              <a:gd name="connsiteY229" fmla="*/ 2189622 h 2323145"/>
              <a:gd name="connsiteX230" fmla="*/ 1512113 w 11269336"/>
              <a:gd name="connsiteY230" fmla="*/ 2188534 h 2323145"/>
              <a:gd name="connsiteX231" fmla="*/ 1498838 w 11269336"/>
              <a:gd name="connsiteY231" fmla="*/ 2189213 h 2323145"/>
              <a:gd name="connsiteX232" fmla="*/ 1494279 w 11269336"/>
              <a:gd name="connsiteY232" fmla="*/ 2183112 h 2323145"/>
              <a:gd name="connsiteX233" fmla="*/ 1473714 w 11269336"/>
              <a:gd name="connsiteY233" fmla="*/ 2179625 h 2323145"/>
              <a:gd name="connsiteX234" fmla="*/ 1449503 w 11269336"/>
              <a:gd name="connsiteY234" fmla="*/ 2182633 h 2323145"/>
              <a:gd name="connsiteX235" fmla="*/ 1266687 w 11269336"/>
              <a:gd name="connsiteY235" fmla="*/ 2212688 h 2323145"/>
              <a:gd name="connsiteX236" fmla="*/ 1239614 w 11269336"/>
              <a:gd name="connsiteY236" fmla="*/ 2209727 h 2323145"/>
              <a:gd name="connsiteX237" fmla="*/ 1202436 w 11269336"/>
              <a:gd name="connsiteY237" fmla="*/ 2209817 h 2323145"/>
              <a:gd name="connsiteX238" fmla="*/ 1136097 w 11269336"/>
              <a:gd name="connsiteY238" fmla="*/ 2205112 h 2323145"/>
              <a:gd name="connsiteX239" fmla="*/ 988232 w 11269336"/>
              <a:gd name="connsiteY239" fmla="*/ 2235635 h 2323145"/>
              <a:gd name="connsiteX240" fmla="*/ 981959 w 11269336"/>
              <a:gd name="connsiteY240" fmla="*/ 2231607 h 2323145"/>
              <a:gd name="connsiteX241" fmla="*/ 938600 w 11269336"/>
              <a:gd name="connsiteY241" fmla="*/ 2238113 h 2323145"/>
              <a:gd name="connsiteX242" fmla="*/ 791788 w 11269336"/>
              <a:gd name="connsiteY242" fmla="*/ 2293224 h 2323145"/>
              <a:gd name="connsiteX243" fmla="*/ 706914 w 11269336"/>
              <a:gd name="connsiteY243" fmla="*/ 2305046 h 2323145"/>
              <a:gd name="connsiteX244" fmla="*/ 675971 w 11269336"/>
              <a:gd name="connsiteY244" fmla="*/ 2304030 h 2323145"/>
              <a:gd name="connsiteX245" fmla="*/ 624180 w 11269336"/>
              <a:gd name="connsiteY245" fmla="*/ 2302650 h 2323145"/>
              <a:gd name="connsiteX246" fmla="*/ 583453 w 11269336"/>
              <a:gd name="connsiteY246" fmla="*/ 2288788 h 2323145"/>
              <a:gd name="connsiteX247" fmla="*/ 540946 w 11269336"/>
              <a:gd name="connsiteY247" fmla="*/ 2292721 h 2323145"/>
              <a:gd name="connsiteX248" fmla="*/ 533680 w 11269336"/>
              <a:gd name="connsiteY248" fmla="*/ 2310233 h 2323145"/>
              <a:gd name="connsiteX249" fmla="*/ 487366 w 11269336"/>
              <a:gd name="connsiteY249" fmla="*/ 2309053 h 2323145"/>
              <a:gd name="connsiteX250" fmla="*/ 416820 w 11269336"/>
              <a:gd name="connsiteY250" fmla="*/ 2305443 h 2323145"/>
              <a:gd name="connsiteX251" fmla="*/ 376805 w 11269336"/>
              <a:gd name="connsiteY251" fmla="*/ 2307647 h 2323145"/>
              <a:gd name="connsiteX252" fmla="*/ 266777 w 11269336"/>
              <a:gd name="connsiteY252" fmla="*/ 2309012 h 2323145"/>
              <a:gd name="connsiteX253" fmla="*/ 156013 w 11269336"/>
              <a:gd name="connsiteY253" fmla="*/ 2306832 h 2323145"/>
              <a:gd name="connsiteX254" fmla="*/ 87258 w 11269336"/>
              <a:gd name="connsiteY254" fmla="*/ 2285511 h 2323145"/>
              <a:gd name="connsiteX255" fmla="*/ 23798 w 11269336"/>
              <a:gd name="connsiteY255" fmla="*/ 2281822 h 2323145"/>
              <a:gd name="connsiteX256" fmla="*/ 0 w 11269336"/>
              <a:gd name="connsiteY256" fmla="*/ 2285369 h 2323145"/>
              <a:gd name="connsiteX257" fmla="*/ 0 w 11269336"/>
              <a:gd name="connsiteY257"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92832 w 11269336"/>
              <a:gd name="connsiteY142" fmla="*/ 2188033 h 2323145"/>
              <a:gd name="connsiteX143" fmla="*/ 4467257 w 11269336"/>
              <a:gd name="connsiteY143" fmla="*/ 2196121 h 2323145"/>
              <a:gd name="connsiteX144" fmla="*/ 4459937 w 11269336"/>
              <a:gd name="connsiteY144" fmla="*/ 2195182 h 2323145"/>
              <a:gd name="connsiteX145" fmla="*/ 4433312 w 11269336"/>
              <a:gd name="connsiteY145" fmla="*/ 2199004 h 2323145"/>
              <a:gd name="connsiteX146" fmla="*/ 4405765 w 11269336"/>
              <a:gd name="connsiteY146" fmla="*/ 2199902 h 2323145"/>
              <a:gd name="connsiteX147" fmla="*/ 4401354 w 11269336"/>
              <a:gd name="connsiteY147" fmla="*/ 2194745 h 2323145"/>
              <a:gd name="connsiteX148" fmla="*/ 4366646 w 11269336"/>
              <a:gd name="connsiteY148" fmla="*/ 2198564 h 2323145"/>
              <a:gd name="connsiteX149" fmla="*/ 4354009 w 11269336"/>
              <a:gd name="connsiteY149" fmla="*/ 2204984 h 2323145"/>
              <a:gd name="connsiteX150" fmla="*/ 4348284 w 11269336"/>
              <a:gd name="connsiteY150" fmla="*/ 2205270 h 2323145"/>
              <a:gd name="connsiteX151" fmla="*/ 4333906 w 11269336"/>
              <a:gd name="connsiteY151" fmla="*/ 2205251 h 2323145"/>
              <a:gd name="connsiteX152" fmla="*/ 4308819 w 11269336"/>
              <a:gd name="connsiteY152" fmla="*/ 2203822 h 2323145"/>
              <a:gd name="connsiteX153" fmla="*/ 4301210 w 11269336"/>
              <a:gd name="connsiteY153" fmla="*/ 2204456 h 2323145"/>
              <a:gd name="connsiteX154" fmla="*/ 4283095 w 11269336"/>
              <a:gd name="connsiteY154" fmla="*/ 2198177 h 2323145"/>
              <a:gd name="connsiteX155" fmla="*/ 4250119 w 11269336"/>
              <a:gd name="connsiteY155" fmla="*/ 2196342 h 2323145"/>
              <a:gd name="connsiteX156" fmla="*/ 4189203 w 11269336"/>
              <a:gd name="connsiteY156" fmla="*/ 2178994 h 2323145"/>
              <a:gd name="connsiteX157" fmla="*/ 4154035 w 11269336"/>
              <a:gd name="connsiteY157" fmla="*/ 2171950 h 2323145"/>
              <a:gd name="connsiteX158" fmla="*/ 4129569 w 11269336"/>
              <a:gd name="connsiteY158" fmla="*/ 2163850 h 2323145"/>
              <a:gd name="connsiteX159" fmla="*/ 4061250 w 11269336"/>
              <a:gd name="connsiteY159" fmla="*/ 2159236 h 2323145"/>
              <a:gd name="connsiteX160" fmla="*/ 3945480 w 11269336"/>
              <a:gd name="connsiteY160" fmla="*/ 2158279 h 2323145"/>
              <a:gd name="connsiteX161" fmla="*/ 3921468 w 11269336"/>
              <a:gd name="connsiteY161" fmla="*/ 2156588 h 2323145"/>
              <a:gd name="connsiteX162" fmla="*/ 3903348 w 11269336"/>
              <a:gd name="connsiteY162" fmla="*/ 2149220 h 2323145"/>
              <a:gd name="connsiteX163" fmla="*/ 3901342 w 11269336"/>
              <a:gd name="connsiteY163" fmla="*/ 2142355 h 2323145"/>
              <a:gd name="connsiteX164" fmla="*/ 3888539 w 11269336"/>
              <a:gd name="connsiteY164" fmla="*/ 2140476 h 2323145"/>
              <a:gd name="connsiteX165" fmla="*/ 3885662 w 11269336"/>
              <a:gd name="connsiteY165" fmla="*/ 2138740 h 2323145"/>
              <a:gd name="connsiteX166" fmla="*/ 3868627 w 11269336"/>
              <a:gd name="connsiteY166" fmla="*/ 2130023 h 2323145"/>
              <a:gd name="connsiteX167" fmla="*/ 3819177 w 11269336"/>
              <a:gd name="connsiteY167" fmla="*/ 2142111 h 2323145"/>
              <a:gd name="connsiteX168" fmla="*/ 3769100 w 11269336"/>
              <a:gd name="connsiteY168" fmla="*/ 2131731 h 2323145"/>
              <a:gd name="connsiteX169" fmla="*/ 3562752 w 11269336"/>
              <a:gd name="connsiteY169" fmla="*/ 2131785 h 2323145"/>
              <a:gd name="connsiteX170" fmla="*/ 3541402 w 11269336"/>
              <a:gd name="connsiteY170" fmla="*/ 2106821 h 2323145"/>
              <a:gd name="connsiteX171" fmla="*/ 3365341 w 11269336"/>
              <a:gd name="connsiteY171" fmla="*/ 2077638 h 2323145"/>
              <a:gd name="connsiteX172" fmla="*/ 3170922 w 11269336"/>
              <a:gd name="connsiteY172" fmla="*/ 2115957 h 2323145"/>
              <a:gd name="connsiteX173" fmla="*/ 3156256 w 11269336"/>
              <a:gd name="connsiteY173" fmla="*/ 2124773 h 2323145"/>
              <a:gd name="connsiteX174" fmla="*/ 3140298 w 11269336"/>
              <a:gd name="connsiteY174" fmla="*/ 2129182 h 2323145"/>
              <a:gd name="connsiteX175" fmla="*/ 3138514 w 11269336"/>
              <a:gd name="connsiteY175" fmla="*/ 2128069 h 2323145"/>
              <a:gd name="connsiteX176" fmla="*/ 3120467 w 11269336"/>
              <a:gd name="connsiteY176" fmla="*/ 2128281 h 2323145"/>
              <a:gd name="connsiteX177" fmla="*/ 3116175 w 11269336"/>
              <a:gd name="connsiteY177" fmla="*/ 2131633 h 2323145"/>
              <a:gd name="connsiteX178" fmla="*/ 3103685 w 11269336"/>
              <a:gd name="connsiteY178" fmla="*/ 2132814 h 2323145"/>
              <a:gd name="connsiteX179" fmla="*/ 3078794 w 11269336"/>
              <a:gd name="connsiteY179" fmla="*/ 2137935 h 2323145"/>
              <a:gd name="connsiteX180" fmla="*/ 3074407 w 11269336"/>
              <a:gd name="connsiteY180" fmla="*/ 2136274 h 2323145"/>
              <a:gd name="connsiteX181" fmla="*/ 3037285 w 11269336"/>
              <a:gd name="connsiteY181" fmla="*/ 2139919 h 2323145"/>
              <a:gd name="connsiteX182" fmla="*/ 3036901 w 11269336"/>
              <a:gd name="connsiteY182" fmla="*/ 2138726 h 2323145"/>
              <a:gd name="connsiteX183" fmla="*/ 3026996 w 11269336"/>
              <a:gd name="connsiteY183" fmla="*/ 2134322 h 2323145"/>
              <a:gd name="connsiteX184" fmla="*/ 3007772 w 11269336"/>
              <a:gd name="connsiteY184" fmla="*/ 2128742 h 2323145"/>
              <a:gd name="connsiteX185" fmla="*/ 2965030 w 11269336"/>
              <a:gd name="connsiteY185" fmla="*/ 2100494 h 2323145"/>
              <a:gd name="connsiteX186" fmla="*/ 2926342 w 11269336"/>
              <a:gd name="connsiteY186" fmla="*/ 2104155 h 2323145"/>
              <a:gd name="connsiteX187" fmla="*/ 2918608 w 11269336"/>
              <a:gd name="connsiteY187" fmla="*/ 2104215 h 2323145"/>
              <a:gd name="connsiteX188" fmla="*/ 2918475 w 11269336"/>
              <a:gd name="connsiteY188" fmla="*/ 2103937 h 2323145"/>
              <a:gd name="connsiteX189" fmla="*/ 2910360 w 11269336"/>
              <a:gd name="connsiteY189" fmla="*/ 2103444 h 2323145"/>
              <a:gd name="connsiteX190" fmla="*/ 2904507 w 11269336"/>
              <a:gd name="connsiteY190" fmla="*/ 2104326 h 2323145"/>
              <a:gd name="connsiteX191" fmla="*/ 2889503 w 11269336"/>
              <a:gd name="connsiteY191" fmla="*/ 2104443 h 2323145"/>
              <a:gd name="connsiteX192" fmla="*/ 2884480 w 11269336"/>
              <a:gd name="connsiteY192" fmla="*/ 2102626 h 2323145"/>
              <a:gd name="connsiteX193" fmla="*/ 2882689 w 11269336"/>
              <a:gd name="connsiteY193" fmla="*/ 2099228 h 2323145"/>
              <a:gd name="connsiteX194" fmla="*/ 2881291 w 11269336"/>
              <a:gd name="connsiteY194" fmla="*/ 2099618 h 2323145"/>
              <a:gd name="connsiteX195" fmla="*/ 2853979 w 11269336"/>
              <a:gd name="connsiteY195" fmla="*/ 2090388 h 2323145"/>
              <a:gd name="connsiteX196" fmla="*/ 2791790 w 11269336"/>
              <a:gd name="connsiteY196" fmla="*/ 2080332 h 2323145"/>
              <a:gd name="connsiteX197" fmla="*/ 2755844 w 11269336"/>
              <a:gd name="connsiteY197" fmla="*/ 2078874 h 2323145"/>
              <a:gd name="connsiteX198" fmla="*/ 2657742 w 11269336"/>
              <a:gd name="connsiteY198" fmla="*/ 2070179 h 2323145"/>
              <a:gd name="connsiteX199" fmla="*/ 2559549 w 11269336"/>
              <a:gd name="connsiteY199" fmla="*/ 2057873 h 2323145"/>
              <a:gd name="connsiteX200" fmla="*/ 2512054 w 11269336"/>
              <a:gd name="connsiteY200" fmla="*/ 2031671 h 2323145"/>
              <a:gd name="connsiteX201" fmla="*/ 2506437 w 11269336"/>
              <a:gd name="connsiteY201" fmla="*/ 2030918 h 2323145"/>
              <a:gd name="connsiteX202" fmla="*/ 2491752 w 11269336"/>
              <a:gd name="connsiteY202" fmla="*/ 2033906 h 2323145"/>
              <a:gd name="connsiteX203" fmla="*/ 2486338 w 11269336"/>
              <a:gd name="connsiteY203" fmla="*/ 2035862 h 2323145"/>
              <a:gd name="connsiteX204" fmla="*/ 2478186 w 11269336"/>
              <a:gd name="connsiteY204" fmla="*/ 2036953 h 2323145"/>
              <a:gd name="connsiteX205" fmla="*/ 2477950 w 11269336"/>
              <a:gd name="connsiteY205" fmla="*/ 2036715 h 2323145"/>
              <a:gd name="connsiteX206" fmla="*/ 2470381 w 11269336"/>
              <a:gd name="connsiteY206" fmla="*/ 2038256 h 2323145"/>
              <a:gd name="connsiteX207" fmla="*/ 2433781 w 11269336"/>
              <a:gd name="connsiteY207" fmla="*/ 2049140 h 2323145"/>
              <a:gd name="connsiteX208" fmla="*/ 2381172 w 11269336"/>
              <a:gd name="connsiteY208" fmla="*/ 2030645 h 2323145"/>
              <a:gd name="connsiteX209" fmla="*/ 2360198 w 11269336"/>
              <a:gd name="connsiteY209" fmla="*/ 2029059 h 2323145"/>
              <a:gd name="connsiteX210" fmla="*/ 2348815 w 11269336"/>
              <a:gd name="connsiteY210" fmla="*/ 2026798 h 2323145"/>
              <a:gd name="connsiteX211" fmla="*/ 2347988 w 11269336"/>
              <a:gd name="connsiteY211" fmla="*/ 2025745 h 2323145"/>
              <a:gd name="connsiteX212" fmla="*/ 2312920 w 11269336"/>
              <a:gd name="connsiteY212" fmla="*/ 2036311 h 2323145"/>
              <a:gd name="connsiteX213" fmla="*/ 2307986 w 11269336"/>
              <a:gd name="connsiteY213" fmla="*/ 2035583 h 2323145"/>
              <a:gd name="connsiteX214" fmla="*/ 2285481 w 11269336"/>
              <a:gd name="connsiteY214" fmla="*/ 2045197 h 2323145"/>
              <a:gd name="connsiteX215" fmla="*/ 2273666 w 11269336"/>
              <a:gd name="connsiteY215" fmla="*/ 2048710 h 2323145"/>
              <a:gd name="connsiteX216" fmla="*/ 2270719 w 11269336"/>
              <a:gd name="connsiteY216" fmla="*/ 2052702 h 2323145"/>
              <a:gd name="connsiteX217" fmla="*/ 2253080 w 11269336"/>
              <a:gd name="connsiteY217" fmla="*/ 2056363 h 2323145"/>
              <a:gd name="connsiteX218" fmla="*/ 2250906 w 11269336"/>
              <a:gd name="connsiteY218" fmla="*/ 2055654 h 2323145"/>
              <a:gd name="connsiteX219" fmla="*/ 2236905 w 11269336"/>
              <a:gd name="connsiteY219" fmla="*/ 2062882 h 2323145"/>
              <a:gd name="connsiteX220" fmla="*/ 2225830 w 11269336"/>
              <a:gd name="connsiteY220" fmla="*/ 2074027 h 2323145"/>
              <a:gd name="connsiteX221" fmla="*/ 2073776 w 11269336"/>
              <a:gd name="connsiteY221" fmla="*/ 2089244 h 2323145"/>
              <a:gd name="connsiteX222" fmla="*/ 1948256 w 11269336"/>
              <a:gd name="connsiteY222" fmla="*/ 2146616 h 2323145"/>
              <a:gd name="connsiteX223" fmla="*/ 1865582 w 11269336"/>
              <a:gd name="connsiteY223" fmla="*/ 2153738 h 2323145"/>
              <a:gd name="connsiteX224" fmla="*/ 1835210 w 11269336"/>
              <a:gd name="connsiteY224" fmla="*/ 2134244 h 2323145"/>
              <a:gd name="connsiteX225" fmla="*/ 1632661 w 11269336"/>
              <a:gd name="connsiteY225" fmla="*/ 2173882 h 2323145"/>
              <a:gd name="connsiteX226" fmla="*/ 1579590 w 11269336"/>
              <a:gd name="connsiteY226" fmla="*/ 2173680 h 2323145"/>
              <a:gd name="connsiteX227" fmla="*/ 1535601 w 11269336"/>
              <a:gd name="connsiteY227" fmla="*/ 2194590 h 2323145"/>
              <a:gd name="connsiteX228" fmla="*/ 1515594 w 11269336"/>
              <a:gd name="connsiteY228" fmla="*/ 2189622 h 2323145"/>
              <a:gd name="connsiteX229" fmla="*/ 1512113 w 11269336"/>
              <a:gd name="connsiteY229" fmla="*/ 2188534 h 2323145"/>
              <a:gd name="connsiteX230" fmla="*/ 1498838 w 11269336"/>
              <a:gd name="connsiteY230" fmla="*/ 2189213 h 2323145"/>
              <a:gd name="connsiteX231" fmla="*/ 1494279 w 11269336"/>
              <a:gd name="connsiteY231" fmla="*/ 2183112 h 2323145"/>
              <a:gd name="connsiteX232" fmla="*/ 1473714 w 11269336"/>
              <a:gd name="connsiteY232" fmla="*/ 2179625 h 2323145"/>
              <a:gd name="connsiteX233" fmla="*/ 1449503 w 11269336"/>
              <a:gd name="connsiteY233" fmla="*/ 2182633 h 2323145"/>
              <a:gd name="connsiteX234" fmla="*/ 1266687 w 11269336"/>
              <a:gd name="connsiteY234" fmla="*/ 2212688 h 2323145"/>
              <a:gd name="connsiteX235" fmla="*/ 1239614 w 11269336"/>
              <a:gd name="connsiteY235" fmla="*/ 2209727 h 2323145"/>
              <a:gd name="connsiteX236" fmla="*/ 1202436 w 11269336"/>
              <a:gd name="connsiteY236" fmla="*/ 2209817 h 2323145"/>
              <a:gd name="connsiteX237" fmla="*/ 1136097 w 11269336"/>
              <a:gd name="connsiteY237" fmla="*/ 2205112 h 2323145"/>
              <a:gd name="connsiteX238" fmla="*/ 988232 w 11269336"/>
              <a:gd name="connsiteY238" fmla="*/ 2235635 h 2323145"/>
              <a:gd name="connsiteX239" fmla="*/ 981959 w 11269336"/>
              <a:gd name="connsiteY239" fmla="*/ 2231607 h 2323145"/>
              <a:gd name="connsiteX240" fmla="*/ 938600 w 11269336"/>
              <a:gd name="connsiteY240" fmla="*/ 2238113 h 2323145"/>
              <a:gd name="connsiteX241" fmla="*/ 791788 w 11269336"/>
              <a:gd name="connsiteY241" fmla="*/ 2293224 h 2323145"/>
              <a:gd name="connsiteX242" fmla="*/ 706914 w 11269336"/>
              <a:gd name="connsiteY242" fmla="*/ 2305046 h 2323145"/>
              <a:gd name="connsiteX243" fmla="*/ 675971 w 11269336"/>
              <a:gd name="connsiteY243" fmla="*/ 2304030 h 2323145"/>
              <a:gd name="connsiteX244" fmla="*/ 624180 w 11269336"/>
              <a:gd name="connsiteY244" fmla="*/ 2302650 h 2323145"/>
              <a:gd name="connsiteX245" fmla="*/ 583453 w 11269336"/>
              <a:gd name="connsiteY245" fmla="*/ 2288788 h 2323145"/>
              <a:gd name="connsiteX246" fmla="*/ 540946 w 11269336"/>
              <a:gd name="connsiteY246" fmla="*/ 2292721 h 2323145"/>
              <a:gd name="connsiteX247" fmla="*/ 533680 w 11269336"/>
              <a:gd name="connsiteY247" fmla="*/ 2310233 h 2323145"/>
              <a:gd name="connsiteX248" fmla="*/ 487366 w 11269336"/>
              <a:gd name="connsiteY248" fmla="*/ 2309053 h 2323145"/>
              <a:gd name="connsiteX249" fmla="*/ 416820 w 11269336"/>
              <a:gd name="connsiteY249" fmla="*/ 2305443 h 2323145"/>
              <a:gd name="connsiteX250" fmla="*/ 376805 w 11269336"/>
              <a:gd name="connsiteY250" fmla="*/ 2307647 h 2323145"/>
              <a:gd name="connsiteX251" fmla="*/ 266777 w 11269336"/>
              <a:gd name="connsiteY251" fmla="*/ 2309012 h 2323145"/>
              <a:gd name="connsiteX252" fmla="*/ 156013 w 11269336"/>
              <a:gd name="connsiteY252" fmla="*/ 2306832 h 2323145"/>
              <a:gd name="connsiteX253" fmla="*/ 87258 w 11269336"/>
              <a:gd name="connsiteY253" fmla="*/ 2285511 h 2323145"/>
              <a:gd name="connsiteX254" fmla="*/ 23798 w 11269336"/>
              <a:gd name="connsiteY254" fmla="*/ 2281822 h 2323145"/>
              <a:gd name="connsiteX255" fmla="*/ 0 w 11269336"/>
              <a:gd name="connsiteY255" fmla="*/ 2285369 h 2323145"/>
              <a:gd name="connsiteX256" fmla="*/ 0 w 11269336"/>
              <a:gd name="connsiteY256"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92832 w 11269336"/>
              <a:gd name="connsiteY142" fmla="*/ 2188033 h 2323145"/>
              <a:gd name="connsiteX143" fmla="*/ 4467257 w 11269336"/>
              <a:gd name="connsiteY143" fmla="*/ 2196121 h 2323145"/>
              <a:gd name="connsiteX144" fmla="*/ 4459937 w 11269336"/>
              <a:gd name="connsiteY144" fmla="*/ 2195182 h 2323145"/>
              <a:gd name="connsiteX145" fmla="*/ 4405765 w 11269336"/>
              <a:gd name="connsiteY145" fmla="*/ 2199902 h 2323145"/>
              <a:gd name="connsiteX146" fmla="*/ 4401354 w 11269336"/>
              <a:gd name="connsiteY146" fmla="*/ 2194745 h 2323145"/>
              <a:gd name="connsiteX147" fmla="*/ 4366646 w 11269336"/>
              <a:gd name="connsiteY147" fmla="*/ 2198564 h 2323145"/>
              <a:gd name="connsiteX148" fmla="*/ 4354009 w 11269336"/>
              <a:gd name="connsiteY148" fmla="*/ 2204984 h 2323145"/>
              <a:gd name="connsiteX149" fmla="*/ 4348284 w 11269336"/>
              <a:gd name="connsiteY149" fmla="*/ 2205270 h 2323145"/>
              <a:gd name="connsiteX150" fmla="*/ 4333906 w 11269336"/>
              <a:gd name="connsiteY150" fmla="*/ 2205251 h 2323145"/>
              <a:gd name="connsiteX151" fmla="*/ 4308819 w 11269336"/>
              <a:gd name="connsiteY151" fmla="*/ 2203822 h 2323145"/>
              <a:gd name="connsiteX152" fmla="*/ 4301210 w 11269336"/>
              <a:gd name="connsiteY152" fmla="*/ 2204456 h 2323145"/>
              <a:gd name="connsiteX153" fmla="*/ 4283095 w 11269336"/>
              <a:gd name="connsiteY153" fmla="*/ 2198177 h 2323145"/>
              <a:gd name="connsiteX154" fmla="*/ 4250119 w 11269336"/>
              <a:gd name="connsiteY154" fmla="*/ 2196342 h 2323145"/>
              <a:gd name="connsiteX155" fmla="*/ 4189203 w 11269336"/>
              <a:gd name="connsiteY155" fmla="*/ 2178994 h 2323145"/>
              <a:gd name="connsiteX156" fmla="*/ 4154035 w 11269336"/>
              <a:gd name="connsiteY156" fmla="*/ 2171950 h 2323145"/>
              <a:gd name="connsiteX157" fmla="*/ 4129569 w 11269336"/>
              <a:gd name="connsiteY157" fmla="*/ 2163850 h 2323145"/>
              <a:gd name="connsiteX158" fmla="*/ 4061250 w 11269336"/>
              <a:gd name="connsiteY158" fmla="*/ 2159236 h 2323145"/>
              <a:gd name="connsiteX159" fmla="*/ 3945480 w 11269336"/>
              <a:gd name="connsiteY159" fmla="*/ 2158279 h 2323145"/>
              <a:gd name="connsiteX160" fmla="*/ 3921468 w 11269336"/>
              <a:gd name="connsiteY160" fmla="*/ 2156588 h 2323145"/>
              <a:gd name="connsiteX161" fmla="*/ 3903348 w 11269336"/>
              <a:gd name="connsiteY161" fmla="*/ 2149220 h 2323145"/>
              <a:gd name="connsiteX162" fmla="*/ 3901342 w 11269336"/>
              <a:gd name="connsiteY162" fmla="*/ 2142355 h 2323145"/>
              <a:gd name="connsiteX163" fmla="*/ 3888539 w 11269336"/>
              <a:gd name="connsiteY163" fmla="*/ 2140476 h 2323145"/>
              <a:gd name="connsiteX164" fmla="*/ 3885662 w 11269336"/>
              <a:gd name="connsiteY164" fmla="*/ 2138740 h 2323145"/>
              <a:gd name="connsiteX165" fmla="*/ 3868627 w 11269336"/>
              <a:gd name="connsiteY165" fmla="*/ 2130023 h 2323145"/>
              <a:gd name="connsiteX166" fmla="*/ 3819177 w 11269336"/>
              <a:gd name="connsiteY166" fmla="*/ 2142111 h 2323145"/>
              <a:gd name="connsiteX167" fmla="*/ 3769100 w 11269336"/>
              <a:gd name="connsiteY167" fmla="*/ 2131731 h 2323145"/>
              <a:gd name="connsiteX168" fmla="*/ 3562752 w 11269336"/>
              <a:gd name="connsiteY168" fmla="*/ 2131785 h 2323145"/>
              <a:gd name="connsiteX169" fmla="*/ 3541402 w 11269336"/>
              <a:gd name="connsiteY169" fmla="*/ 2106821 h 2323145"/>
              <a:gd name="connsiteX170" fmla="*/ 3365341 w 11269336"/>
              <a:gd name="connsiteY170" fmla="*/ 2077638 h 2323145"/>
              <a:gd name="connsiteX171" fmla="*/ 3170922 w 11269336"/>
              <a:gd name="connsiteY171" fmla="*/ 2115957 h 2323145"/>
              <a:gd name="connsiteX172" fmla="*/ 3156256 w 11269336"/>
              <a:gd name="connsiteY172" fmla="*/ 2124773 h 2323145"/>
              <a:gd name="connsiteX173" fmla="*/ 3140298 w 11269336"/>
              <a:gd name="connsiteY173" fmla="*/ 2129182 h 2323145"/>
              <a:gd name="connsiteX174" fmla="*/ 3138514 w 11269336"/>
              <a:gd name="connsiteY174" fmla="*/ 2128069 h 2323145"/>
              <a:gd name="connsiteX175" fmla="*/ 3120467 w 11269336"/>
              <a:gd name="connsiteY175" fmla="*/ 2128281 h 2323145"/>
              <a:gd name="connsiteX176" fmla="*/ 3116175 w 11269336"/>
              <a:gd name="connsiteY176" fmla="*/ 2131633 h 2323145"/>
              <a:gd name="connsiteX177" fmla="*/ 3103685 w 11269336"/>
              <a:gd name="connsiteY177" fmla="*/ 2132814 h 2323145"/>
              <a:gd name="connsiteX178" fmla="*/ 3078794 w 11269336"/>
              <a:gd name="connsiteY178" fmla="*/ 2137935 h 2323145"/>
              <a:gd name="connsiteX179" fmla="*/ 3074407 w 11269336"/>
              <a:gd name="connsiteY179" fmla="*/ 2136274 h 2323145"/>
              <a:gd name="connsiteX180" fmla="*/ 3037285 w 11269336"/>
              <a:gd name="connsiteY180" fmla="*/ 2139919 h 2323145"/>
              <a:gd name="connsiteX181" fmla="*/ 3036901 w 11269336"/>
              <a:gd name="connsiteY181" fmla="*/ 2138726 h 2323145"/>
              <a:gd name="connsiteX182" fmla="*/ 3026996 w 11269336"/>
              <a:gd name="connsiteY182" fmla="*/ 2134322 h 2323145"/>
              <a:gd name="connsiteX183" fmla="*/ 3007772 w 11269336"/>
              <a:gd name="connsiteY183" fmla="*/ 2128742 h 2323145"/>
              <a:gd name="connsiteX184" fmla="*/ 2965030 w 11269336"/>
              <a:gd name="connsiteY184" fmla="*/ 2100494 h 2323145"/>
              <a:gd name="connsiteX185" fmla="*/ 2926342 w 11269336"/>
              <a:gd name="connsiteY185" fmla="*/ 2104155 h 2323145"/>
              <a:gd name="connsiteX186" fmla="*/ 2918608 w 11269336"/>
              <a:gd name="connsiteY186" fmla="*/ 2104215 h 2323145"/>
              <a:gd name="connsiteX187" fmla="*/ 2918475 w 11269336"/>
              <a:gd name="connsiteY187" fmla="*/ 2103937 h 2323145"/>
              <a:gd name="connsiteX188" fmla="*/ 2910360 w 11269336"/>
              <a:gd name="connsiteY188" fmla="*/ 2103444 h 2323145"/>
              <a:gd name="connsiteX189" fmla="*/ 2904507 w 11269336"/>
              <a:gd name="connsiteY189" fmla="*/ 2104326 h 2323145"/>
              <a:gd name="connsiteX190" fmla="*/ 2889503 w 11269336"/>
              <a:gd name="connsiteY190" fmla="*/ 2104443 h 2323145"/>
              <a:gd name="connsiteX191" fmla="*/ 2884480 w 11269336"/>
              <a:gd name="connsiteY191" fmla="*/ 2102626 h 2323145"/>
              <a:gd name="connsiteX192" fmla="*/ 2882689 w 11269336"/>
              <a:gd name="connsiteY192" fmla="*/ 2099228 h 2323145"/>
              <a:gd name="connsiteX193" fmla="*/ 2881291 w 11269336"/>
              <a:gd name="connsiteY193" fmla="*/ 2099618 h 2323145"/>
              <a:gd name="connsiteX194" fmla="*/ 2853979 w 11269336"/>
              <a:gd name="connsiteY194" fmla="*/ 2090388 h 2323145"/>
              <a:gd name="connsiteX195" fmla="*/ 2791790 w 11269336"/>
              <a:gd name="connsiteY195" fmla="*/ 2080332 h 2323145"/>
              <a:gd name="connsiteX196" fmla="*/ 2755844 w 11269336"/>
              <a:gd name="connsiteY196" fmla="*/ 2078874 h 2323145"/>
              <a:gd name="connsiteX197" fmla="*/ 2657742 w 11269336"/>
              <a:gd name="connsiteY197" fmla="*/ 2070179 h 2323145"/>
              <a:gd name="connsiteX198" fmla="*/ 2559549 w 11269336"/>
              <a:gd name="connsiteY198" fmla="*/ 2057873 h 2323145"/>
              <a:gd name="connsiteX199" fmla="*/ 2512054 w 11269336"/>
              <a:gd name="connsiteY199" fmla="*/ 2031671 h 2323145"/>
              <a:gd name="connsiteX200" fmla="*/ 2506437 w 11269336"/>
              <a:gd name="connsiteY200" fmla="*/ 2030918 h 2323145"/>
              <a:gd name="connsiteX201" fmla="*/ 2491752 w 11269336"/>
              <a:gd name="connsiteY201" fmla="*/ 2033906 h 2323145"/>
              <a:gd name="connsiteX202" fmla="*/ 2486338 w 11269336"/>
              <a:gd name="connsiteY202" fmla="*/ 2035862 h 2323145"/>
              <a:gd name="connsiteX203" fmla="*/ 2478186 w 11269336"/>
              <a:gd name="connsiteY203" fmla="*/ 2036953 h 2323145"/>
              <a:gd name="connsiteX204" fmla="*/ 2477950 w 11269336"/>
              <a:gd name="connsiteY204" fmla="*/ 2036715 h 2323145"/>
              <a:gd name="connsiteX205" fmla="*/ 2470381 w 11269336"/>
              <a:gd name="connsiteY205" fmla="*/ 2038256 h 2323145"/>
              <a:gd name="connsiteX206" fmla="*/ 2433781 w 11269336"/>
              <a:gd name="connsiteY206" fmla="*/ 2049140 h 2323145"/>
              <a:gd name="connsiteX207" fmla="*/ 2381172 w 11269336"/>
              <a:gd name="connsiteY207" fmla="*/ 2030645 h 2323145"/>
              <a:gd name="connsiteX208" fmla="*/ 2360198 w 11269336"/>
              <a:gd name="connsiteY208" fmla="*/ 2029059 h 2323145"/>
              <a:gd name="connsiteX209" fmla="*/ 2348815 w 11269336"/>
              <a:gd name="connsiteY209" fmla="*/ 2026798 h 2323145"/>
              <a:gd name="connsiteX210" fmla="*/ 2347988 w 11269336"/>
              <a:gd name="connsiteY210" fmla="*/ 2025745 h 2323145"/>
              <a:gd name="connsiteX211" fmla="*/ 2312920 w 11269336"/>
              <a:gd name="connsiteY211" fmla="*/ 2036311 h 2323145"/>
              <a:gd name="connsiteX212" fmla="*/ 2307986 w 11269336"/>
              <a:gd name="connsiteY212" fmla="*/ 2035583 h 2323145"/>
              <a:gd name="connsiteX213" fmla="*/ 2285481 w 11269336"/>
              <a:gd name="connsiteY213" fmla="*/ 2045197 h 2323145"/>
              <a:gd name="connsiteX214" fmla="*/ 2273666 w 11269336"/>
              <a:gd name="connsiteY214" fmla="*/ 2048710 h 2323145"/>
              <a:gd name="connsiteX215" fmla="*/ 2270719 w 11269336"/>
              <a:gd name="connsiteY215" fmla="*/ 2052702 h 2323145"/>
              <a:gd name="connsiteX216" fmla="*/ 2253080 w 11269336"/>
              <a:gd name="connsiteY216" fmla="*/ 2056363 h 2323145"/>
              <a:gd name="connsiteX217" fmla="*/ 2250906 w 11269336"/>
              <a:gd name="connsiteY217" fmla="*/ 2055654 h 2323145"/>
              <a:gd name="connsiteX218" fmla="*/ 2236905 w 11269336"/>
              <a:gd name="connsiteY218" fmla="*/ 2062882 h 2323145"/>
              <a:gd name="connsiteX219" fmla="*/ 2225830 w 11269336"/>
              <a:gd name="connsiteY219" fmla="*/ 2074027 h 2323145"/>
              <a:gd name="connsiteX220" fmla="*/ 2073776 w 11269336"/>
              <a:gd name="connsiteY220" fmla="*/ 2089244 h 2323145"/>
              <a:gd name="connsiteX221" fmla="*/ 1948256 w 11269336"/>
              <a:gd name="connsiteY221" fmla="*/ 2146616 h 2323145"/>
              <a:gd name="connsiteX222" fmla="*/ 1865582 w 11269336"/>
              <a:gd name="connsiteY222" fmla="*/ 2153738 h 2323145"/>
              <a:gd name="connsiteX223" fmla="*/ 1835210 w 11269336"/>
              <a:gd name="connsiteY223" fmla="*/ 2134244 h 2323145"/>
              <a:gd name="connsiteX224" fmla="*/ 1632661 w 11269336"/>
              <a:gd name="connsiteY224" fmla="*/ 2173882 h 2323145"/>
              <a:gd name="connsiteX225" fmla="*/ 1579590 w 11269336"/>
              <a:gd name="connsiteY225" fmla="*/ 2173680 h 2323145"/>
              <a:gd name="connsiteX226" fmla="*/ 1535601 w 11269336"/>
              <a:gd name="connsiteY226" fmla="*/ 2194590 h 2323145"/>
              <a:gd name="connsiteX227" fmla="*/ 1515594 w 11269336"/>
              <a:gd name="connsiteY227" fmla="*/ 2189622 h 2323145"/>
              <a:gd name="connsiteX228" fmla="*/ 1512113 w 11269336"/>
              <a:gd name="connsiteY228" fmla="*/ 2188534 h 2323145"/>
              <a:gd name="connsiteX229" fmla="*/ 1498838 w 11269336"/>
              <a:gd name="connsiteY229" fmla="*/ 2189213 h 2323145"/>
              <a:gd name="connsiteX230" fmla="*/ 1494279 w 11269336"/>
              <a:gd name="connsiteY230" fmla="*/ 2183112 h 2323145"/>
              <a:gd name="connsiteX231" fmla="*/ 1473714 w 11269336"/>
              <a:gd name="connsiteY231" fmla="*/ 2179625 h 2323145"/>
              <a:gd name="connsiteX232" fmla="*/ 1449503 w 11269336"/>
              <a:gd name="connsiteY232" fmla="*/ 2182633 h 2323145"/>
              <a:gd name="connsiteX233" fmla="*/ 1266687 w 11269336"/>
              <a:gd name="connsiteY233" fmla="*/ 2212688 h 2323145"/>
              <a:gd name="connsiteX234" fmla="*/ 1239614 w 11269336"/>
              <a:gd name="connsiteY234" fmla="*/ 2209727 h 2323145"/>
              <a:gd name="connsiteX235" fmla="*/ 1202436 w 11269336"/>
              <a:gd name="connsiteY235" fmla="*/ 2209817 h 2323145"/>
              <a:gd name="connsiteX236" fmla="*/ 1136097 w 11269336"/>
              <a:gd name="connsiteY236" fmla="*/ 2205112 h 2323145"/>
              <a:gd name="connsiteX237" fmla="*/ 988232 w 11269336"/>
              <a:gd name="connsiteY237" fmla="*/ 2235635 h 2323145"/>
              <a:gd name="connsiteX238" fmla="*/ 981959 w 11269336"/>
              <a:gd name="connsiteY238" fmla="*/ 2231607 h 2323145"/>
              <a:gd name="connsiteX239" fmla="*/ 938600 w 11269336"/>
              <a:gd name="connsiteY239" fmla="*/ 2238113 h 2323145"/>
              <a:gd name="connsiteX240" fmla="*/ 791788 w 11269336"/>
              <a:gd name="connsiteY240" fmla="*/ 2293224 h 2323145"/>
              <a:gd name="connsiteX241" fmla="*/ 706914 w 11269336"/>
              <a:gd name="connsiteY241" fmla="*/ 2305046 h 2323145"/>
              <a:gd name="connsiteX242" fmla="*/ 675971 w 11269336"/>
              <a:gd name="connsiteY242" fmla="*/ 2304030 h 2323145"/>
              <a:gd name="connsiteX243" fmla="*/ 624180 w 11269336"/>
              <a:gd name="connsiteY243" fmla="*/ 2302650 h 2323145"/>
              <a:gd name="connsiteX244" fmla="*/ 583453 w 11269336"/>
              <a:gd name="connsiteY244" fmla="*/ 2288788 h 2323145"/>
              <a:gd name="connsiteX245" fmla="*/ 540946 w 11269336"/>
              <a:gd name="connsiteY245" fmla="*/ 2292721 h 2323145"/>
              <a:gd name="connsiteX246" fmla="*/ 533680 w 11269336"/>
              <a:gd name="connsiteY246" fmla="*/ 2310233 h 2323145"/>
              <a:gd name="connsiteX247" fmla="*/ 487366 w 11269336"/>
              <a:gd name="connsiteY247" fmla="*/ 2309053 h 2323145"/>
              <a:gd name="connsiteX248" fmla="*/ 416820 w 11269336"/>
              <a:gd name="connsiteY248" fmla="*/ 2305443 h 2323145"/>
              <a:gd name="connsiteX249" fmla="*/ 376805 w 11269336"/>
              <a:gd name="connsiteY249" fmla="*/ 2307647 h 2323145"/>
              <a:gd name="connsiteX250" fmla="*/ 266777 w 11269336"/>
              <a:gd name="connsiteY250" fmla="*/ 2309012 h 2323145"/>
              <a:gd name="connsiteX251" fmla="*/ 156013 w 11269336"/>
              <a:gd name="connsiteY251" fmla="*/ 2306832 h 2323145"/>
              <a:gd name="connsiteX252" fmla="*/ 87258 w 11269336"/>
              <a:gd name="connsiteY252" fmla="*/ 2285511 h 2323145"/>
              <a:gd name="connsiteX253" fmla="*/ 23798 w 11269336"/>
              <a:gd name="connsiteY253" fmla="*/ 2281822 h 2323145"/>
              <a:gd name="connsiteX254" fmla="*/ 0 w 11269336"/>
              <a:gd name="connsiteY254" fmla="*/ 2285369 h 2323145"/>
              <a:gd name="connsiteX255" fmla="*/ 0 w 11269336"/>
              <a:gd name="connsiteY255"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92832 w 11269336"/>
              <a:gd name="connsiteY142" fmla="*/ 2188033 h 2323145"/>
              <a:gd name="connsiteX143" fmla="*/ 4467257 w 11269336"/>
              <a:gd name="connsiteY143" fmla="*/ 2196121 h 2323145"/>
              <a:gd name="connsiteX144" fmla="*/ 4405765 w 11269336"/>
              <a:gd name="connsiteY144" fmla="*/ 2199902 h 2323145"/>
              <a:gd name="connsiteX145" fmla="*/ 4401354 w 11269336"/>
              <a:gd name="connsiteY145" fmla="*/ 2194745 h 2323145"/>
              <a:gd name="connsiteX146" fmla="*/ 4366646 w 11269336"/>
              <a:gd name="connsiteY146" fmla="*/ 2198564 h 2323145"/>
              <a:gd name="connsiteX147" fmla="*/ 4354009 w 11269336"/>
              <a:gd name="connsiteY147" fmla="*/ 2204984 h 2323145"/>
              <a:gd name="connsiteX148" fmla="*/ 4348284 w 11269336"/>
              <a:gd name="connsiteY148" fmla="*/ 2205270 h 2323145"/>
              <a:gd name="connsiteX149" fmla="*/ 4333906 w 11269336"/>
              <a:gd name="connsiteY149" fmla="*/ 2205251 h 2323145"/>
              <a:gd name="connsiteX150" fmla="*/ 4308819 w 11269336"/>
              <a:gd name="connsiteY150" fmla="*/ 2203822 h 2323145"/>
              <a:gd name="connsiteX151" fmla="*/ 4301210 w 11269336"/>
              <a:gd name="connsiteY151" fmla="*/ 2204456 h 2323145"/>
              <a:gd name="connsiteX152" fmla="*/ 4283095 w 11269336"/>
              <a:gd name="connsiteY152" fmla="*/ 2198177 h 2323145"/>
              <a:gd name="connsiteX153" fmla="*/ 4250119 w 11269336"/>
              <a:gd name="connsiteY153" fmla="*/ 2196342 h 2323145"/>
              <a:gd name="connsiteX154" fmla="*/ 4189203 w 11269336"/>
              <a:gd name="connsiteY154" fmla="*/ 2178994 h 2323145"/>
              <a:gd name="connsiteX155" fmla="*/ 4154035 w 11269336"/>
              <a:gd name="connsiteY155" fmla="*/ 2171950 h 2323145"/>
              <a:gd name="connsiteX156" fmla="*/ 4129569 w 11269336"/>
              <a:gd name="connsiteY156" fmla="*/ 2163850 h 2323145"/>
              <a:gd name="connsiteX157" fmla="*/ 4061250 w 11269336"/>
              <a:gd name="connsiteY157" fmla="*/ 2159236 h 2323145"/>
              <a:gd name="connsiteX158" fmla="*/ 3945480 w 11269336"/>
              <a:gd name="connsiteY158" fmla="*/ 2158279 h 2323145"/>
              <a:gd name="connsiteX159" fmla="*/ 3921468 w 11269336"/>
              <a:gd name="connsiteY159" fmla="*/ 2156588 h 2323145"/>
              <a:gd name="connsiteX160" fmla="*/ 3903348 w 11269336"/>
              <a:gd name="connsiteY160" fmla="*/ 2149220 h 2323145"/>
              <a:gd name="connsiteX161" fmla="*/ 3901342 w 11269336"/>
              <a:gd name="connsiteY161" fmla="*/ 2142355 h 2323145"/>
              <a:gd name="connsiteX162" fmla="*/ 3888539 w 11269336"/>
              <a:gd name="connsiteY162" fmla="*/ 2140476 h 2323145"/>
              <a:gd name="connsiteX163" fmla="*/ 3885662 w 11269336"/>
              <a:gd name="connsiteY163" fmla="*/ 2138740 h 2323145"/>
              <a:gd name="connsiteX164" fmla="*/ 3868627 w 11269336"/>
              <a:gd name="connsiteY164" fmla="*/ 2130023 h 2323145"/>
              <a:gd name="connsiteX165" fmla="*/ 3819177 w 11269336"/>
              <a:gd name="connsiteY165" fmla="*/ 2142111 h 2323145"/>
              <a:gd name="connsiteX166" fmla="*/ 3769100 w 11269336"/>
              <a:gd name="connsiteY166" fmla="*/ 2131731 h 2323145"/>
              <a:gd name="connsiteX167" fmla="*/ 3562752 w 11269336"/>
              <a:gd name="connsiteY167" fmla="*/ 2131785 h 2323145"/>
              <a:gd name="connsiteX168" fmla="*/ 3541402 w 11269336"/>
              <a:gd name="connsiteY168" fmla="*/ 2106821 h 2323145"/>
              <a:gd name="connsiteX169" fmla="*/ 3365341 w 11269336"/>
              <a:gd name="connsiteY169" fmla="*/ 2077638 h 2323145"/>
              <a:gd name="connsiteX170" fmla="*/ 3170922 w 11269336"/>
              <a:gd name="connsiteY170" fmla="*/ 2115957 h 2323145"/>
              <a:gd name="connsiteX171" fmla="*/ 3156256 w 11269336"/>
              <a:gd name="connsiteY171" fmla="*/ 2124773 h 2323145"/>
              <a:gd name="connsiteX172" fmla="*/ 3140298 w 11269336"/>
              <a:gd name="connsiteY172" fmla="*/ 2129182 h 2323145"/>
              <a:gd name="connsiteX173" fmla="*/ 3138514 w 11269336"/>
              <a:gd name="connsiteY173" fmla="*/ 2128069 h 2323145"/>
              <a:gd name="connsiteX174" fmla="*/ 3120467 w 11269336"/>
              <a:gd name="connsiteY174" fmla="*/ 2128281 h 2323145"/>
              <a:gd name="connsiteX175" fmla="*/ 3116175 w 11269336"/>
              <a:gd name="connsiteY175" fmla="*/ 2131633 h 2323145"/>
              <a:gd name="connsiteX176" fmla="*/ 3103685 w 11269336"/>
              <a:gd name="connsiteY176" fmla="*/ 2132814 h 2323145"/>
              <a:gd name="connsiteX177" fmla="*/ 3078794 w 11269336"/>
              <a:gd name="connsiteY177" fmla="*/ 2137935 h 2323145"/>
              <a:gd name="connsiteX178" fmla="*/ 3074407 w 11269336"/>
              <a:gd name="connsiteY178" fmla="*/ 2136274 h 2323145"/>
              <a:gd name="connsiteX179" fmla="*/ 3037285 w 11269336"/>
              <a:gd name="connsiteY179" fmla="*/ 2139919 h 2323145"/>
              <a:gd name="connsiteX180" fmla="*/ 3036901 w 11269336"/>
              <a:gd name="connsiteY180" fmla="*/ 2138726 h 2323145"/>
              <a:gd name="connsiteX181" fmla="*/ 3026996 w 11269336"/>
              <a:gd name="connsiteY181" fmla="*/ 2134322 h 2323145"/>
              <a:gd name="connsiteX182" fmla="*/ 3007772 w 11269336"/>
              <a:gd name="connsiteY182" fmla="*/ 2128742 h 2323145"/>
              <a:gd name="connsiteX183" fmla="*/ 2965030 w 11269336"/>
              <a:gd name="connsiteY183" fmla="*/ 2100494 h 2323145"/>
              <a:gd name="connsiteX184" fmla="*/ 2926342 w 11269336"/>
              <a:gd name="connsiteY184" fmla="*/ 2104155 h 2323145"/>
              <a:gd name="connsiteX185" fmla="*/ 2918608 w 11269336"/>
              <a:gd name="connsiteY185" fmla="*/ 2104215 h 2323145"/>
              <a:gd name="connsiteX186" fmla="*/ 2918475 w 11269336"/>
              <a:gd name="connsiteY186" fmla="*/ 2103937 h 2323145"/>
              <a:gd name="connsiteX187" fmla="*/ 2910360 w 11269336"/>
              <a:gd name="connsiteY187" fmla="*/ 2103444 h 2323145"/>
              <a:gd name="connsiteX188" fmla="*/ 2904507 w 11269336"/>
              <a:gd name="connsiteY188" fmla="*/ 2104326 h 2323145"/>
              <a:gd name="connsiteX189" fmla="*/ 2889503 w 11269336"/>
              <a:gd name="connsiteY189" fmla="*/ 2104443 h 2323145"/>
              <a:gd name="connsiteX190" fmla="*/ 2884480 w 11269336"/>
              <a:gd name="connsiteY190" fmla="*/ 2102626 h 2323145"/>
              <a:gd name="connsiteX191" fmla="*/ 2882689 w 11269336"/>
              <a:gd name="connsiteY191" fmla="*/ 2099228 h 2323145"/>
              <a:gd name="connsiteX192" fmla="*/ 2881291 w 11269336"/>
              <a:gd name="connsiteY192" fmla="*/ 2099618 h 2323145"/>
              <a:gd name="connsiteX193" fmla="*/ 2853979 w 11269336"/>
              <a:gd name="connsiteY193" fmla="*/ 2090388 h 2323145"/>
              <a:gd name="connsiteX194" fmla="*/ 2791790 w 11269336"/>
              <a:gd name="connsiteY194" fmla="*/ 2080332 h 2323145"/>
              <a:gd name="connsiteX195" fmla="*/ 2755844 w 11269336"/>
              <a:gd name="connsiteY195" fmla="*/ 2078874 h 2323145"/>
              <a:gd name="connsiteX196" fmla="*/ 2657742 w 11269336"/>
              <a:gd name="connsiteY196" fmla="*/ 2070179 h 2323145"/>
              <a:gd name="connsiteX197" fmla="*/ 2559549 w 11269336"/>
              <a:gd name="connsiteY197" fmla="*/ 2057873 h 2323145"/>
              <a:gd name="connsiteX198" fmla="*/ 2512054 w 11269336"/>
              <a:gd name="connsiteY198" fmla="*/ 2031671 h 2323145"/>
              <a:gd name="connsiteX199" fmla="*/ 2506437 w 11269336"/>
              <a:gd name="connsiteY199" fmla="*/ 2030918 h 2323145"/>
              <a:gd name="connsiteX200" fmla="*/ 2491752 w 11269336"/>
              <a:gd name="connsiteY200" fmla="*/ 2033906 h 2323145"/>
              <a:gd name="connsiteX201" fmla="*/ 2486338 w 11269336"/>
              <a:gd name="connsiteY201" fmla="*/ 2035862 h 2323145"/>
              <a:gd name="connsiteX202" fmla="*/ 2478186 w 11269336"/>
              <a:gd name="connsiteY202" fmla="*/ 2036953 h 2323145"/>
              <a:gd name="connsiteX203" fmla="*/ 2477950 w 11269336"/>
              <a:gd name="connsiteY203" fmla="*/ 2036715 h 2323145"/>
              <a:gd name="connsiteX204" fmla="*/ 2470381 w 11269336"/>
              <a:gd name="connsiteY204" fmla="*/ 2038256 h 2323145"/>
              <a:gd name="connsiteX205" fmla="*/ 2433781 w 11269336"/>
              <a:gd name="connsiteY205" fmla="*/ 2049140 h 2323145"/>
              <a:gd name="connsiteX206" fmla="*/ 2381172 w 11269336"/>
              <a:gd name="connsiteY206" fmla="*/ 2030645 h 2323145"/>
              <a:gd name="connsiteX207" fmla="*/ 2360198 w 11269336"/>
              <a:gd name="connsiteY207" fmla="*/ 2029059 h 2323145"/>
              <a:gd name="connsiteX208" fmla="*/ 2348815 w 11269336"/>
              <a:gd name="connsiteY208" fmla="*/ 2026798 h 2323145"/>
              <a:gd name="connsiteX209" fmla="*/ 2347988 w 11269336"/>
              <a:gd name="connsiteY209" fmla="*/ 2025745 h 2323145"/>
              <a:gd name="connsiteX210" fmla="*/ 2312920 w 11269336"/>
              <a:gd name="connsiteY210" fmla="*/ 2036311 h 2323145"/>
              <a:gd name="connsiteX211" fmla="*/ 2307986 w 11269336"/>
              <a:gd name="connsiteY211" fmla="*/ 2035583 h 2323145"/>
              <a:gd name="connsiteX212" fmla="*/ 2285481 w 11269336"/>
              <a:gd name="connsiteY212" fmla="*/ 2045197 h 2323145"/>
              <a:gd name="connsiteX213" fmla="*/ 2273666 w 11269336"/>
              <a:gd name="connsiteY213" fmla="*/ 2048710 h 2323145"/>
              <a:gd name="connsiteX214" fmla="*/ 2270719 w 11269336"/>
              <a:gd name="connsiteY214" fmla="*/ 2052702 h 2323145"/>
              <a:gd name="connsiteX215" fmla="*/ 2253080 w 11269336"/>
              <a:gd name="connsiteY215" fmla="*/ 2056363 h 2323145"/>
              <a:gd name="connsiteX216" fmla="*/ 2250906 w 11269336"/>
              <a:gd name="connsiteY216" fmla="*/ 2055654 h 2323145"/>
              <a:gd name="connsiteX217" fmla="*/ 2236905 w 11269336"/>
              <a:gd name="connsiteY217" fmla="*/ 2062882 h 2323145"/>
              <a:gd name="connsiteX218" fmla="*/ 2225830 w 11269336"/>
              <a:gd name="connsiteY218" fmla="*/ 2074027 h 2323145"/>
              <a:gd name="connsiteX219" fmla="*/ 2073776 w 11269336"/>
              <a:gd name="connsiteY219" fmla="*/ 2089244 h 2323145"/>
              <a:gd name="connsiteX220" fmla="*/ 1948256 w 11269336"/>
              <a:gd name="connsiteY220" fmla="*/ 2146616 h 2323145"/>
              <a:gd name="connsiteX221" fmla="*/ 1865582 w 11269336"/>
              <a:gd name="connsiteY221" fmla="*/ 2153738 h 2323145"/>
              <a:gd name="connsiteX222" fmla="*/ 1835210 w 11269336"/>
              <a:gd name="connsiteY222" fmla="*/ 2134244 h 2323145"/>
              <a:gd name="connsiteX223" fmla="*/ 1632661 w 11269336"/>
              <a:gd name="connsiteY223" fmla="*/ 2173882 h 2323145"/>
              <a:gd name="connsiteX224" fmla="*/ 1579590 w 11269336"/>
              <a:gd name="connsiteY224" fmla="*/ 2173680 h 2323145"/>
              <a:gd name="connsiteX225" fmla="*/ 1535601 w 11269336"/>
              <a:gd name="connsiteY225" fmla="*/ 2194590 h 2323145"/>
              <a:gd name="connsiteX226" fmla="*/ 1515594 w 11269336"/>
              <a:gd name="connsiteY226" fmla="*/ 2189622 h 2323145"/>
              <a:gd name="connsiteX227" fmla="*/ 1512113 w 11269336"/>
              <a:gd name="connsiteY227" fmla="*/ 2188534 h 2323145"/>
              <a:gd name="connsiteX228" fmla="*/ 1498838 w 11269336"/>
              <a:gd name="connsiteY228" fmla="*/ 2189213 h 2323145"/>
              <a:gd name="connsiteX229" fmla="*/ 1494279 w 11269336"/>
              <a:gd name="connsiteY229" fmla="*/ 2183112 h 2323145"/>
              <a:gd name="connsiteX230" fmla="*/ 1473714 w 11269336"/>
              <a:gd name="connsiteY230" fmla="*/ 2179625 h 2323145"/>
              <a:gd name="connsiteX231" fmla="*/ 1449503 w 11269336"/>
              <a:gd name="connsiteY231" fmla="*/ 2182633 h 2323145"/>
              <a:gd name="connsiteX232" fmla="*/ 1266687 w 11269336"/>
              <a:gd name="connsiteY232" fmla="*/ 2212688 h 2323145"/>
              <a:gd name="connsiteX233" fmla="*/ 1239614 w 11269336"/>
              <a:gd name="connsiteY233" fmla="*/ 2209727 h 2323145"/>
              <a:gd name="connsiteX234" fmla="*/ 1202436 w 11269336"/>
              <a:gd name="connsiteY234" fmla="*/ 2209817 h 2323145"/>
              <a:gd name="connsiteX235" fmla="*/ 1136097 w 11269336"/>
              <a:gd name="connsiteY235" fmla="*/ 2205112 h 2323145"/>
              <a:gd name="connsiteX236" fmla="*/ 988232 w 11269336"/>
              <a:gd name="connsiteY236" fmla="*/ 2235635 h 2323145"/>
              <a:gd name="connsiteX237" fmla="*/ 981959 w 11269336"/>
              <a:gd name="connsiteY237" fmla="*/ 2231607 h 2323145"/>
              <a:gd name="connsiteX238" fmla="*/ 938600 w 11269336"/>
              <a:gd name="connsiteY238" fmla="*/ 2238113 h 2323145"/>
              <a:gd name="connsiteX239" fmla="*/ 791788 w 11269336"/>
              <a:gd name="connsiteY239" fmla="*/ 2293224 h 2323145"/>
              <a:gd name="connsiteX240" fmla="*/ 706914 w 11269336"/>
              <a:gd name="connsiteY240" fmla="*/ 2305046 h 2323145"/>
              <a:gd name="connsiteX241" fmla="*/ 675971 w 11269336"/>
              <a:gd name="connsiteY241" fmla="*/ 2304030 h 2323145"/>
              <a:gd name="connsiteX242" fmla="*/ 624180 w 11269336"/>
              <a:gd name="connsiteY242" fmla="*/ 2302650 h 2323145"/>
              <a:gd name="connsiteX243" fmla="*/ 583453 w 11269336"/>
              <a:gd name="connsiteY243" fmla="*/ 2288788 h 2323145"/>
              <a:gd name="connsiteX244" fmla="*/ 540946 w 11269336"/>
              <a:gd name="connsiteY244" fmla="*/ 2292721 h 2323145"/>
              <a:gd name="connsiteX245" fmla="*/ 533680 w 11269336"/>
              <a:gd name="connsiteY245" fmla="*/ 2310233 h 2323145"/>
              <a:gd name="connsiteX246" fmla="*/ 487366 w 11269336"/>
              <a:gd name="connsiteY246" fmla="*/ 2309053 h 2323145"/>
              <a:gd name="connsiteX247" fmla="*/ 416820 w 11269336"/>
              <a:gd name="connsiteY247" fmla="*/ 2305443 h 2323145"/>
              <a:gd name="connsiteX248" fmla="*/ 376805 w 11269336"/>
              <a:gd name="connsiteY248" fmla="*/ 2307647 h 2323145"/>
              <a:gd name="connsiteX249" fmla="*/ 266777 w 11269336"/>
              <a:gd name="connsiteY249" fmla="*/ 2309012 h 2323145"/>
              <a:gd name="connsiteX250" fmla="*/ 156013 w 11269336"/>
              <a:gd name="connsiteY250" fmla="*/ 2306832 h 2323145"/>
              <a:gd name="connsiteX251" fmla="*/ 87258 w 11269336"/>
              <a:gd name="connsiteY251" fmla="*/ 2285511 h 2323145"/>
              <a:gd name="connsiteX252" fmla="*/ 23798 w 11269336"/>
              <a:gd name="connsiteY252" fmla="*/ 2281822 h 2323145"/>
              <a:gd name="connsiteX253" fmla="*/ 0 w 11269336"/>
              <a:gd name="connsiteY253" fmla="*/ 2285369 h 2323145"/>
              <a:gd name="connsiteX254" fmla="*/ 0 w 11269336"/>
              <a:gd name="connsiteY254"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67257 w 11269336"/>
              <a:gd name="connsiteY142" fmla="*/ 2196121 h 2323145"/>
              <a:gd name="connsiteX143" fmla="*/ 4405765 w 11269336"/>
              <a:gd name="connsiteY143" fmla="*/ 2199902 h 2323145"/>
              <a:gd name="connsiteX144" fmla="*/ 4401354 w 11269336"/>
              <a:gd name="connsiteY144" fmla="*/ 2194745 h 2323145"/>
              <a:gd name="connsiteX145" fmla="*/ 4366646 w 11269336"/>
              <a:gd name="connsiteY145" fmla="*/ 2198564 h 2323145"/>
              <a:gd name="connsiteX146" fmla="*/ 4354009 w 11269336"/>
              <a:gd name="connsiteY146" fmla="*/ 2204984 h 2323145"/>
              <a:gd name="connsiteX147" fmla="*/ 4348284 w 11269336"/>
              <a:gd name="connsiteY147" fmla="*/ 2205270 h 2323145"/>
              <a:gd name="connsiteX148" fmla="*/ 4333906 w 11269336"/>
              <a:gd name="connsiteY148" fmla="*/ 2205251 h 2323145"/>
              <a:gd name="connsiteX149" fmla="*/ 4308819 w 11269336"/>
              <a:gd name="connsiteY149" fmla="*/ 2203822 h 2323145"/>
              <a:gd name="connsiteX150" fmla="*/ 4301210 w 11269336"/>
              <a:gd name="connsiteY150" fmla="*/ 2204456 h 2323145"/>
              <a:gd name="connsiteX151" fmla="*/ 4283095 w 11269336"/>
              <a:gd name="connsiteY151" fmla="*/ 2198177 h 2323145"/>
              <a:gd name="connsiteX152" fmla="*/ 4250119 w 11269336"/>
              <a:gd name="connsiteY152" fmla="*/ 2196342 h 2323145"/>
              <a:gd name="connsiteX153" fmla="*/ 4189203 w 11269336"/>
              <a:gd name="connsiteY153" fmla="*/ 2178994 h 2323145"/>
              <a:gd name="connsiteX154" fmla="*/ 4154035 w 11269336"/>
              <a:gd name="connsiteY154" fmla="*/ 2171950 h 2323145"/>
              <a:gd name="connsiteX155" fmla="*/ 4129569 w 11269336"/>
              <a:gd name="connsiteY155" fmla="*/ 2163850 h 2323145"/>
              <a:gd name="connsiteX156" fmla="*/ 4061250 w 11269336"/>
              <a:gd name="connsiteY156" fmla="*/ 2159236 h 2323145"/>
              <a:gd name="connsiteX157" fmla="*/ 3945480 w 11269336"/>
              <a:gd name="connsiteY157" fmla="*/ 2158279 h 2323145"/>
              <a:gd name="connsiteX158" fmla="*/ 3921468 w 11269336"/>
              <a:gd name="connsiteY158" fmla="*/ 2156588 h 2323145"/>
              <a:gd name="connsiteX159" fmla="*/ 3903348 w 11269336"/>
              <a:gd name="connsiteY159" fmla="*/ 2149220 h 2323145"/>
              <a:gd name="connsiteX160" fmla="*/ 3901342 w 11269336"/>
              <a:gd name="connsiteY160" fmla="*/ 2142355 h 2323145"/>
              <a:gd name="connsiteX161" fmla="*/ 3888539 w 11269336"/>
              <a:gd name="connsiteY161" fmla="*/ 2140476 h 2323145"/>
              <a:gd name="connsiteX162" fmla="*/ 3885662 w 11269336"/>
              <a:gd name="connsiteY162" fmla="*/ 2138740 h 2323145"/>
              <a:gd name="connsiteX163" fmla="*/ 3868627 w 11269336"/>
              <a:gd name="connsiteY163" fmla="*/ 2130023 h 2323145"/>
              <a:gd name="connsiteX164" fmla="*/ 3819177 w 11269336"/>
              <a:gd name="connsiteY164" fmla="*/ 2142111 h 2323145"/>
              <a:gd name="connsiteX165" fmla="*/ 3769100 w 11269336"/>
              <a:gd name="connsiteY165" fmla="*/ 2131731 h 2323145"/>
              <a:gd name="connsiteX166" fmla="*/ 3562752 w 11269336"/>
              <a:gd name="connsiteY166" fmla="*/ 2131785 h 2323145"/>
              <a:gd name="connsiteX167" fmla="*/ 3541402 w 11269336"/>
              <a:gd name="connsiteY167" fmla="*/ 2106821 h 2323145"/>
              <a:gd name="connsiteX168" fmla="*/ 3365341 w 11269336"/>
              <a:gd name="connsiteY168" fmla="*/ 2077638 h 2323145"/>
              <a:gd name="connsiteX169" fmla="*/ 3170922 w 11269336"/>
              <a:gd name="connsiteY169" fmla="*/ 2115957 h 2323145"/>
              <a:gd name="connsiteX170" fmla="*/ 3156256 w 11269336"/>
              <a:gd name="connsiteY170" fmla="*/ 2124773 h 2323145"/>
              <a:gd name="connsiteX171" fmla="*/ 3140298 w 11269336"/>
              <a:gd name="connsiteY171" fmla="*/ 2129182 h 2323145"/>
              <a:gd name="connsiteX172" fmla="*/ 3138514 w 11269336"/>
              <a:gd name="connsiteY172" fmla="*/ 2128069 h 2323145"/>
              <a:gd name="connsiteX173" fmla="*/ 3120467 w 11269336"/>
              <a:gd name="connsiteY173" fmla="*/ 2128281 h 2323145"/>
              <a:gd name="connsiteX174" fmla="*/ 3116175 w 11269336"/>
              <a:gd name="connsiteY174" fmla="*/ 2131633 h 2323145"/>
              <a:gd name="connsiteX175" fmla="*/ 3103685 w 11269336"/>
              <a:gd name="connsiteY175" fmla="*/ 2132814 h 2323145"/>
              <a:gd name="connsiteX176" fmla="*/ 3078794 w 11269336"/>
              <a:gd name="connsiteY176" fmla="*/ 2137935 h 2323145"/>
              <a:gd name="connsiteX177" fmla="*/ 3074407 w 11269336"/>
              <a:gd name="connsiteY177" fmla="*/ 2136274 h 2323145"/>
              <a:gd name="connsiteX178" fmla="*/ 3037285 w 11269336"/>
              <a:gd name="connsiteY178" fmla="*/ 2139919 h 2323145"/>
              <a:gd name="connsiteX179" fmla="*/ 3036901 w 11269336"/>
              <a:gd name="connsiteY179" fmla="*/ 2138726 h 2323145"/>
              <a:gd name="connsiteX180" fmla="*/ 3026996 w 11269336"/>
              <a:gd name="connsiteY180" fmla="*/ 2134322 h 2323145"/>
              <a:gd name="connsiteX181" fmla="*/ 3007772 w 11269336"/>
              <a:gd name="connsiteY181" fmla="*/ 2128742 h 2323145"/>
              <a:gd name="connsiteX182" fmla="*/ 2965030 w 11269336"/>
              <a:gd name="connsiteY182" fmla="*/ 2100494 h 2323145"/>
              <a:gd name="connsiteX183" fmla="*/ 2926342 w 11269336"/>
              <a:gd name="connsiteY183" fmla="*/ 2104155 h 2323145"/>
              <a:gd name="connsiteX184" fmla="*/ 2918608 w 11269336"/>
              <a:gd name="connsiteY184" fmla="*/ 2104215 h 2323145"/>
              <a:gd name="connsiteX185" fmla="*/ 2918475 w 11269336"/>
              <a:gd name="connsiteY185" fmla="*/ 2103937 h 2323145"/>
              <a:gd name="connsiteX186" fmla="*/ 2910360 w 11269336"/>
              <a:gd name="connsiteY186" fmla="*/ 2103444 h 2323145"/>
              <a:gd name="connsiteX187" fmla="*/ 2904507 w 11269336"/>
              <a:gd name="connsiteY187" fmla="*/ 2104326 h 2323145"/>
              <a:gd name="connsiteX188" fmla="*/ 2889503 w 11269336"/>
              <a:gd name="connsiteY188" fmla="*/ 2104443 h 2323145"/>
              <a:gd name="connsiteX189" fmla="*/ 2884480 w 11269336"/>
              <a:gd name="connsiteY189" fmla="*/ 2102626 h 2323145"/>
              <a:gd name="connsiteX190" fmla="*/ 2882689 w 11269336"/>
              <a:gd name="connsiteY190" fmla="*/ 2099228 h 2323145"/>
              <a:gd name="connsiteX191" fmla="*/ 2881291 w 11269336"/>
              <a:gd name="connsiteY191" fmla="*/ 2099618 h 2323145"/>
              <a:gd name="connsiteX192" fmla="*/ 2853979 w 11269336"/>
              <a:gd name="connsiteY192" fmla="*/ 2090388 h 2323145"/>
              <a:gd name="connsiteX193" fmla="*/ 2791790 w 11269336"/>
              <a:gd name="connsiteY193" fmla="*/ 2080332 h 2323145"/>
              <a:gd name="connsiteX194" fmla="*/ 2755844 w 11269336"/>
              <a:gd name="connsiteY194" fmla="*/ 2078874 h 2323145"/>
              <a:gd name="connsiteX195" fmla="*/ 2657742 w 11269336"/>
              <a:gd name="connsiteY195" fmla="*/ 2070179 h 2323145"/>
              <a:gd name="connsiteX196" fmla="*/ 2559549 w 11269336"/>
              <a:gd name="connsiteY196" fmla="*/ 2057873 h 2323145"/>
              <a:gd name="connsiteX197" fmla="*/ 2512054 w 11269336"/>
              <a:gd name="connsiteY197" fmla="*/ 2031671 h 2323145"/>
              <a:gd name="connsiteX198" fmla="*/ 2506437 w 11269336"/>
              <a:gd name="connsiteY198" fmla="*/ 2030918 h 2323145"/>
              <a:gd name="connsiteX199" fmla="*/ 2491752 w 11269336"/>
              <a:gd name="connsiteY199" fmla="*/ 2033906 h 2323145"/>
              <a:gd name="connsiteX200" fmla="*/ 2486338 w 11269336"/>
              <a:gd name="connsiteY200" fmla="*/ 2035862 h 2323145"/>
              <a:gd name="connsiteX201" fmla="*/ 2478186 w 11269336"/>
              <a:gd name="connsiteY201" fmla="*/ 2036953 h 2323145"/>
              <a:gd name="connsiteX202" fmla="*/ 2477950 w 11269336"/>
              <a:gd name="connsiteY202" fmla="*/ 2036715 h 2323145"/>
              <a:gd name="connsiteX203" fmla="*/ 2470381 w 11269336"/>
              <a:gd name="connsiteY203" fmla="*/ 2038256 h 2323145"/>
              <a:gd name="connsiteX204" fmla="*/ 2433781 w 11269336"/>
              <a:gd name="connsiteY204" fmla="*/ 2049140 h 2323145"/>
              <a:gd name="connsiteX205" fmla="*/ 2381172 w 11269336"/>
              <a:gd name="connsiteY205" fmla="*/ 2030645 h 2323145"/>
              <a:gd name="connsiteX206" fmla="*/ 2360198 w 11269336"/>
              <a:gd name="connsiteY206" fmla="*/ 2029059 h 2323145"/>
              <a:gd name="connsiteX207" fmla="*/ 2348815 w 11269336"/>
              <a:gd name="connsiteY207" fmla="*/ 2026798 h 2323145"/>
              <a:gd name="connsiteX208" fmla="*/ 2347988 w 11269336"/>
              <a:gd name="connsiteY208" fmla="*/ 2025745 h 2323145"/>
              <a:gd name="connsiteX209" fmla="*/ 2312920 w 11269336"/>
              <a:gd name="connsiteY209" fmla="*/ 2036311 h 2323145"/>
              <a:gd name="connsiteX210" fmla="*/ 2307986 w 11269336"/>
              <a:gd name="connsiteY210" fmla="*/ 2035583 h 2323145"/>
              <a:gd name="connsiteX211" fmla="*/ 2285481 w 11269336"/>
              <a:gd name="connsiteY211" fmla="*/ 2045197 h 2323145"/>
              <a:gd name="connsiteX212" fmla="*/ 2273666 w 11269336"/>
              <a:gd name="connsiteY212" fmla="*/ 2048710 h 2323145"/>
              <a:gd name="connsiteX213" fmla="*/ 2270719 w 11269336"/>
              <a:gd name="connsiteY213" fmla="*/ 2052702 h 2323145"/>
              <a:gd name="connsiteX214" fmla="*/ 2253080 w 11269336"/>
              <a:gd name="connsiteY214" fmla="*/ 2056363 h 2323145"/>
              <a:gd name="connsiteX215" fmla="*/ 2250906 w 11269336"/>
              <a:gd name="connsiteY215" fmla="*/ 2055654 h 2323145"/>
              <a:gd name="connsiteX216" fmla="*/ 2236905 w 11269336"/>
              <a:gd name="connsiteY216" fmla="*/ 2062882 h 2323145"/>
              <a:gd name="connsiteX217" fmla="*/ 2225830 w 11269336"/>
              <a:gd name="connsiteY217" fmla="*/ 2074027 h 2323145"/>
              <a:gd name="connsiteX218" fmla="*/ 2073776 w 11269336"/>
              <a:gd name="connsiteY218" fmla="*/ 2089244 h 2323145"/>
              <a:gd name="connsiteX219" fmla="*/ 1948256 w 11269336"/>
              <a:gd name="connsiteY219" fmla="*/ 2146616 h 2323145"/>
              <a:gd name="connsiteX220" fmla="*/ 1865582 w 11269336"/>
              <a:gd name="connsiteY220" fmla="*/ 2153738 h 2323145"/>
              <a:gd name="connsiteX221" fmla="*/ 1835210 w 11269336"/>
              <a:gd name="connsiteY221" fmla="*/ 2134244 h 2323145"/>
              <a:gd name="connsiteX222" fmla="*/ 1632661 w 11269336"/>
              <a:gd name="connsiteY222" fmla="*/ 2173882 h 2323145"/>
              <a:gd name="connsiteX223" fmla="*/ 1579590 w 11269336"/>
              <a:gd name="connsiteY223" fmla="*/ 2173680 h 2323145"/>
              <a:gd name="connsiteX224" fmla="*/ 1535601 w 11269336"/>
              <a:gd name="connsiteY224" fmla="*/ 2194590 h 2323145"/>
              <a:gd name="connsiteX225" fmla="*/ 1515594 w 11269336"/>
              <a:gd name="connsiteY225" fmla="*/ 2189622 h 2323145"/>
              <a:gd name="connsiteX226" fmla="*/ 1512113 w 11269336"/>
              <a:gd name="connsiteY226" fmla="*/ 2188534 h 2323145"/>
              <a:gd name="connsiteX227" fmla="*/ 1498838 w 11269336"/>
              <a:gd name="connsiteY227" fmla="*/ 2189213 h 2323145"/>
              <a:gd name="connsiteX228" fmla="*/ 1494279 w 11269336"/>
              <a:gd name="connsiteY228" fmla="*/ 2183112 h 2323145"/>
              <a:gd name="connsiteX229" fmla="*/ 1473714 w 11269336"/>
              <a:gd name="connsiteY229" fmla="*/ 2179625 h 2323145"/>
              <a:gd name="connsiteX230" fmla="*/ 1449503 w 11269336"/>
              <a:gd name="connsiteY230" fmla="*/ 2182633 h 2323145"/>
              <a:gd name="connsiteX231" fmla="*/ 1266687 w 11269336"/>
              <a:gd name="connsiteY231" fmla="*/ 2212688 h 2323145"/>
              <a:gd name="connsiteX232" fmla="*/ 1239614 w 11269336"/>
              <a:gd name="connsiteY232" fmla="*/ 2209727 h 2323145"/>
              <a:gd name="connsiteX233" fmla="*/ 1202436 w 11269336"/>
              <a:gd name="connsiteY233" fmla="*/ 2209817 h 2323145"/>
              <a:gd name="connsiteX234" fmla="*/ 1136097 w 11269336"/>
              <a:gd name="connsiteY234" fmla="*/ 2205112 h 2323145"/>
              <a:gd name="connsiteX235" fmla="*/ 988232 w 11269336"/>
              <a:gd name="connsiteY235" fmla="*/ 2235635 h 2323145"/>
              <a:gd name="connsiteX236" fmla="*/ 981959 w 11269336"/>
              <a:gd name="connsiteY236" fmla="*/ 2231607 h 2323145"/>
              <a:gd name="connsiteX237" fmla="*/ 938600 w 11269336"/>
              <a:gd name="connsiteY237" fmla="*/ 2238113 h 2323145"/>
              <a:gd name="connsiteX238" fmla="*/ 791788 w 11269336"/>
              <a:gd name="connsiteY238" fmla="*/ 2293224 h 2323145"/>
              <a:gd name="connsiteX239" fmla="*/ 706914 w 11269336"/>
              <a:gd name="connsiteY239" fmla="*/ 2305046 h 2323145"/>
              <a:gd name="connsiteX240" fmla="*/ 675971 w 11269336"/>
              <a:gd name="connsiteY240" fmla="*/ 2304030 h 2323145"/>
              <a:gd name="connsiteX241" fmla="*/ 624180 w 11269336"/>
              <a:gd name="connsiteY241" fmla="*/ 2302650 h 2323145"/>
              <a:gd name="connsiteX242" fmla="*/ 583453 w 11269336"/>
              <a:gd name="connsiteY242" fmla="*/ 2288788 h 2323145"/>
              <a:gd name="connsiteX243" fmla="*/ 540946 w 11269336"/>
              <a:gd name="connsiteY243" fmla="*/ 2292721 h 2323145"/>
              <a:gd name="connsiteX244" fmla="*/ 533680 w 11269336"/>
              <a:gd name="connsiteY244" fmla="*/ 2310233 h 2323145"/>
              <a:gd name="connsiteX245" fmla="*/ 487366 w 11269336"/>
              <a:gd name="connsiteY245" fmla="*/ 2309053 h 2323145"/>
              <a:gd name="connsiteX246" fmla="*/ 416820 w 11269336"/>
              <a:gd name="connsiteY246" fmla="*/ 2305443 h 2323145"/>
              <a:gd name="connsiteX247" fmla="*/ 376805 w 11269336"/>
              <a:gd name="connsiteY247" fmla="*/ 2307647 h 2323145"/>
              <a:gd name="connsiteX248" fmla="*/ 266777 w 11269336"/>
              <a:gd name="connsiteY248" fmla="*/ 2309012 h 2323145"/>
              <a:gd name="connsiteX249" fmla="*/ 156013 w 11269336"/>
              <a:gd name="connsiteY249" fmla="*/ 2306832 h 2323145"/>
              <a:gd name="connsiteX250" fmla="*/ 87258 w 11269336"/>
              <a:gd name="connsiteY250" fmla="*/ 2285511 h 2323145"/>
              <a:gd name="connsiteX251" fmla="*/ 23798 w 11269336"/>
              <a:gd name="connsiteY251" fmla="*/ 2281822 h 2323145"/>
              <a:gd name="connsiteX252" fmla="*/ 0 w 11269336"/>
              <a:gd name="connsiteY252" fmla="*/ 2285369 h 2323145"/>
              <a:gd name="connsiteX253" fmla="*/ 0 w 11269336"/>
              <a:gd name="connsiteY253"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467257 w 11269336"/>
              <a:gd name="connsiteY141" fmla="*/ 2196121 h 2323145"/>
              <a:gd name="connsiteX142" fmla="*/ 4405765 w 11269336"/>
              <a:gd name="connsiteY142" fmla="*/ 2199902 h 2323145"/>
              <a:gd name="connsiteX143" fmla="*/ 4401354 w 11269336"/>
              <a:gd name="connsiteY143" fmla="*/ 2194745 h 2323145"/>
              <a:gd name="connsiteX144" fmla="*/ 4366646 w 11269336"/>
              <a:gd name="connsiteY144" fmla="*/ 2198564 h 2323145"/>
              <a:gd name="connsiteX145" fmla="*/ 4354009 w 11269336"/>
              <a:gd name="connsiteY145" fmla="*/ 2204984 h 2323145"/>
              <a:gd name="connsiteX146" fmla="*/ 4348284 w 11269336"/>
              <a:gd name="connsiteY146" fmla="*/ 2205270 h 2323145"/>
              <a:gd name="connsiteX147" fmla="*/ 4333906 w 11269336"/>
              <a:gd name="connsiteY147" fmla="*/ 2205251 h 2323145"/>
              <a:gd name="connsiteX148" fmla="*/ 4308819 w 11269336"/>
              <a:gd name="connsiteY148" fmla="*/ 2203822 h 2323145"/>
              <a:gd name="connsiteX149" fmla="*/ 4301210 w 11269336"/>
              <a:gd name="connsiteY149" fmla="*/ 2204456 h 2323145"/>
              <a:gd name="connsiteX150" fmla="*/ 4283095 w 11269336"/>
              <a:gd name="connsiteY150" fmla="*/ 2198177 h 2323145"/>
              <a:gd name="connsiteX151" fmla="*/ 4250119 w 11269336"/>
              <a:gd name="connsiteY151" fmla="*/ 2196342 h 2323145"/>
              <a:gd name="connsiteX152" fmla="*/ 4189203 w 11269336"/>
              <a:gd name="connsiteY152" fmla="*/ 2178994 h 2323145"/>
              <a:gd name="connsiteX153" fmla="*/ 4154035 w 11269336"/>
              <a:gd name="connsiteY153" fmla="*/ 2171950 h 2323145"/>
              <a:gd name="connsiteX154" fmla="*/ 4129569 w 11269336"/>
              <a:gd name="connsiteY154" fmla="*/ 2163850 h 2323145"/>
              <a:gd name="connsiteX155" fmla="*/ 4061250 w 11269336"/>
              <a:gd name="connsiteY155" fmla="*/ 2159236 h 2323145"/>
              <a:gd name="connsiteX156" fmla="*/ 3945480 w 11269336"/>
              <a:gd name="connsiteY156" fmla="*/ 2158279 h 2323145"/>
              <a:gd name="connsiteX157" fmla="*/ 3921468 w 11269336"/>
              <a:gd name="connsiteY157" fmla="*/ 2156588 h 2323145"/>
              <a:gd name="connsiteX158" fmla="*/ 3903348 w 11269336"/>
              <a:gd name="connsiteY158" fmla="*/ 2149220 h 2323145"/>
              <a:gd name="connsiteX159" fmla="*/ 3901342 w 11269336"/>
              <a:gd name="connsiteY159" fmla="*/ 2142355 h 2323145"/>
              <a:gd name="connsiteX160" fmla="*/ 3888539 w 11269336"/>
              <a:gd name="connsiteY160" fmla="*/ 2140476 h 2323145"/>
              <a:gd name="connsiteX161" fmla="*/ 3885662 w 11269336"/>
              <a:gd name="connsiteY161" fmla="*/ 2138740 h 2323145"/>
              <a:gd name="connsiteX162" fmla="*/ 3868627 w 11269336"/>
              <a:gd name="connsiteY162" fmla="*/ 2130023 h 2323145"/>
              <a:gd name="connsiteX163" fmla="*/ 3819177 w 11269336"/>
              <a:gd name="connsiteY163" fmla="*/ 2142111 h 2323145"/>
              <a:gd name="connsiteX164" fmla="*/ 3769100 w 11269336"/>
              <a:gd name="connsiteY164" fmla="*/ 2131731 h 2323145"/>
              <a:gd name="connsiteX165" fmla="*/ 3562752 w 11269336"/>
              <a:gd name="connsiteY165" fmla="*/ 2131785 h 2323145"/>
              <a:gd name="connsiteX166" fmla="*/ 3541402 w 11269336"/>
              <a:gd name="connsiteY166" fmla="*/ 2106821 h 2323145"/>
              <a:gd name="connsiteX167" fmla="*/ 3365341 w 11269336"/>
              <a:gd name="connsiteY167" fmla="*/ 2077638 h 2323145"/>
              <a:gd name="connsiteX168" fmla="*/ 3170922 w 11269336"/>
              <a:gd name="connsiteY168" fmla="*/ 2115957 h 2323145"/>
              <a:gd name="connsiteX169" fmla="*/ 3156256 w 11269336"/>
              <a:gd name="connsiteY169" fmla="*/ 2124773 h 2323145"/>
              <a:gd name="connsiteX170" fmla="*/ 3140298 w 11269336"/>
              <a:gd name="connsiteY170" fmla="*/ 2129182 h 2323145"/>
              <a:gd name="connsiteX171" fmla="*/ 3138514 w 11269336"/>
              <a:gd name="connsiteY171" fmla="*/ 2128069 h 2323145"/>
              <a:gd name="connsiteX172" fmla="*/ 3120467 w 11269336"/>
              <a:gd name="connsiteY172" fmla="*/ 2128281 h 2323145"/>
              <a:gd name="connsiteX173" fmla="*/ 3116175 w 11269336"/>
              <a:gd name="connsiteY173" fmla="*/ 2131633 h 2323145"/>
              <a:gd name="connsiteX174" fmla="*/ 3103685 w 11269336"/>
              <a:gd name="connsiteY174" fmla="*/ 2132814 h 2323145"/>
              <a:gd name="connsiteX175" fmla="*/ 3078794 w 11269336"/>
              <a:gd name="connsiteY175" fmla="*/ 2137935 h 2323145"/>
              <a:gd name="connsiteX176" fmla="*/ 3074407 w 11269336"/>
              <a:gd name="connsiteY176" fmla="*/ 2136274 h 2323145"/>
              <a:gd name="connsiteX177" fmla="*/ 3037285 w 11269336"/>
              <a:gd name="connsiteY177" fmla="*/ 2139919 h 2323145"/>
              <a:gd name="connsiteX178" fmla="*/ 3036901 w 11269336"/>
              <a:gd name="connsiteY178" fmla="*/ 2138726 h 2323145"/>
              <a:gd name="connsiteX179" fmla="*/ 3026996 w 11269336"/>
              <a:gd name="connsiteY179" fmla="*/ 2134322 h 2323145"/>
              <a:gd name="connsiteX180" fmla="*/ 3007772 w 11269336"/>
              <a:gd name="connsiteY180" fmla="*/ 2128742 h 2323145"/>
              <a:gd name="connsiteX181" fmla="*/ 2965030 w 11269336"/>
              <a:gd name="connsiteY181" fmla="*/ 2100494 h 2323145"/>
              <a:gd name="connsiteX182" fmla="*/ 2926342 w 11269336"/>
              <a:gd name="connsiteY182" fmla="*/ 2104155 h 2323145"/>
              <a:gd name="connsiteX183" fmla="*/ 2918608 w 11269336"/>
              <a:gd name="connsiteY183" fmla="*/ 2104215 h 2323145"/>
              <a:gd name="connsiteX184" fmla="*/ 2918475 w 11269336"/>
              <a:gd name="connsiteY184" fmla="*/ 2103937 h 2323145"/>
              <a:gd name="connsiteX185" fmla="*/ 2910360 w 11269336"/>
              <a:gd name="connsiteY185" fmla="*/ 2103444 h 2323145"/>
              <a:gd name="connsiteX186" fmla="*/ 2904507 w 11269336"/>
              <a:gd name="connsiteY186" fmla="*/ 2104326 h 2323145"/>
              <a:gd name="connsiteX187" fmla="*/ 2889503 w 11269336"/>
              <a:gd name="connsiteY187" fmla="*/ 2104443 h 2323145"/>
              <a:gd name="connsiteX188" fmla="*/ 2884480 w 11269336"/>
              <a:gd name="connsiteY188" fmla="*/ 2102626 h 2323145"/>
              <a:gd name="connsiteX189" fmla="*/ 2882689 w 11269336"/>
              <a:gd name="connsiteY189" fmla="*/ 2099228 h 2323145"/>
              <a:gd name="connsiteX190" fmla="*/ 2881291 w 11269336"/>
              <a:gd name="connsiteY190" fmla="*/ 2099618 h 2323145"/>
              <a:gd name="connsiteX191" fmla="*/ 2853979 w 11269336"/>
              <a:gd name="connsiteY191" fmla="*/ 2090388 h 2323145"/>
              <a:gd name="connsiteX192" fmla="*/ 2791790 w 11269336"/>
              <a:gd name="connsiteY192" fmla="*/ 2080332 h 2323145"/>
              <a:gd name="connsiteX193" fmla="*/ 2755844 w 11269336"/>
              <a:gd name="connsiteY193" fmla="*/ 2078874 h 2323145"/>
              <a:gd name="connsiteX194" fmla="*/ 2657742 w 11269336"/>
              <a:gd name="connsiteY194" fmla="*/ 2070179 h 2323145"/>
              <a:gd name="connsiteX195" fmla="*/ 2559549 w 11269336"/>
              <a:gd name="connsiteY195" fmla="*/ 2057873 h 2323145"/>
              <a:gd name="connsiteX196" fmla="*/ 2512054 w 11269336"/>
              <a:gd name="connsiteY196" fmla="*/ 2031671 h 2323145"/>
              <a:gd name="connsiteX197" fmla="*/ 2506437 w 11269336"/>
              <a:gd name="connsiteY197" fmla="*/ 2030918 h 2323145"/>
              <a:gd name="connsiteX198" fmla="*/ 2491752 w 11269336"/>
              <a:gd name="connsiteY198" fmla="*/ 2033906 h 2323145"/>
              <a:gd name="connsiteX199" fmla="*/ 2486338 w 11269336"/>
              <a:gd name="connsiteY199" fmla="*/ 2035862 h 2323145"/>
              <a:gd name="connsiteX200" fmla="*/ 2478186 w 11269336"/>
              <a:gd name="connsiteY200" fmla="*/ 2036953 h 2323145"/>
              <a:gd name="connsiteX201" fmla="*/ 2477950 w 11269336"/>
              <a:gd name="connsiteY201" fmla="*/ 2036715 h 2323145"/>
              <a:gd name="connsiteX202" fmla="*/ 2470381 w 11269336"/>
              <a:gd name="connsiteY202" fmla="*/ 2038256 h 2323145"/>
              <a:gd name="connsiteX203" fmla="*/ 2433781 w 11269336"/>
              <a:gd name="connsiteY203" fmla="*/ 2049140 h 2323145"/>
              <a:gd name="connsiteX204" fmla="*/ 2381172 w 11269336"/>
              <a:gd name="connsiteY204" fmla="*/ 2030645 h 2323145"/>
              <a:gd name="connsiteX205" fmla="*/ 2360198 w 11269336"/>
              <a:gd name="connsiteY205" fmla="*/ 2029059 h 2323145"/>
              <a:gd name="connsiteX206" fmla="*/ 2348815 w 11269336"/>
              <a:gd name="connsiteY206" fmla="*/ 2026798 h 2323145"/>
              <a:gd name="connsiteX207" fmla="*/ 2347988 w 11269336"/>
              <a:gd name="connsiteY207" fmla="*/ 2025745 h 2323145"/>
              <a:gd name="connsiteX208" fmla="*/ 2312920 w 11269336"/>
              <a:gd name="connsiteY208" fmla="*/ 2036311 h 2323145"/>
              <a:gd name="connsiteX209" fmla="*/ 2307986 w 11269336"/>
              <a:gd name="connsiteY209" fmla="*/ 2035583 h 2323145"/>
              <a:gd name="connsiteX210" fmla="*/ 2285481 w 11269336"/>
              <a:gd name="connsiteY210" fmla="*/ 2045197 h 2323145"/>
              <a:gd name="connsiteX211" fmla="*/ 2273666 w 11269336"/>
              <a:gd name="connsiteY211" fmla="*/ 2048710 h 2323145"/>
              <a:gd name="connsiteX212" fmla="*/ 2270719 w 11269336"/>
              <a:gd name="connsiteY212" fmla="*/ 2052702 h 2323145"/>
              <a:gd name="connsiteX213" fmla="*/ 2253080 w 11269336"/>
              <a:gd name="connsiteY213" fmla="*/ 2056363 h 2323145"/>
              <a:gd name="connsiteX214" fmla="*/ 2250906 w 11269336"/>
              <a:gd name="connsiteY214" fmla="*/ 2055654 h 2323145"/>
              <a:gd name="connsiteX215" fmla="*/ 2236905 w 11269336"/>
              <a:gd name="connsiteY215" fmla="*/ 2062882 h 2323145"/>
              <a:gd name="connsiteX216" fmla="*/ 2225830 w 11269336"/>
              <a:gd name="connsiteY216" fmla="*/ 2074027 h 2323145"/>
              <a:gd name="connsiteX217" fmla="*/ 2073776 w 11269336"/>
              <a:gd name="connsiteY217" fmla="*/ 2089244 h 2323145"/>
              <a:gd name="connsiteX218" fmla="*/ 1948256 w 11269336"/>
              <a:gd name="connsiteY218" fmla="*/ 2146616 h 2323145"/>
              <a:gd name="connsiteX219" fmla="*/ 1865582 w 11269336"/>
              <a:gd name="connsiteY219" fmla="*/ 2153738 h 2323145"/>
              <a:gd name="connsiteX220" fmla="*/ 1835210 w 11269336"/>
              <a:gd name="connsiteY220" fmla="*/ 2134244 h 2323145"/>
              <a:gd name="connsiteX221" fmla="*/ 1632661 w 11269336"/>
              <a:gd name="connsiteY221" fmla="*/ 2173882 h 2323145"/>
              <a:gd name="connsiteX222" fmla="*/ 1579590 w 11269336"/>
              <a:gd name="connsiteY222" fmla="*/ 2173680 h 2323145"/>
              <a:gd name="connsiteX223" fmla="*/ 1535601 w 11269336"/>
              <a:gd name="connsiteY223" fmla="*/ 2194590 h 2323145"/>
              <a:gd name="connsiteX224" fmla="*/ 1515594 w 11269336"/>
              <a:gd name="connsiteY224" fmla="*/ 2189622 h 2323145"/>
              <a:gd name="connsiteX225" fmla="*/ 1512113 w 11269336"/>
              <a:gd name="connsiteY225" fmla="*/ 2188534 h 2323145"/>
              <a:gd name="connsiteX226" fmla="*/ 1498838 w 11269336"/>
              <a:gd name="connsiteY226" fmla="*/ 2189213 h 2323145"/>
              <a:gd name="connsiteX227" fmla="*/ 1494279 w 11269336"/>
              <a:gd name="connsiteY227" fmla="*/ 2183112 h 2323145"/>
              <a:gd name="connsiteX228" fmla="*/ 1473714 w 11269336"/>
              <a:gd name="connsiteY228" fmla="*/ 2179625 h 2323145"/>
              <a:gd name="connsiteX229" fmla="*/ 1449503 w 11269336"/>
              <a:gd name="connsiteY229" fmla="*/ 2182633 h 2323145"/>
              <a:gd name="connsiteX230" fmla="*/ 1266687 w 11269336"/>
              <a:gd name="connsiteY230" fmla="*/ 2212688 h 2323145"/>
              <a:gd name="connsiteX231" fmla="*/ 1239614 w 11269336"/>
              <a:gd name="connsiteY231" fmla="*/ 2209727 h 2323145"/>
              <a:gd name="connsiteX232" fmla="*/ 1202436 w 11269336"/>
              <a:gd name="connsiteY232" fmla="*/ 2209817 h 2323145"/>
              <a:gd name="connsiteX233" fmla="*/ 1136097 w 11269336"/>
              <a:gd name="connsiteY233" fmla="*/ 2205112 h 2323145"/>
              <a:gd name="connsiteX234" fmla="*/ 988232 w 11269336"/>
              <a:gd name="connsiteY234" fmla="*/ 2235635 h 2323145"/>
              <a:gd name="connsiteX235" fmla="*/ 981959 w 11269336"/>
              <a:gd name="connsiteY235" fmla="*/ 2231607 h 2323145"/>
              <a:gd name="connsiteX236" fmla="*/ 938600 w 11269336"/>
              <a:gd name="connsiteY236" fmla="*/ 2238113 h 2323145"/>
              <a:gd name="connsiteX237" fmla="*/ 791788 w 11269336"/>
              <a:gd name="connsiteY237" fmla="*/ 2293224 h 2323145"/>
              <a:gd name="connsiteX238" fmla="*/ 706914 w 11269336"/>
              <a:gd name="connsiteY238" fmla="*/ 2305046 h 2323145"/>
              <a:gd name="connsiteX239" fmla="*/ 675971 w 11269336"/>
              <a:gd name="connsiteY239" fmla="*/ 2304030 h 2323145"/>
              <a:gd name="connsiteX240" fmla="*/ 624180 w 11269336"/>
              <a:gd name="connsiteY240" fmla="*/ 2302650 h 2323145"/>
              <a:gd name="connsiteX241" fmla="*/ 583453 w 11269336"/>
              <a:gd name="connsiteY241" fmla="*/ 2288788 h 2323145"/>
              <a:gd name="connsiteX242" fmla="*/ 540946 w 11269336"/>
              <a:gd name="connsiteY242" fmla="*/ 2292721 h 2323145"/>
              <a:gd name="connsiteX243" fmla="*/ 533680 w 11269336"/>
              <a:gd name="connsiteY243" fmla="*/ 2310233 h 2323145"/>
              <a:gd name="connsiteX244" fmla="*/ 487366 w 11269336"/>
              <a:gd name="connsiteY244" fmla="*/ 2309053 h 2323145"/>
              <a:gd name="connsiteX245" fmla="*/ 416820 w 11269336"/>
              <a:gd name="connsiteY245" fmla="*/ 2305443 h 2323145"/>
              <a:gd name="connsiteX246" fmla="*/ 376805 w 11269336"/>
              <a:gd name="connsiteY246" fmla="*/ 2307647 h 2323145"/>
              <a:gd name="connsiteX247" fmla="*/ 266777 w 11269336"/>
              <a:gd name="connsiteY247" fmla="*/ 2309012 h 2323145"/>
              <a:gd name="connsiteX248" fmla="*/ 156013 w 11269336"/>
              <a:gd name="connsiteY248" fmla="*/ 2306832 h 2323145"/>
              <a:gd name="connsiteX249" fmla="*/ 87258 w 11269336"/>
              <a:gd name="connsiteY249" fmla="*/ 2285511 h 2323145"/>
              <a:gd name="connsiteX250" fmla="*/ 23798 w 11269336"/>
              <a:gd name="connsiteY250" fmla="*/ 2281822 h 2323145"/>
              <a:gd name="connsiteX251" fmla="*/ 0 w 11269336"/>
              <a:gd name="connsiteY251" fmla="*/ 2285369 h 2323145"/>
              <a:gd name="connsiteX252" fmla="*/ 0 w 11269336"/>
              <a:gd name="connsiteY25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405765 w 11269336"/>
              <a:gd name="connsiteY141" fmla="*/ 2199902 h 2323145"/>
              <a:gd name="connsiteX142" fmla="*/ 4401354 w 11269336"/>
              <a:gd name="connsiteY142" fmla="*/ 2194745 h 2323145"/>
              <a:gd name="connsiteX143" fmla="*/ 4366646 w 11269336"/>
              <a:gd name="connsiteY143" fmla="*/ 2198564 h 2323145"/>
              <a:gd name="connsiteX144" fmla="*/ 4354009 w 11269336"/>
              <a:gd name="connsiteY144" fmla="*/ 2204984 h 2323145"/>
              <a:gd name="connsiteX145" fmla="*/ 4348284 w 11269336"/>
              <a:gd name="connsiteY145" fmla="*/ 2205270 h 2323145"/>
              <a:gd name="connsiteX146" fmla="*/ 4333906 w 11269336"/>
              <a:gd name="connsiteY146" fmla="*/ 2205251 h 2323145"/>
              <a:gd name="connsiteX147" fmla="*/ 4308819 w 11269336"/>
              <a:gd name="connsiteY147" fmla="*/ 2203822 h 2323145"/>
              <a:gd name="connsiteX148" fmla="*/ 4301210 w 11269336"/>
              <a:gd name="connsiteY148" fmla="*/ 2204456 h 2323145"/>
              <a:gd name="connsiteX149" fmla="*/ 4283095 w 11269336"/>
              <a:gd name="connsiteY149" fmla="*/ 2198177 h 2323145"/>
              <a:gd name="connsiteX150" fmla="*/ 4250119 w 11269336"/>
              <a:gd name="connsiteY150" fmla="*/ 2196342 h 2323145"/>
              <a:gd name="connsiteX151" fmla="*/ 4189203 w 11269336"/>
              <a:gd name="connsiteY151" fmla="*/ 2178994 h 2323145"/>
              <a:gd name="connsiteX152" fmla="*/ 4154035 w 11269336"/>
              <a:gd name="connsiteY152" fmla="*/ 2171950 h 2323145"/>
              <a:gd name="connsiteX153" fmla="*/ 4129569 w 11269336"/>
              <a:gd name="connsiteY153" fmla="*/ 2163850 h 2323145"/>
              <a:gd name="connsiteX154" fmla="*/ 4061250 w 11269336"/>
              <a:gd name="connsiteY154" fmla="*/ 2159236 h 2323145"/>
              <a:gd name="connsiteX155" fmla="*/ 3945480 w 11269336"/>
              <a:gd name="connsiteY155" fmla="*/ 2158279 h 2323145"/>
              <a:gd name="connsiteX156" fmla="*/ 3921468 w 11269336"/>
              <a:gd name="connsiteY156" fmla="*/ 2156588 h 2323145"/>
              <a:gd name="connsiteX157" fmla="*/ 3903348 w 11269336"/>
              <a:gd name="connsiteY157" fmla="*/ 2149220 h 2323145"/>
              <a:gd name="connsiteX158" fmla="*/ 3901342 w 11269336"/>
              <a:gd name="connsiteY158" fmla="*/ 2142355 h 2323145"/>
              <a:gd name="connsiteX159" fmla="*/ 3888539 w 11269336"/>
              <a:gd name="connsiteY159" fmla="*/ 2140476 h 2323145"/>
              <a:gd name="connsiteX160" fmla="*/ 3885662 w 11269336"/>
              <a:gd name="connsiteY160" fmla="*/ 2138740 h 2323145"/>
              <a:gd name="connsiteX161" fmla="*/ 3868627 w 11269336"/>
              <a:gd name="connsiteY161" fmla="*/ 2130023 h 2323145"/>
              <a:gd name="connsiteX162" fmla="*/ 3819177 w 11269336"/>
              <a:gd name="connsiteY162" fmla="*/ 2142111 h 2323145"/>
              <a:gd name="connsiteX163" fmla="*/ 3769100 w 11269336"/>
              <a:gd name="connsiteY163" fmla="*/ 2131731 h 2323145"/>
              <a:gd name="connsiteX164" fmla="*/ 3562752 w 11269336"/>
              <a:gd name="connsiteY164" fmla="*/ 2131785 h 2323145"/>
              <a:gd name="connsiteX165" fmla="*/ 3541402 w 11269336"/>
              <a:gd name="connsiteY165" fmla="*/ 2106821 h 2323145"/>
              <a:gd name="connsiteX166" fmla="*/ 3365341 w 11269336"/>
              <a:gd name="connsiteY166" fmla="*/ 2077638 h 2323145"/>
              <a:gd name="connsiteX167" fmla="*/ 3170922 w 11269336"/>
              <a:gd name="connsiteY167" fmla="*/ 2115957 h 2323145"/>
              <a:gd name="connsiteX168" fmla="*/ 3156256 w 11269336"/>
              <a:gd name="connsiteY168" fmla="*/ 2124773 h 2323145"/>
              <a:gd name="connsiteX169" fmla="*/ 3140298 w 11269336"/>
              <a:gd name="connsiteY169" fmla="*/ 2129182 h 2323145"/>
              <a:gd name="connsiteX170" fmla="*/ 3138514 w 11269336"/>
              <a:gd name="connsiteY170" fmla="*/ 2128069 h 2323145"/>
              <a:gd name="connsiteX171" fmla="*/ 3120467 w 11269336"/>
              <a:gd name="connsiteY171" fmla="*/ 2128281 h 2323145"/>
              <a:gd name="connsiteX172" fmla="*/ 3116175 w 11269336"/>
              <a:gd name="connsiteY172" fmla="*/ 2131633 h 2323145"/>
              <a:gd name="connsiteX173" fmla="*/ 3103685 w 11269336"/>
              <a:gd name="connsiteY173" fmla="*/ 2132814 h 2323145"/>
              <a:gd name="connsiteX174" fmla="*/ 3078794 w 11269336"/>
              <a:gd name="connsiteY174" fmla="*/ 2137935 h 2323145"/>
              <a:gd name="connsiteX175" fmla="*/ 3074407 w 11269336"/>
              <a:gd name="connsiteY175" fmla="*/ 2136274 h 2323145"/>
              <a:gd name="connsiteX176" fmla="*/ 3037285 w 11269336"/>
              <a:gd name="connsiteY176" fmla="*/ 2139919 h 2323145"/>
              <a:gd name="connsiteX177" fmla="*/ 3036901 w 11269336"/>
              <a:gd name="connsiteY177" fmla="*/ 2138726 h 2323145"/>
              <a:gd name="connsiteX178" fmla="*/ 3026996 w 11269336"/>
              <a:gd name="connsiteY178" fmla="*/ 2134322 h 2323145"/>
              <a:gd name="connsiteX179" fmla="*/ 3007772 w 11269336"/>
              <a:gd name="connsiteY179" fmla="*/ 2128742 h 2323145"/>
              <a:gd name="connsiteX180" fmla="*/ 2965030 w 11269336"/>
              <a:gd name="connsiteY180" fmla="*/ 2100494 h 2323145"/>
              <a:gd name="connsiteX181" fmla="*/ 2926342 w 11269336"/>
              <a:gd name="connsiteY181" fmla="*/ 2104155 h 2323145"/>
              <a:gd name="connsiteX182" fmla="*/ 2918608 w 11269336"/>
              <a:gd name="connsiteY182" fmla="*/ 2104215 h 2323145"/>
              <a:gd name="connsiteX183" fmla="*/ 2918475 w 11269336"/>
              <a:gd name="connsiteY183" fmla="*/ 2103937 h 2323145"/>
              <a:gd name="connsiteX184" fmla="*/ 2910360 w 11269336"/>
              <a:gd name="connsiteY184" fmla="*/ 2103444 h 2323145"/>
              <a:gd name="connsiteX185" fmla="*/ 2904507 w 11269336"/>
              <a:gd name="connsiteY185" fmla="*/ 2104326 h 2323145"/>
              <a:gd name="connsiteX186" fmla="*/ 2889503 w 11269336"/>
              <a:gd name="connsiteY186" fmla="*/ 2104443 h 2323145"/>
              <a:gd name="connsiteX187" fmla="*/ 2884480 w 11269336"/>
              <a:gd name="connsiteY187" fmla="*/ 2102626 h 2323145"/>
              <a:gd name="connsiteX188" fmla="*/ 2882689 w 11269336"/>
              <a:gd name="connsiteY188" fmla="*/ 2099228 h 2323145"/>
              <a:gd name="connsiteX189" fmla="*/ 2881291 w 11269336"/>
              <a:gd name="connsiteY189" fmla="*/ 2099618 h 2323145"/>
              <a:gd name="connsiteX190" fmla="*/ 2853979 w 11269336"/>
              <a:gd name="connsiteY190" fmla="*/ 2090388 h 2323145"/>
              <a:gd name="connsiteX191" fmla="*/ 2791790 w 11269336"/>
              <a:gd name="connsiteY191" fmla="*/ 2080332 h 2323145"/>
              <a:gd name="connsiteX192" fmla="*/ 2755844 w 11269336"/>
              <a:gd name="connsiteY192" fmla="*/ 2078874 h 2323145"/>
              <a:gd name="connsiteX193" fmla="*/ 2657742 w 11269336"/>
              <a:gd name="connsiteY193" fmla="*/ 2070179 h 2323145"/>
              <a:gd name="connsiteX194" fmla="*/ 2559549 w 11269336"/>
              <a:gd name="connsiteY194" fmla="*/ 2057873 h 2323145"/>
              <a:gd name="connsiteX195" fmla="*/ 2512054 w 11269336"/>
              <a:gd name="connsiteY195" fmla="*/ 2031671 h 2323145"/>
              <a:gd name="connsiteX196" fmla="*/ 2506437 w 11269336"/>
              <a:gd name="connsiteY196" fmla="*/ 2030918 h 2323145"/>
              <a:gd name="connsiteX197" fmla="*/ 2491752 w 11269336"/>
              <a:gd name="connsiteY197" fmla="*/ 2033906 h 2323145"/>
              <a:gd name="connsiteX198" fmla="*/ 2486338 w 11269336"/>
              <a:gd name="connsiteY198" fmla="*/ 2035862 h 2323145"/>
              <a:gd name="connsiteX199" fmla="*/ 2478186 w 11269336"/>
              <a:gd name="connsiteY199" fmla="*/ 2036953 h 2323145"/>
              <a:gd name="connsiteX200" fmla="*/ 2477950 w 11269336"/>
              <a:gd name="connsiteY200" fmla="*/ 2036715 h 2323145"/>
              <a:gd name="connsiteX201" fmla="*/ 2470381 w 11269336"/>
              <a:gd name="connsiteY201" fmla="*/ 2038256 h 2323145"/>
              <a:gd name="connsiteX202" fmla="*/ 2433781 w 11269336"/>
              <a:gd name="connsiteY202" fmla="*/ 2049140 h 2323145"/>
              <a:gd name="connsiteX203" fmla="*/ 2381172 w 11269336"/>
              <a:gd name="connsiteY203" fmla="*/ 2030645 h 2323145"/>
              <a:gd name="connsiteX204" fmla="*/ 2360198 w 11269336"/>
              <a:gd name="connsiteY204" fmla="*/ 2029059 h 2323145"/>
              <a:gd name="connsiteX205" fmla="*/ 2348815 w 11269336"/>
              <a:gd name="connsiteY205" fmla="*/ 2026798 h 2323145"/>
              <a:gd name="connsiteX206" fmla="*/ 2347988 w 11269336"/>
              <a:gd name="connsiteY206" fmla="*/ 2025745 h 2323145"/>
              <a:gd name="connsiteX207" fmla="*/ 2312920 w 11269336"/>
              <a:gd name="connsiteY207" fmla="*/ 2036311 h 2323145"/>
              <a:gd name="connsiteX208" fmla="*/ 2307986 w 11269336"/>
              <a:gd name="connsiteY208" fmla="*/ 2035583 h 2323145"/>
              <a:gd name="connsiteX209" fmla="*/ 2285481 w 11269336"/>
              <a:gd name="connsiteY209" fmla="*/ 2045197 h 2323145"/>
              <a:gd name="connsiteX210" fmla="*/ 2273666 w 11269336"/>
              <a:gd name="connsiteY210" fmla="*/ 2048710 h 2323145"/>
              <a:gd name="connsiteX211" fmla="*/ 2270719 w 11269336"/>
              <a:gd name="connsiteY211" fmla="*/ 2052702 h 2323145"/>
              <a:gd name="connsiteX212" fmla="*/ 2253080 w 11269336"/>
              <a:gd name="connsiteY212" fmla="*/ 2056363 h 2323145"/>
              <a:gd name="connsiteX213" fmla="*/ 2250906 w 11269336"/>
              <a:gd name="connsiteY213" fmla="*/ 2055654 h 2323145"/>
              <a:gd name="connsiteX214" fmla="*/ 2236905 w 11269336"/>
              <a:gd name="connsiteY214" fmla="*/ 2062882 h 2323145"/>
              <a:gd name="connsiteX215" fmla="*/ 2225830 w 11269336"/>
              <a:gd name="connsiteY215" fmla="*/ 2074027 h 2323145"/>
              <a:gd name="connsiteX216" fmla="*/ 2073776 w 11269336"/>
              <a:gd name="connsiteY216" fmla="*/ 2089244 h 2323145"/>
              <a:gd name="connsiteX217" fmla="*/ 1948256 w 11269336"/>
              <a:gd name="connsiteY217" fmla="*/ 2146616 h 2323145"/>
              <a:gd name="connsiteX218" fmla="*/ 1865582 w 11269336"/>
              <a:gd name="connsiteY218" fmla="*/ 2153738 h 2323145"/>
              <a:gd name="connsiteX219" fmla="*/ 1835210 w 11269336"/>
              <a:gd name="connsiteY219" fmla="*/ 2134244 h 2323145"/>
              <a:gd name="connsiteX220" fmla="*/ 1632661 w 11269336"/>
              <a:gd name="connsiteY220" fmla="*/ 2173882 h 2323145"/>
              <a:gd name="connsiteX221" fmla="*/ 1579590 w 11269336"/>
              <a:gd name="connsiteY221" fmla="*/ 2173680 h 2323145"/>
              <a:gd name="connsiteX222" fmla="*/ 1535601 w 11269336"/>
              <a:gd name="connsiteY222" fmla="*/ 2194590 h 2323145"/>
              <a:gd name="connsiteX223" fmla="*/ 1515594 w 11269336"/>
              <a:gd name="connsiteY223" fmla="*/ 2189622 h 2323145"/>
              <a:gd name="connsiteX224" fmla="*/ 1512113 w 11269336"/>
              <a:gd name="connsiteY224" fmla="*/ 2188534 h 2323145"/>
              <a:gd name="connsiteX225" fmla="*/ 1498838 w 11269336"/>
              <a:gd name="connsiteY225" fmla="*/ 2189213 h 2323145"/>
              <a:gd name="connsiteX226" fmla="*/ 1494279 w 11269336"/>
              <a:gd name="connsiteY226" fmla="*/ 2183112 h 2323145"/>
              <a:gd name="connsiteX227" fmla="*/ 1473714 w 11269336"/>
              <a:gd name="connsiteY227" fmla="*/ 2179625 h 2323145"/>
              <a:gd name="connsiteX228" fmla="*/ 1449503 w 11269336"/>
              <a:gd name="connsiteY228" fmla="*/ 2182633 h 2323145"/>
              <a:gd name="connsiteX229" fmla="*/ 1266687 w 11269336"/>
              <a:gd name="connsiteY229" fmla="*/ 2212688 h 2323145"/>
              <a:gd name="connsiteX230" fmla="*/ 1239614 w 11269336"/>
              <a:gd name="connsiteY230" fmla="*/ 2209727 h 2323145"/>
              <a:gd name="connsiteX231" fmla="*/ 1202436 w 11269336"/>
              <a:gd name="connsiteY231" fmla="*/ 2209817 h 2323145"/>
              <a:gd name="connsiteX232" fmla="*/ 1136097 w 11269336"/>
              <a:gd name="connsiteY232" fmla="*/ 2205112 h 2323145"/>
              <a:gd name="connsiteX233" fmla="*/ 988232 w 11269336"/>
              <a:gd name="connsiteY233" fmla="*/ 2235635 h 2323145"/>
              <a:gd name="connsiteX234" fmla="*/ 981959 w 11269336"/>
              <a:gd name="connsiteY234" fmla="*/ 2231607 h 2323145"/>
              <a:gd name="connsiteX235" fmla="*/ 938600 w 11269336"/>
              <a:gd name="connsiteY235" fmla="*/ 2238113 h 2323145"/>
              <a:gd name="connsiteX236" fmla="*/ 791788 w 11269336"/>
              <a:gd name="connsiteY236" fmla="*/ 2293224 h 2323145"/>
              <a:gd name="connsiteX237" fmla="*/ 706914 w 11269336"/>
              <a:gd name="connsiteY237" fmla="*/ 2305046 h 2323145"/>
              <a:gd name="connsiteX238" fmla="*/ 675971 w 11269336"/>
              <a:gd name="connsiteY238" fmla="*/ 2304030 h 2323145"/>
              <a:gd name="connsiteX239" fmla="*/ 624180 w 11269336"/>
              <a:gd name="connsiteY239" fmla="*/ 2302650 h 2323145"/>
              <a:gd name="connsiteX240" fmla="*/ 583453 w 11269336"/>
              <a:gd name="connsiteY240" fmla="*/ 2288788 h 2323145"/>
              <a:gd name="connsiteX241" fmla="*/ 540946 w 11269336"/>
              <a:gd name="connsiteY241" fmla="*/ 2292721 h 2323145"/>
              <a:gd name="connsiteX242" fmla="*/ 533680 w 11269336"/>
              <a:gd name="connsiteY242" fmla="*/ 2310233 h 2323145"/>
              <a:gd name="connsiteX243" fmla="*/ 487366 w 11269336"/>
              <a:gd name="connsiteY243" fmla="*/ 2309053 h 2323145"/>
              <a:gd name="connsiteX244" fmla="*/ 416820 w 11269336"/>
              <a:gd name="connsiteY244" fmla="*/ 2305443 h 2323145"/>
              <a:gd name="connsiteX245" fmla="*/ 376805 w 11269336"/>
              <a:gd name="connsiteY245" fmla="*/ 2307647 h 2323145"/>
              <a:gd name="connsiteX246" fmla="*/ 266777 w 11269336"/>
              <a:gd name="connsiteY246" fmla="*/ 2309012 h 2323145"/>
              <a:gd name="connsiteX247" fmla="*/ 156013 w 11269336"/>
              <a:gd name="connsiteY247" fmla="*/ 2306832 h 2323145"/>
              <a:gd name="connsiteX248" fmla="*/ 87258 w 11269336"/>
              <a:gd name="connsiteY248" fmla="*/ 2285511 h 2323145"/>
              <a:gd name="connsiteX249" fmla="*/ 23798 w 11269336"/>
              <a:gd name="connsiteY249" fmla="*/ 2281822 h 2323145"/>
              <a:gd name="connsiteX250" fmla="*/ 0 w 11269336"/>
              <a:gd name="connsiteY250" fmla="*/ 2285369 h 2323145"/>
              <a:gd name="connsiteX251" fmla="*/ 0 w 11269336"/>
              <a:gd name="connsiteY251" fmla="*/ 0 h 2323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Lst>
            <a:rect l="l" t="t" r="r" b="b"/>
            <a:pathLst>
              <a:path w="11269336" h="2323145">
                <a:moveTo>
                  <a:pt x="0" y="0"/>
                </a:moveTo>
                <a:lnTo>
                  <a:pt x="11269336" y="0"/>
                </a:lnTo>
                <a:lnTo>
                  <a:pt x="11268645" y="511"/>
                </a:lnTo>
                <a:cubicBezTo>
                  <a:pt x="11257520" y="14091"/>
                  <a:pt x="11248967" y="32073"/>
                  <a:pt x="11230739" y="37096"/>
                </a:cubicBezTo>
                <a:cubicBezTo>
                  <a:pt x="11194283" y="47141"/>
                  <a:pt x="11124351" y="55013"/>
                  <a:pt x="11082485" y="78590"/>
                </a:cubicBezTo>
                <a:cubicBezTo>
                  <a:pt x="11064655" y="69818"/>
                  <a:pt x="11049588" y="97621"/>
                  <a:pt x="11031776" y="79197"/>
                </a:cubicBezTo>
                <a:cubicBezTo>
                  <a:pt x="11016683" y="85023"/>
                  <a:pt x="11009945" y="92832"/>
                  <a:pt x="10995894" y="83459"/>
                </a:cubicBezTo>
                <a:cubicBezTo>
                  <a:pt x="10971843" y="134740"/>
                  <a:pt x="10888992" y="106042"/>
                  <a:pt x="10861177" y="147419"/>
                </a:cubicBezTo>
                <a:cubicBezTo>
                  <a:pt x="10850370" y="129415"/>
                  <a:pt x="10807086" y="138624"/>
                  <a:pt x="10782732" y="135645"/>
                </a:cubicBezTo>
                <a:cubicBezTo>
                  <a:pt x="10869014" y="196205"/>
                  <a:pt x="10693356" y="147304"/>
                  <a:pt x="10660773" y="179312"/>
                </a:cubicBezTo>
                <a:cubicBezTo>
                  <a:pt x="10667385" y="121467"/>
                  <a:pt x="10595265" y="182241"/>
                  <a:pt x="10564442" y="160738"/>
                </a:cubicBezTo>
                <a:cubicBezTo>
                  <a:pt x="10544419" y="190949"/>
                  <a:pt x="10518436" y="167191"/>
                  <a:pt x="10490200" y="183533"/>
                </a:cubicBezTo>
                <a:cubicBezTo>
                  <a:pt x="10423905" y="202688"/>
                  <a:pt x="10362764" y="244779"/>
                  <a:pt x="10271351" y="243104"/>
                </a:cubicBezTo>
                <a:cubicBezTo>
                  <a:pt x="10247818" y="329775"/>
                  <a:pt x="10135674" y="303068"/>
                  <a:pt x="10061033" y="364937"/>
                </a:cubicBezTo>
                <a:cubicBezTo>
                  <a:pt x="10014289" y="383940"/>
                  <a:pt x="9930032" y="360289"/>
                  <a:pt x="9921770" y="406154"/>
                </a:cubicBezTo>
                <a:cubicBezTo>
                  <a:pt x="9894276" y="384665"/>
                  <a:pt x="9881945" y="430851"/>
                  <a:pt x="9858388" y="439489"/>
                </a:cubicBezTo>
                <a:cubicBezTo>
                  <a:pt x="9835642" y="426888"/>
                  <a:pt x="9828901" y="443125"/>
                  <a:pt x="9811914" y="449865"/>
                </a:cubicBezTo>
                <a:cubicBezTo>
                  <a:pt x="9801869" y="441287"/>
                  <a:pt x="9787055" y="444835"/>
                  <a:pt x="9784394" y="457816"/>
                </a:cubicBezTo>
                <a:cubicBezTo>
                  <a:pt x="9797169" y="483924"/>
                  <a:pt x="9656844" y="450179"/>
                  <a:pt x="9656836" y="469967"/>
                </a:cubicBezTo>
                <a:cubicBezTo>
                  <a:pt x="9589537" y="485301"/>
                  <a:pt x="9662097" y="527310"/>
                  <a:pt x="9561575" y="559978"/>
                </a:cubicBezTo>
                <a:cubicBezTo>
                  <a:pt x="9479149" y="599104"/>
                  <a:pt x="9215234" y="670585"/>
                  <a:pt x="9162278" y="704724"/>
                </a:cubicBezTo>
                <a:cubicBezTo>
                  <a:pt x="9173017" y="730567"/>
                  <a:pt x="9063215" y="727685"/>
                  <a:pt x="9062863" y="754656"/>
                </a:cubicBezTo>
                <a:cubicBezTo>
                  <a:pt x="9021608" y="774940"/>
                  <a:pt x="8924639" y="816390"/>
                  <a:pt x="8914746" y="826428"/>
                </a:cubicBezTo>
                <a:lnTo>
                  <a:pt x="8917778" y="835198"/>
                </a:lnTo>
                <a:lnTo>
                  <a:pt x="8905560" y="838358"/>
                </a:lnTo>
                <a:lnTo>
                  <a:pt x="8897564" y="834287"/>
                </a:lnTo>
                <a:lnTo>
                  <a:pt x="8878040" y="844150"/>
                </a:lnTo>
                <a:cubicBezTo>
                  <a:pt x="8861112" y="848992"/>
                  <a:pt x="8812843" y="856499"/>
                  <a:pt x="8795998" y="863337"/>
                </a:cubicBezTo>
                <a:cubicBezTo>
                  <a:pt x="8792888" y="873975"/>
                  <a:pt x="8786153" y="880792"/>
                  <a:pt x="8776970" y="885177"/>
                </a:cubicBezTo>
                <a:lnTo>
                  <a:pt x="8755719" y="889754"/>
                </a:lnTo>
                <a:lnTo>
                  <a:pt x="8743257" y="904723"/>
                </a:lnTo>
                <a:cubicBezTo>
                  <a:pt x="8737642" y="908108"/>
                  <a:pt x="8730651" y="908759"/>
                  <a:pt x="8721366" y="904711"/>
                </a:cubicBezTo>
                <a:cubicBezTo>
                  <a:pt x="8711895" y="915873"/>
                  <a:pt x="8676250" y="900745"/>
                  <a:pt x="8678353" y="926318"/>
                </a:cubicBezTo>
                <a:cubicBezTo>
                  <a:pt x="8658506" y="928813"/>
                  <a:pt x="8647569" y="933735"/>
                  <a:pt x="8636849" y="937900"/>
                </a:cubicBezTo>
                <a:lnTo>
                  <a:pt x="8620213" y="943068"/>
                </a:lnTo>
                <a:lnTo>
                  <a:pt x="8612581" y="952695"/>
                </a:lnTo>
                <a:cubicBezTo>
                  <a:pt x="8605836" y="959769"/>
                  <a:pt x="8598255" y="964412"/>
                  <a:pt x="8589038" y="963892"/>
                </a:cubicBezTo>
                <a:lnTo>
                  <a:pt x="8579950" y="960899"/>
                </a:lnTo>
                <a:cubicBezTo>
                  <a:pt x="8579740" y="962476"/>
                  <a:pt x="8579529" y="964053"/>
                  <a:pt x="8579319" y="965630"/>
                </a:cubicBezTo>
                <a:cubicBezTo>
                  <a:pt x="8579138" y="972972"/>
                  <a:pt x="8576531" y="980010"/>
                  <a:pt x="8547429" y="984506"/>
                </a:cubicBezTo>
                <a:cubicBezTo>
                  <a:pt x="8529238" y="1001725"/>
                  <a:pt x="8505565" y="1015840"/>
                  <a:pt x="8478704" y="1025490"/>
                </a:cubicBezTo>
                <a:cubicBezTo>
                  <a:pt x="8473109" y="1019545"/>
                  <a:pt x="8465819" y="1032194"/>
                  <a:pt x="8461421" y="1035512"/>
                </a:cubicBezTo>
                <a:cubicBezTo>
                  <a:pt x="8459739" y="1031087"/>
                  <a:pt x="8447663" y="1032074"/>
                  <a:pt x="8445003" y="1036851"/>
                </a:cubicBezTo>
                <a:cubicBezTo>
                  <a:pt x="8366593" y="1075951"/>
                  <a:pt x="8398773" y="1021402"/>
                  <a:pt x="8357350" y="1060213"/>
                </a:cubicBezTo>
                <a:cubicBezTo>
                  <a:pt x="8349366" y="1063843"/>
                  <a:pt x="8342208" y="1063367"/>
                  <a:pt x="8335565" y="1061151"/>
                </a:cubicBezTo>
                <a:lnTo>
                  <a:pt x="8325267" y="1055919"/>
                </a:lnTo>
                <a:lnTo>
                  <a:pt x="8293586" y="1076144"/>
                </a:lnTo>
                <a:cubicBezTo>
                  <a:pt x="8277595" y="1084193"/>
                  <a:pt x="8260401" y="1090863"/>
                  <a:pt x="8242405" y="1095960"/>
                </a:cubicBezTo>
                <a:cubicBezTo>
                  <a:pt x="8226373" y="1101227"/>
                  <a:pt x="8224213" y="1102052"/>
                  <a:pt x="8197391" y="1107746"/>
                </a:cubicBezTo>
                <a:cubicBezTo>
                  <a:pt x="8090266" y="1152133"/>
                  <a:pt x="8141491" y="1082372"/>
                  <a:pt x="8081474" y="1130125"/>
                </a:cubicBezTo>
                <a:cubicBezTo>
                  <a:pt x="8070634" y="1134173"/>
                  <a:pt x="8061619" y="1132810"/>
                  <a:pt x="8053585" y="1129169"/>
                </a:cubicBezTo>
                <a:lnTo>
                  <a:pt x="8038422" y="1119092"/>
                </a:lnTo>
                <a:lnTo>
                  <a:pt x="8029450" y="1125592"/>
                </a:lnTo>
                <a:cubicBezTo>
                  <a:pt x="7992226" y="1133484"/>
                  <a:pt x="7978616" y="1122765"/>
                  <a:pt x="7959552" y="1140188"/>
                </a:cubicBezTo>
                <a:cubicBezTo>
                  <a:pt x="7922008" y="1119572"/>
                  <a:pt x="7937737" y="1141786"/>
                  <a:pt x="7914188" y="1150862"/>
                </a:cubicBezTo>
                <a:cubicBezTo>
                  <a:pt x="7896037" y="1160155"/>
                  <a:pt x="7933463" y="1163411"/>
                  <a:pt x="7914918" y="1168758"/>
                </a:cubicBezTo>
                <a:cubicBezTo>
                  <a:pt x="7893102" y="1165887"/>
                  <a:pt x="7898453" y="1187420"/>
                  <a:pt x="7875510" y="1183153"/>
                </a:cubicBezTo>
                <a:cubicBezTo>
                  <a:pt x="7877354" y="1165743"/>
                  <a:pt x="7834286" y="1194789"/>
                  <a:pt x="7829932" y="1180782"/>
                </a:cubicBezTo>
                <a:cubicBezTo>
                  <a:pt x="7816047" y="1204874"/>
                  <a:pt x="7801901" y="1181513"/>
                  <a:pt x="7779182" y="1192665"/>
                </a:cubicBezTo>
                <a:cubicBezTo>
                  <a:pt x="7769446" y="1202686"/>
                  <a:pt x="7761564" y="1205661"/>
                  <a:pt x="7748774" y="1199586"/>
                </a:cubicBezTo>
                <a:cubicBezTo>
                  <a:pt x="7704339" y="1247771"/>
                  <a:pt x="7717626" y="1207638"/>
                  <a:pt x="7671846" y="1231966"/>
                </a:cubicBezTo>
                <a:cubicBezTo>
                  <a:pt x="7632956" y="1255682"/>
                  <a:pt x="7587383" y="1275180"/>
                  <a:pt x="7554146" y="1319748"/>
                </a:cubicBezTo>
                <a:cubicBezTo>
                  <a:pt x="7548775" y="1331557"/>
                  <a:pt x="7531272" y="1339155"/>
                  <a:pt x="7515052" y="1336718"/>
                </a:cubicBezTo>
                <a:cubicBezTo>
                  <a:pt x="7512260" y="1336298"/>
                  <a:pt x="7509613" y="1335590"/>
                  <a:pt x="7507193" y="1334617"/>
                </a:cubicBezTo>
                <a:cubicBezTo>
                  <a:pt x="7488273" y="1365207"/>
                  <a:pt x="7468925" y="1356298"/>
                  <a:pt x="7461694" y="1375866"/>
                </a:cubicBezTo>
                <a:cubicBezTo>
                  <a:pt x="7422434" y="1391917"/>
                  <a:pt x="7384603" y="1382819"/>
                  <a:pt x="7377571" y="1400128"/>
                </a:cubicBezTo>
                <a:cubicBezTo>
                  <a:pt x="7356236" y="1403926"/>
                  <a:pt x="7322509" y="1393138"/>
                  <a:pt x="7311261" y="1412652"/>
                </a:cubicBezTo>
                <a:cubicBezTo>
                  <a:pt x="7305349" y="1400071"/>
                  <a:pt x="7289966" y="1428039"/>
                  <a:pt x="7275307" y="1422171"/>
                </a:cubicBezTo>
                <a:cubicBezTo>
                  <a:pt x="7264529" y="1416601"/>
                  <a:pt x="7257348" y="1423786"/>
                  <a:pt x="7247783" y="1426330"/>
                </a:cubicBezTo>
                <a:cubicBezTo>
                  <a:pt x="7233839" y="1423056"/>
                  <a:pt x="7194363" y="1442037"/>
                  <a:pt x="7185047" y="1451812"/>
                </a:cubicBezTo>
                <a:cubicBezTo>
                  <a:pt x="7164447" y="1483396"/>
                  <a:pt x="7101577" y="1475742"/>
                  <a:pt x="7084117" y="1500281"/>
                </a:cubicBezTo>
                <a:cubicBezTo>
                  <a:pt x="7076899" y="1504821"/>
                  <a:pt x="7069494" y="1507565"/>
                  <a:pt x="7062011" y="1509183"/>
                </a:cubicBezTo>
                <a:lnTo>
                  <a:pt x="7040555" y="1511207"/>
                </a:lnTo>
                <a:lnTo>
                  <a:pt x="7033438" y="1506772"/>
                </a:lnTo>
                <a:lnTo>
                  <a:pt x="7020886" y="1510764"/>
                </a:lnTo>
                <a:lnTo>
                  <a:pt x="7017033" y="1510650"/>
                </a:lnTo>
                <a:lnTo>
                  <a:pt x="6995460" y="1511173"/>
                </a:lnTo>
                <a:cubicBezTo>
                  <a:pt x="7010208" y="1537643"/>
                  <a:pt x="6938512" y="1522467"/>
                  <a:pt x="6962144" y="1541508"/>
                </a:cubicBezTo>
                <a:cubicBezTo>
                  <a:pt x="6926351" y="1550586"/>
                  <a:pt x="6958236" y="1566326"/>
                  <a:pt x="6910674" y="1554793"/>
                </a:cubicBezTo>
                <a:cubicBezTo>
                  <a:pt x="6859225" y="1589274"/>
                  <a:pt x="6769015" y="1598548"/>
                  <a:pt x="6732152" y="1642538"/>
                </a:cubicBezTo>
                <a:cubicBezTo>
                  <a:pt x="6734901" y="1628031"/>
                  <a:pt x="6709146" y="1622413"/>
                  <a:pt x="6694106" y="1632377"/>
                </a:cubicBezTo>
                <a:cubicBezTo>
                  <a:pt x="6702628" y="1575914"/>
                  <a:pt x="6638899" y="1692862"/>
                  <a:pt x="6617223" y="1659889"/>
                </a:cubicBezTo>
                <a:cubicBezTo>
                  <a:pt x="6623246" y="1693349"/>
                  <a:pt x="6561228" y="1764690"/>
                  <a:pt x="6521138" y="1744340"/>
                </a:cubicBezTo>
                <a:cubicBezTo>
                  <a:pt x="6469831" y="1761656"/>
                  <a:pt x="6438109" y="1796731"/>
                  <a:pt x="6380677" y="1796883"/>
                </a:cubicBezTo>
                <a:cubicBezTo>
                  <a:pt x="6379865" y="1801686"/>
                  <a:pt x="6377810" y="1805986"/>
                  <a:pt x="6374897" y="1809910"/>
                </a:cubicBezTo>
                <a:lnTo>
                  <a:pt x="6364545" y="1820090"/>
                </a:lnTo>
                <a:lnTo>
                  <a:pt x="6362126" y="1819991"/>
                </a:lnTo>
                <a:cubicBezTo>
                  <a:pt x="6353055" y="1821720"/>
                  <a:pt x="6348796" y="1824537"/>
                  <a:pt x="6346673" y="1827824"/>
                </a:cubicBezTo>
                <a:lnTo>
                  <a:pt x="6345588" y="1832232"/>
                </a:lnTo>
                <a:lnTo>
                  <a:pt x="6335708" y="1838451"/>
                </a:lnTo>
                <a:lnTo>
                  <a:pt x="6318182" y="1852975"/>
                </a:lnTo>
                <a:lnTo>
                  <a:pt x="6313084" y="1853561"/>
                </a:lnTo>
                <a:lnTo>
                  <a:pt x="6283816" y="1872148"/>
                </a:lnTo>
                <a:lnTo>
                  <a:pt x="6282550" y="1871392"/>
                </a:lnTo>
                <a:cubicBezTo>
                  <a:pt x="6279041" y="1870121"/>
                  <a:pt x="6275192" y="1869982"/>
                  <a:pt x="6270527" y="1872208"/>
                </a:cubicBezTo>
                <a:cubicBezTo>
                  <a:pt x="6265029" y="1853962"/>
                  <a:pt x="6262790" y="1867903"/>
                  <a:pt x="6249518" y="1876079"/>
                </a:cubicBezTo>
                <a:cubicBezTo>
                  <a:pt x="6238019" y="1849564"/>
                  <a:pt x="6207959" y="1881750"/>
                  <a:pt x="6190386" y="1872478"/>
                </a:cubicBezTo>
                <a:cubicBezTo>
                  <a:pt x="6180893" y="1879083"/>
                  <a:pt x="6170646" y="1885584"/>
                  <a:pt x="6159777" y="1891745"/>
                </a:cubicBezTo>
                <a:lnTo>
                  <a:pt x="6153131" y="1895079"/>
                </a:lnTo>
                <a:lnTo>
                  <a:pt x="6152798" y="1894920"/>
                </a:lnTo>
                <a:cubicBezTo>
                  <a:pt x="6150925" y="1895166"/>
                  <a:pt x="6148578" y="1896082"/>
                  <a:pt x="6145388" y="1897990"/>
                </a:cubicBezTo>
                <a:lnTo>
                  <a:pt x="6141014" y="1901155"/>
                </a:lnTo>
                <a:lnTo>
                  <a:pt x="6128122" y="1907623"/>
                </a:lnTo>
                <a:lnTo>
                  <a:pt x="6122351" y="1908359"/>
                </a:lnTo>
                <a:cubicBezTo>
                  <a:pt x="6099508" y="1905910"/>
                  <a:pt x="6088334" y="1869006"/>
                  <a:pt x="6064750" y="1896394"/>
                </a:cubicBezTo>
                <a:cubicBezTo>
                  <a:pt x="6025977" y="1903785"/>
                  <a:pt x="5997095" y="1889190"/>
                  <a:pt x="5964230" y="1910038"/>
                </a:cubicBezTo>
                <a:cubicBezTo>
                  <a:pt x="5927910" y="1916874"/>
                  <a:pt x="5894873" y="1914928"/>
                  <a:pt x="5865399" y="1926966"/>
                </a:cubicBezTo>
                <a:cubicBezTo>
                  <a:pt x="5851644" y="1923038"/>
                  <a:pt x="5839380" y="1922808"/>
                  <a:pt x="5829951" y="1934755"/>
                </a:cubicBezTo>
                <a:cubicBezTo>
                  <a:pt x="5795498" y="1938369"/>
                  <a:pt x="5784532" y="1926246"/>
                  <a:pt x="5765285" y="1941322"/>
                </a:cubicBezTo>
                <a:cubicBezTo>
                  <a:pt x="5741789" y="1922874"/>
                  <a:pt x="5742385" y="1931607"/>
                  <a:pt x="5734750" y="1939793"/>
                </a:cubicBezTo>
                <a:lnTo>
                  <a:pt x="5733569" y="1940505"/>
                </a:lnTo>
                <a:lnTo>
                  <a:pt x="5730329" y="1937845"/>
                </a:lnTo>
                <a:lnTo>
                  <a:pt x="5724661" y="1937455"/>
                </a:lnTo>
                <a:lnTo>
                  <a:pt x="5710186" y="1941370"/>
                </a:lnTo>
                <a:lnTo>
                  <a:pt x="5704910" y="1943663"/>
                </a:lnTo>
                <a:cubicBezTo>
                  <a:pt x="5701213" y="1944937"/>
                  <a:pt x="5698678" y="1945391"/>
                  <a:pt x="5696836" y="1945271"/>
                </a:cubicBezTo>
                <a:lnTo>
                  <a:pt x="5696583" y="1945050"/>
                </a:lnTo>
                <a:lnTo>
                  <a:pt x="5689123" y="1947067"/>
                </a:lnTo>
                <a:cubicBezTo>
                  <a:pt x="5676655" y="1951072"/>
                  <a:pt x="5664639" y="1955533"/>
                  <a:pt x="5653291" y="1960245"/>
                </a:cubicBezTo>
                <a:cubicBezTo>
                  <a:pt x="5640346" y="1947636"/>
                  <a:pt x="5600180" y="1973739"/>
                  <a:pt x="5599385" y="1945198"/>
                </a:cubicBezTo>
                <a:cubicBezTo>
                  <a:pt x="5583913" y="1950736"/>
                  <a:pt x="5576590" y="1964134"/>
                  <a:pt x="5578300" y="1944963"/>
                </a:cubicBezTo>
                <a:cubicBezTo>
                  <a:pt x="5573104" y="1946266"/>
                  <a:pt x="5569560" y="1945382"/>
                  <a:pt x="5566758" y="1943441"/>
                </a:cubicBezTo>
                <a:lnTo>
                  <a:pt x="5565857" y="1942445"/>
                </a:lnTo>
                <a:lnTo>
                  <a:pt x="5531534" y="1955208"/>
                </a:lnTo>
                <a:lnTo>
                  <a:pt x="5526552" y="1954799"/>
                </a:lnTo>
                <a:lnTo>
                  <a:pt x="5504723" y="1965811"/>
                </a:lnTo>
                <a:lnTo>
                  <a:pt x="5493156" y="1970063"/>
                </a:lnTo>
                <a:lnTo>
                  <a:pt x="5490486" y="1974227"/>
                </a:lnTo>
                <a:cubicBezTo>
                  <a:pt x="5487271" y="1977077"/>
                  <a:pt x="5482233" y="1979045"/>
                  <a:pt x="5473107" y="1979001"/>
                </a:cubicBezTo>
                <a:lnTo>
                  <a:pt x="5470885" y="1978432"/>
                </a:lnTo>
                <a:lnTo>
                  <a:pt x="5457393" y="1986525"/>
                </a:lnTo>
                <a:cubicBezTo>
                  <a:pt x="5453194" y="1989853"/>
                  <a:pt x="5449663" y="1993721"/>
                  <a:pt x="5447102" y="1998329"/>
                </a:cubicBezTo>
                <a:cubicBezTo>
                  <a:pt x="5386283" y="2017364"/>
                  <a:pt x="5223545" y="2015483"/>
                  <a:pt x="5159151" y="2029640"/>
                </a:cubicBezTo>
                <a:cubicBezTo>
                  <a:pt x="5141359" y="2036610"/>
                  <a:pt x="5090827" y="2076822"/>
                  <a:pt x="5098838" y="2062961"/>
                </a:cubicBezTo>
                <a:cubicBezTo>
                  <a:pt x="5047883" y="2099457"/>
                  <a:pt x="4922007" y="2111466"/>
                  <a:pt x="4860988" y="2135698"/>
                </a:cubicBezTo>
                <a:cubicBezTo>
                  <a:pt x="4805413" y="2152292"/>
                  <a:pt x="4784714" y="2158665"/>
                  <a:pt x="4765388" y="2162525"/>
                </a:cubicBezTo>
                <a:cubicBezTo>
                  <a:pt x="4758560" y="2161978"/>
                  <a:pt x="4751823" y="2160531"/>
                  <a:pt x="4745033" y="2158859"/>
                </a:cubicBezTo>
                <a:lnTo>
                  <a:pt x="4741475" y="2157998"/>
                </a:lnTo>
                <a:lnTo>
                  <a:pt x="4728247" y="2159526"/>
                </a:lnTo>
                <a:lnTo>
                  <a:pt x="4723263" y="2153742"/>
                </a:lnTo>
                <a:lnTo>
                  <a:pt x="4593061" y="2171597"/>
                </a:lnTo>
                <a:lnTo>
                  <a:pt x="4405765" y="2199902"/>
                </a:lnTo>
                <a:cubicBezTo>
                  <a:pt x="4403942" y="2198353"/>
                  <a:pt x="4402457" y="2196614"/>
                  <a:pt x="4401354" y="2194745"/>
                </a:cubicBezTo>
                <a:lnTo>
                  <a:pt x="4366646" y="2198564"/>
                </a:lnTo>
                <a:lnTo>
                  <a:pt x="4354009" y="2204984"/>
                </a:lnTo>
                <a:lnTo>
                  <a:pt x="4348284" y="2205270"/>
                </a:lnTo>
                <a:lnTo>
                  <a:pt x="4333906" y="2205251"/>
                </a:lnTo>
                <a:cubicBezTo>
                  <a:pt x="4326429" y="2204713"/>
                  <a:pt x="4318024" y="2203940"/>
                  <a:pt x="4308819" y="2203822"/>
                </a:cubicBezTo>
                <a:lnTo>
                  <a:pt x="4301210" y="2204456"/>
                </a:lnTo>
                <a:lnTo>
                  <a:pt x="4283095" y="2198177"/>
                </a:lnTo>
                <a:cubicBezTo>
                  <a:pt x="4269863" y="2193337"/>
                  <a:pt x="4259612" y="2190345"/>
                  <a:pt x="4250119" y="2196342"/>
                </a:cubicBezTo>
                <a:cubicBezTo>
                  <a:pt x="4230702" y="2190559"/>
                  <a:pt x="4213171" y="2166890"/>
                  <a:pt x="4189203" y="2178994"/>
                </a:cubicBezTo>
                <a:cubicBezTo>
                  <a:pt x="4194512" y="2165594"/>
                  <a:pt x="4160734" y="2183257"/>
                  <a:pt x="4154035" y="2171950"/>
                </a:cubicBezTo>
                <a:cubicBezTo>
                  <a:pt x="4150098" y="2162547"/>
                  <a:pt x="4138934" y="2165714"/>
                  <a:pt x="4129569" y="2163850"/>
                </a:cubicBezTo>
                <a:cubicBezTo>
                  <a:pt x="4121391" y="2155090"/>
                  <a:pt x="4076089" y="2154737"/>
                  <a:pt x="4061250" y="2159236"/>
                </a:cubicBezTo>
                <a:cubicBezTo>
                  <a:pt x="4020618" y="2177811"/>
                  <a:pt x="3978175" y="2144465"/>
                  <a:pt x="3945480" y="2158279"/>
                </a:cubicBezTo>
                <a:cubicBezTo>
                  <a:pt x="3936362" y="2159139"/>
                  <a:pt x="3928502" y="2158369"/>
                  <a:pt x="3921468" y="2156588"/>
                </a:cubicBezTo>
                <a:lnTo>
                  <a:pt x="3903348" y="2149220"/>
                </a:lnTo>
                <a:lnTo>
                  <a:pt x="3901342" y="2142355"/>
                </a:lnTo>
                <a:lnTo>
                  <a:pt x="3888539" y="2140476"/>
                </a:lnTo>
                <a:lnTo>
                  <a:pt x="3885662" y="2138740"/>
                </a:lnTo>
                <a:cubicBezTo>
                  <a:pt x="3880178" y="2135398"/>
                  <a:pt x="3874645" y="2132286"/>
                  <a:pt x="3868627" y="2130023"/>
                </a:cubicBezTo>
                <a:cubicBezTo>
                  <a:pt x="3859240" y="2159198"/>
                  <a:pt x="3815892" y="2115590"/>
                  <a:pt x="3819177" y="2142111"/>
                </a:cubicBezTo>
                <a:cubicBezTo>
                  <a:pt x="3784478" y="2134756"/>
                  <a:pt x="3796708" y="2161930"/>
                  <a:pt x="3769100" y="2131731"/>
                </a:cubicBezTo>
                <a:cubicBezTo>
                  <a:pt x="3702423" y="2139704"/>
                  <a:pt x="3625642" y="2109386"/>
                  <a:pt x="3562752" y="2131785"/>
                </a:cubicBezTo>
                <a:cubicBezTo>
                  <a:pt x="3576244" y="2120400"/>
                  <a:pt x="3560801" y="2104591"/>
                  <a:pt x="3541402" y="2106821"/>
                </a:cubicBezTo>
                <a:cubicBezTo>
                  <a:pt x="3592232" y="2061584"/>
                  <a:pt x="3356194" y="2115384"/>
                  <a:pt x="3365341" y="2077638"/>
                </a:cubicBezTo>
                <a:cubicBezTo>
                  <a:pt x="3303594" y="2079161"/>
                  <a:pt x="3221644" y="2111487"/>
                  <a:pt x="3170922" y="2115957"/>
                </a:cubicBezTo>
                <a:cubicBezTo>
                  <a:pt x="3166532" y="2119769"/>
                  <a:pt x="3161579" y="2122617"/>
                  <a:pt x="3156256" y="2124773"/>
                </a:cubicBezTo>
                <a:lnTo>
                  <a:pt x="3140298" y="2129182"/>
                </a:lnTo>
                <a:lnTo>
                  <a:pt x="3138514" y="2128069"/>
                </a:lnTo>
                <a:cubicBezTo>
                  <a:pt x="3130169" y="2125710"/>
                  <a:pt x="3124679" y="2126336"/>
                  <a:pt x="3120467" y="2128281"/>
                </a:cubicBezTo>
                <a:lnTo>
                  <a:pt x="3116175" y="2131633"/>
                </a:lnTo>
                <a:lnTo>
                  <a:pt x="3103685" y="2132814"/>
                </a:lnTo>
                <a:lnTo>
                  <a:pt x="3078794" y="2137935"/>
                </a:lnTo>
                <a:lnTo>
                  <a:pt x="3074407" y="2136274"/>
                </a:lnTo>
                <a:lnTo>
                  <a:pt x="3037285" y="2139919"/>
                </a:lnTo>
                <a:lnTo>
                  <a:pt x="3036901" y="2138726"/>
                </a:lnTo>
                <a:cubicBezTo>
                  <a:pt x="3035193" y="2136135"/>
                  <a:pt x="3032337" y="2134379"/>
                  <a:pt x="3026996" y="2134322"/>
                </a:cubicBezTo>
                <a:cubicBezTo>
                  <a:pt x="3037063" y="2116196"/>
                  <a:pt x="3024412" y="2127308"/>
                  <a:pt x="3007772" y="2128742"/>
                </a:cubicBezTo>
                <a:cubicBezTo>
                  <a:pt x="3019697" y="2100910"/>
                  <a:pt x="2971305" y="2115987"/>
                  <a:pt x="2965030" y="2100494"/>
                </a:cubicBezTo>
                <a:cubicBezTo>
                  <a:pt x="2952539" y="2102174"/>
                  <a:pt x="2939545" y="2103445"/>
                  <a:pt x="2926342" y="2104155"/>
                </a:cubicBezTo>
                <a:lnTo>
                  <a:pt x="2918608" y="2104215"/>
                </a:lnTo>
                <a:cubicBezTo>
                  <a:pt x="2918564" y="2104122"/>
                  <a:pt x="2918519" y="2104030"/>
                  <a:pt x="2918475" y="2103937"/>
                </a:cubicBezTo>
                <a:cubicBezTo>
                  <a:pt x="2916840" y="2103354"/>
                  <a:pt x="2914314" y="2103149"/>
                  <a:pt x="2910360" y="2103444"/>
                </a:cubicBezTo>
                <a:lnTo>
                  <a:pt x="2904507" y="2104326"/>
                </a:lnTo>
                <a:lnTo>
                  <a:pt x="2889503" y="2104443"/>
                </a:lnTo>
                <a:lnTo>
                  <a:pt x="2884480" y="2102626"/>
                </a:lnTo>
                <a:lnTo>
                  <a:pt x="2882689" y="2099228"/>
                </a:lnTo>
                <a:lnTo>
                  <a:pt x="2881291" y="2099618"/>
                </a:lnTo>
                <a:cubicBezTo>
                  <a:pt x="2870663" y="2105606"/>
                  <a:pt x="2867338" y="2114210"/>
                  <a:pt x="2853979" y="2090388"/>
                </a:cubicBezTo>
                <a:cubicBezTo>
                  <a:pt x="2829652" y="2100099"/>
                  <a:pt x="2824975" y="2085577"/>
                  <a:pt x="2791790" y="2080332"/>
                </a:cubicBezTo>
                <a:cubicBezTo>
                  <a:pt x="2777850" y="2089504"/>
                  <a:pt x="2766709" y="2086170"/>
                  <a:pt x="2755844" y="2078874"/>
                </a:cubicBezTo>
                <a:cubicBezTo>
                  <a:pt x="2723488" y="2083049"/>
                  <a:pt x="2694065" y="2072780"/>
                  <a:pt x="2657742" y="2070179"/>
                </a:cubicBezTo>
                <a:cubicBezTo>
                  <a:pt x="2618372" y="2082020"/>
                  <a:pt x="2598368" y="2060559"/>
                  <a:pt x="2559549" y="2057873"/>
                </a:cubicBezTo>
                <a:cubicBezTo>
                  <a:pt x="2525789" y="2078403"/>
                  <a:pt x="2531908" y="2039838"/>
                  <a:pt x="2512054" y="2031671"/>
                </a:cubicBezTo>
                <a:lnTo>
                  <a:pt x="2506437" y="2030918"/>
                </a:lnTo>
                <a:lnTo>
                  <a:pt x="2491752" y="2033906"/>
                </a:lnTo>
                <a:lnTo>
                  <a:pt x="2486338" y="2035862"/>
                </a:lnTo>
                <a:cubicBezTo>
                  <a:pt x="2482568" y="2036899"/>
                  <a:pt x="2480011" y="2037191"/>
                  <a:pt x="2478186" y="2036953"/>
                </a:cubicBezTo>
                <a:lnTo>
                  <a:pt x="2477950" y="2036715"/>
                </a:lnTo>
                <a:lnTo>
                  <a:pt x="2470381" y="2038256"/>
                </a:lnTo>
                <a:cubicBezTo>
                  <a:pt x="2457686" y="2041461"/>
                  <a:pt x="2445410" y="2045155"/>
                  <a:pt x="2433781" y="2049140"/>
                </a:cubicBezTo>
                <a:cubicBezTo>
                  <a:pt x="2421781" y="2035703"/>
                  <a:pt x="2379959" y="2059234"/>
                  <a:pt x="2381172" y="2030645"/>
                </a:cubicBezTo>
                <a:cubicBezTo>
                  <a:pt x="2365380" y="2035192"/>
                  <a:pt x="2357148" y="2048120"/>
                  <a:pt x="2360198" y="2029059"/>
                </a:cubicBezTo>
                <a:cubicBezTo>
                  <a:pt x="2354933" y="2030031"/>
                  <a:pt x="2351467" y="2028919"/>
                  <a:pt x="2348815" y="2026798"/>
                </a:cubicBezTo>
                <a:lnTo>
                  <a:pt x="2347988" y="2025745"/>
                </a:lnTo>
                <a:lnTo>
                  <a:pt x="2312920" y="2036311"/>
                </a:lnTo>
                <a:lnTo>
                  <a:pt x="2307986" y="2035583"/>
                </a:lnTo>
                <a:lnTo>
                  <a:pt x="2285481" y="2045197"/>
                </a:lnTo>
                <a:lnTo>
                  <a:pt x="2273666" y="2048710"/>
                </a:lnTo>
                <a:lnTo>
                  <a:pt x="2270719" y="2052702"/>
                </a:lnTo>
                <a:cubicBezTo>
                  <a:pt x="2267315" y="2055347"/>
                  <a:pt x="2262161" y="2056992"/>
                  <a:pt x="2253080" y="2056363"/>
                </a:cubicBezTo>
                <a:lnTo>
                  <a:pt x="2250906" y="2055654"/>
                </a:lnTo>
                <a:lnTo>
                  <a:pt x="2236905" y="2062882"/>
                </a:lnTo>
                <a:cubicBezTo>
                  <a:pt x="2232493" y="2065942"/>
                  <a:pt x="2228705" y="2069583"/>
                  <a:pt x="2225830" y="2074027"/>
                </a:cubicBezTo>
                <a:cubicBezTo>
                  <a:pt x="2173117" y="2059597"/>
                  <a:pt x="2128486" y="2085502"/>
                  <a:pt x="2073776" y="2089244"/>
                </a:cubicBezTo>
                <a:cubicBezTo>
                  <a:pt x="2046050" y="2059365"/>
                  <a:pt x="1957570" y="2112693"/>
                  <a:pt x="1948256" y="2146616"/>
                </a:cubicBezTo>
                <a:cubicBezTo>
                  <a:pt x="1943005" y="2109192"/>
                  <a:pt x="1832736" y="2206239"/>
                  <a:pt x="1865582" y="2153738"/>
                </a:cubicBezTo>
                <a:cubicBezTo>
                  <a:pt x="1847376" y="2159567"/>
                  <a:pt x="1826258" y="2147592"/>
                  <a:pt x="1835210" y="2134244"/>
                </a:cubicBezTo>
                <a:cubicBezTo>
                  <a:pt x="1781916" y="2167476"/>
                  <a:pt x="1695112" y="2153556"/>
                  <a:pt x="1632661" y="2173882"/>
                </a:cubicBezTo>
                <a:cubicBezTo>
                  <a:pt x="1594177" y="2150642"/>
                  <a:pt x="1616426" y="2173975"/>
                  <a:pt x="1579590" y="2173680"/>
                </a:cubicBezTo>
                <a:cubicBezTo>
                  <a:pt x="1592812" y="2198112"/>
                  <a:pt x="1533818" y="2165220"/>
                  <a:pt x="1535601" y="2194590"/>
                </a:cubicBezTo>
                <a:cubicBezTo>
                  <a:pt x="1528840" y="2193608"/>
                  <a:pt x="1522236" y="2191728"/>
                  <a:pt x="1515594" y="2189622"/>
                </a:cubicBezTo>
                <a:lnTo>
                  <a:pt x="1512113" y="2188534"/>
                </a:lnTo>
                <a:lnTo>
                  <a:pt x="1498838" y="2189213"/>
                </a:lnTo>
                <a:lnTo>
                  <a:pt x="1494279" y="2183112"/>
                </a:lnTo>
                <a:lnTo>
                  <a:pt x="1473714" y="2179625"/>
                </a:lnTo>
                <a:cubicBezTo>
                  <a:pt x="1466138" y="2179292"/>
                  <a:pt x="1458132" y="2180071"/>
                  <a:pt x="1449503" y="2182633"/>
                </a:cubicBezTo>
                <a:lnTo>
                  <a:pt x="1266687" y="2212688"/>
                </a:lnTo>
                <a:cubicBezTo>
                  <a:pt x="1256792" y="2212722"/>
                  <a:pt x="1247024" y="2217857"/>
                  <a:pt x="1239614" y="2209727"/>
                </a:cubicBezTo>
                <a:cubicBezTo>
                  <a:pt x="1228778" y="2200326"/>
                  <a:pt x="1202276" y="2223497"/>
                  <a:pt x="1202436" y="2209817"/>
                </a:cubicBezTo>
                <a:cubicBezTo>
                  <a:pt x="1183471" y="2225854"/>
                  <a:pt x="1157340" y="2206849"/>
                  <a:pt x="1136097" y="2205112"/>
                </a:cubicBezTo>
                <a:cubicBezTo>
                  <a:pt x="1100396" y="2209415"/>
                  <a:pt x="1013922" y="2231219"/>
                  <a:pt x="988232" y="2235635"/>
                </a:cubicBezTo>
                <a:cubicBezTo>
                  <a:pt x="986445" y="2234079"/>
                  <a:pt x="984332" y="2232722"/>
                  <a:pt x="981959" y="2231607"/>
                </a:cubicBezTo>
                <a:cubicBezTo>
                  <a:pt x="968170" y="2225130"/>
                  <a:pt x="948759" y="2228043"/>
                  <a:pt x="938600" y="2238113"/>
                </a:cubicBezTo>
                <a:cubicBezTo>
                  <a:pt x="888371" y="2272824"/>
                  <a:pt x="837950" y="2280135"/>
                  <a:pt x="791788" y="2293224"/>
                </a:cubicBezTo>
                <a:cubicBezTo>
                  <a:pt x="739035" y="2305159"/>
                  <a:pt x="769009" y="2269676"/>
                  <a:pt x="706914" y="2305046"/>
                </a:cubicBezTo>
                <a:cubicBezTo>
                  <a:pt x="697882" y="2295919"/>
                  <a:pt x="689339" y="2296797"/>
                  <a:pt x="675971" y="2304030"/>
                </a:cubicBezTo>
                <a:cubicBezTo>
                  <a:pt x="650201" y="2309060"/>
                  <a:pt x="647591" y="2282853"/>
                  <a:pt x="624180" y="2302650"/>
                </a:cubicBezTo>
                <a:cubicBezTo>
                  <a:pt x="626400" y="2287987"/>
                  <a:pt x="574045" y="2305175"/>
                  <a:pt x="583453" y="2288788"/>
                </a:cubicBezTo>
                <a:cubicBezTo>
                  <a:pt x="564313" y="2278832"/>
                  <a:pt x="559671" y="2301039"/>
                  <a:pt x="540946" y="2292721"/>
                </a:cubicBezTo>
                <a:cubicBezTo>
                  <a:pt x="521576" y="2293191"/>
                  <a:pt x="554439" y="2305843"/>
                  <a:pt x="533680" y="2310233"/>
                </a:cubicBezTo>
                <a:cubicBezTo>
                  <a:pt x="508069" y="2313043"/>
                  <a:pt x="512638" y="2338541"/>
                  <a:pt x="487366" y="2309053"/>
                </a:cubicBezTo>
                <a:cubicBezTo>
                  <a:pt x="462164" y="2321083"/>
                  <a:pt x="454441" y="2307251"/>
                  <a:pt x="416820" y="2305443"/>
                </a:cubicBezTo>
                <a:cubicBezTo>
                  <a:pt x="403012" y="2315890"/>
                  <a:pt x="390105" y="2313733"/>
                  <a:pt x="376805" y="2307647"/>
                </a:cubicBezTo>
                <a:cubicBezTo>
                  <a:pt x="341751" y="2315035"/>
                  <a:pt x="307408" y="2307897"/>
                  <a:pt x="266777" y="2309012"/>
                </a:cubicBezTo>
                <a:cubicBezTo>
                  <a:pt x="225310" y="2324664"/>
                  <a:pt x="199419" y="2305548"/>
                  <a:pt x="156013" y="2306832"/>
                </a:cubicBezTo>
                <a:cubicBezTo>
                  <a:pt x="117457" y="2333851"/>
                  <a:pt x="122965" y="2279562"/>
                  <a:pt x="87258" y="2285511"/>
                </a:cubicBezTo>
                <a:cubicBezTo>
                  <a:pt x="38977" y="2309189"/>
                  <a:pt x="74043" y="2277969"/>
                  <a:pt x="23798" y="2281822"/>
                </a:cubicBezTo>
                <a:lnTo>
                  <a:pt x="0" y="2285369"/>
                </a:lnTo>
                <a:lnTo>
                  <a:pt x="0"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bg2"/>
              </a:solidFill>
            </a:endParaRPr>
          </a:p>
        </p:txBody>
      </p:sp>
      <p:sp>
        <p:nvSpPr>
          <p:cNvPr id="2" name="Title 1">
            <a:extLst>
              <a:ext uri="{FF2B5EF4-FFF2-40B4-BE49-F238E27FC236}">
                <a16:creationId xmlns:a16="http://schemas.microsoft.com/office/drawing/2014/main" id="{27BF6358-0A15-4220-BBA5-1A5CDA4104D6}"/>
              </a:ext>
            </a:extLst>
          </p:cNvPr>
          <p:cNvSpPr>
            <a:spLocks noGrp="1"/>
          </p:cNvSpPr>
          <p:nvPr>
            <p:ph type="title"/>
          </p:nvPr>
        </p:nvSpPr>
        <p:spPr>
          <a:xfrm>
            <a:off x="497973" y="393380"/>
            <a:ext cx="7655427" cy="739881"/>
          </a:xfrm>
          <a:prstGeom prst="ellipse">
            <a:avLst/>
          </a:prstGeom>
        </p:spPr>
        <p:txBody>
          <a:bodyPr vert="horz" lIns="91440" tIns="45720" rIns="91440" bIns="45720" rtlCol="0" anchor="b">
            <a:normAutofit/>
          </a:bodyPr>
          <a:lstStyle/>
          <a:p>
            <a:r>
              <a:rPr lang="en-US" sz="3100" dirty="0" err="1"/>
              <a:t>Ivars</a:t>
            </a:r>
            <a:r>
              <a:rPr lang="en-US" sz="3100" dirty="0"/>
              <a:t> liv </a:t>
            </a:r>
            <a:r>
              <a:rPr lang="en-US" sz="3100" dirty="0" err="1"/>
              <a:t>i</a:t>
            </a:r>
            <a:r>
              <a:rPr lang="en-US" sz="3100" dirty="0"/>
              <a:t> 1942</a:t>
            </a:r>
          </a:p>
        </p:txBody>
      </p:sp>
      <p:sp>
        <p:nvSpPr>
          <p:cNvPr id="51" name="Freeform: Shape 50">
            <a:extLst>
              <a:ext uri="{FF2B5EF4-FFF2-40B4-BE49-F238E27FC236}">
                <a16:creationId xmlns:a16="http://schemas.microsoft.com/office/drawing/2014/main" id="{CFDF195F-784B-4D00-8C92-6FC1B0499E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07088" y="6277971"/>
            <a:ext cx="6884912" cy="580030"/>
          </a:xfrm>
          <a:custGeom>
            <a:avLst/>
            <a:gdLst>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127968 w 6884912"/>
              <a:gd name="connsiteY58" fmla="*/ 287613 h 1161397"/>
              <a:gd name="connsiteX59" fmla="*/ 3222191 w 6884912"/>
              <a:gd name="connsiteY59" fmla="*/ 307887 h 1161397"/>
              <a:gd name="connsiteX60" fmla="*/ 3227953 w 6884912"/>
              <a:gd name="connsiteY60" fmla="*/ 297650 h 1161397"/>
              <a:gd name="connsiteX61" fmla="*/ 3287859 w 6884912"/>
              <a:gd name="connsiteY61" fmla="*/ 287558 h 1161397"/>
              <a:gd name="connsiteX62" fmla="*/ 3510042 w 6884912"/>
              <a:gd name="connsiteY62" fmla="*/ 311820 h 1161397"/>
              <a:gd name="connsiteX63" fmla="*/ 3626773 w 6884912"/>
              <a:gd name="connsiteY63" fmla="*/ 290452 h 1161397"/>
              <a:gd name="connsiteX64" fmla="*/ 3666217 w 6884912"/>
              <a:gd name="connsiteY64" fmla="*/ 273255 h 1161397"/>
              <a:gd name="connsiteX65" fmla="*/ 3732427 w 6884912"/>
              <a:gd name="connsiteY65" fmla="*/ 245039 h 1161397"/>
              <a:gd name="connsiteX66" fmla="*/ 3777022 w 6884912"/>
              <a:gd name="connsiteY66" fmla="*/ 200276 h 1161397"/>
              <a:gd name="connsiteX67" fmla="*/ 3791246 w 6884912"/>
              <a:gd name="connsiteY67" fmla="*/ 189996 h 1161397"/>
              <a:gd name="connsiteX68" fmla="*/ 3819864 w 6884912"/>
              <a:gd name="connsiteY68" fmla="*/ 194605 h 1161397"/>
              <a:gd name="connsiteX69" fmla="*/ 3830398 w 6884912"/>
              <a:gd name="connsiteY69" fmla="*/ 188383 h 1161397"/>
              <a:gd name="connsiteX70" fmla="*/ 3834360 w 6884912"/>
              <a:gd name="connsiteY70" fmla="*/ 188992 h 1161397"/>
              <a:gd name="connsiteX71" fmla="*/ 3843715 w 6884912"/>
              <a:gd name="connsiteY71" fmla="*/ 188752 h 1161397"/>
              <a:gd name="connsiteX72" fmla="*/ 3842609 w 6884912"/>
              <a:gd name="connsiteY72" fmla="*/ 197386 h 1161397"/>
              <a:gd name="connsiteX73" fmla="*/ 3853961 w 6884912"/>
              <a:gd name="connsiteY73" fmla="*/ 213380 h 1161397"/>
              <a:gd name="connsiteX74" fmla="*/ 3907640 w 6884912"/>
              <a:gd name="connsiteY74" fmla="*/ 207568 h 1161397"/>
              <a:gd name="connsiteX75" fmla="*/ 3910449 w 6884912"/>
              <a:gd name="connsiteY75" fmla="*/ 197808 h 1161397"/>
              <a:gd name="connsiteX76" fmla="*/ 3917197 w 6884912"/>
              <a:gd name="connsiteY76" fmla="*/ 196121 h 1161397"/>
              <a:gd name="connsiteX77" fmla="*/ 3922400 w 6884912"/>
              <a:gd name="connsiteY77" fmla="*/ 205056 h 1161397"/>
              <a:gd name="connsiteX78" fmla="*/ 4013061 w 6884912"/>
              <a:gd name="connsiteY78" fmla="*/ 224874 h 1161397"/>
              <a:gd name="connsiteX79" fmla="*/ 4134285 w 6884912"/>
              <a:gd name="connsiteY79" fmla="*/ 235592 h 1161397"/>
              <a:gd name="connsiteX80" fmla="*/ 4220717 w 6884912"/>
              <a:gd name="connsiteY80" fmla="*/ 192946 h 1161397"/>
              <a:gd name="connsiteX81" fmla="*/ 4228802 w 6884912"/>
              <a:gd name="connsiteY81" fmla="*/ 201468 h 1161397"/>
              <a:gd name="connsiteX82" fmla="*/ 4289361 w 6884912"/>
              <a:gd name="connsiteY82" fmla="*/ 196642 h 1161397"/>
              <a:gd name="connsiteX83" fmla="*/ 4498913 w 6884912"/>
              <a:gd name="connsiteY83" fmla="*/ 118915 h 1161397"/>
              <a:gd name="connsiteX84" fmla="*/ 4617330 w 6884912"/>
              <a:gd name="connsiteY84" fmla="*/ 111163 h 1161397"/>
              <a:gd name="connsiteX85" fmla="*/ 4659778 w 6884912"/>
              <a:gd name="connsiteY85" fmla="*/ 118219 h 1161397"/>
              <a:gd name="connsiteX86" fmla="*/ 4730870 w 6884912"/>
              <a:gd name="connsiteY86" fmla="*/ 129432 h 1161397"/>
              <a:gd name="connsiteX87" fmla="*/ 4785037 w 6884912"/>
              <a:gd name="connsiteY87" fmla="*/ 161964 h 1161397"/>
              <a:gd name="connsiteX88" fmla="*/ 4844073 w 6884912"/>
              <a:gd name="connsiteY88" fmla="*/ 161768 h 1161397"/>
              <a:gd name="connsiteX89" fmla="*/ 4856454 w 6884912"/>
              <a:gd name="connsiteY89" fmla="*/ 130488 h 1161397"/>
              <a:gd name="connsiteX90" fmla="*/ 4920038 w 6884912"/>
              <a:gd name="connsiteY90" fmla="*/ 140418 h 1161397"/>
              <a:gd name="connsiteX91" fmla="*/ 5016639 w 6884912"/>
              <a:gd name="connsiteY91" fmla="*/ 158905 h 1161397"/>
              <a:gd name="connsiteX92" fmla="*/ 5072009 w 6884912"/>
              <a:gd name="connsiteY92" fmla="*/ 161502 h 1161397"/>
              <a:gd name="connsiteX93" fmla="*/ 5223626 w 6884912"/>
              <a:gd name="connsiteY93" fmla="*/ 177356 h 1161397"/>
              <a:gd name="connsiteX94" fmla="*/ 5375773 w 6884912"/>
              <a:gd name="connsiteY94" fmla="*/ 199913 h 1161397"/>
              <a:gd name="connsiteX95" fmla="*/ 5467502 w 6884912"/>
              <a:gd name="connsiteY95" fmla="*/ 250963 h 1161397"/>
              <a:gd name="connsiteX96" fmla="*/ 5592395 w 6884912"/>
              <a:gd name="connsiteY96" fmla="*/ 265434 h 1161397"/>
              <a:gd name="connsiteX97" fmla="*/ 5613532 w 6884912"/>
              <a:gd name="connsiteY97" fmla="*/ 273379 h 1161397"/>
              <a:gd name="connsiteX98" fmla="*/ 5642173 w 6884912"/>
              <a:gd name="connsiteY98" fmla="*/ 266904 h 1161397"/>
              <a:gd name="connsiteX99" fmla="*/ 5756910 w 6884912"/>
              <a:gd name="connsiteY99" fmla="*/ 239211 h 1161397"/>
              <a:gd name="connsiteX100" fmla="*/ 5846667 w 6884912"/>
              <a:gd name="connsiteY100" fmla="*/ 201786 h 1161397"/>
              <a:gd name="connsiteX101" fmla="*/ 5960732 w 6884912"/>
              <a:gd name="connsiteY101" fmla="*/ 220708 h 1161397"/>
              <a:gd name="connsiteX102" fmla="*/ 6029542 w 6884912"/>
              <a:gd name="connsiteY102" fmla="*/ 210339 h 1161397"/>
              <a:gd name="connsiteX103" fmla="*/ 6141123 w 6884912"/>
              <a:gd name="connsiteY103" fmla="*/ 159923 h 1161397"/>
              <a:gd name="connsiteX104" fmla="*/ 6290640 w 6884912"/>
              <a:gd name="connsiteY104" fmla="*/ 167441 h 1161397"/>
              <a:gd name="connsiteX105" fmla="*/ 6322806 w 6884912"/>
              <a:gd name="connsiteY105" fmla="*/ 213293 h 1161397"/>
              <a:gd name="connsiteX106" fmla="*/ 6364914 w 6884912"/>
              <a:gd name="connsiteY106" fmla="*/ 240140 h 1161397"/>
              <a:gd name="connsiteX107" fmla="*/ 6380420 w 6884912"/>
              <a:gd name="connsiteY107" fmla="*/ 173195 h 1161397"/>
              <a:gd name="connsiteX108" fmla="*/ 6507891 w 6884912"/>
              <a:gd name="connsiteY108" fmla="*/ 118474 h 1161397"/>
              <a:gd name="connsiteX109" fmla="*/ 6571807 w 6884912"/>
              <a:gd name="connsiteY109" fmla="*/ 98636 h 1161397"/>
              <a:gd name="connsiteX110" fmla="*/ 6671880 w 6884912"/>
              <a:gd name="connsiteY110" fmla="*/ 82931 h 1161397"/>
              <a:gd name="connsiteX111" fmla="*/ 6702266 w 6884912"/>
              <a:gd name="connsiteY111" fmla="*/ 75470 h 1161397"/>
              <a:gd name="connsiteX112" fmla="*/ 6845802 w 6884912"/>
              <a:gd name="connsiteY112" fmla="*/ 24496 h 116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6884912" h="1161397">
                <a:moveTo>
                  <a:pt x="6884912" y="0"/>
                </a:moveTo>
                <a:lnTo>
                  <a:pt x="6884912" y="1161397"/>
                </a:lnTo>
                <a:lnTo>
                  <a:pt x="0" y="1161397"/>
                </a:lnTo>
                <a:lnTo>
                  <a:pt x="27135" y="1147460"/>
                </a:lnTo>
                <a:cubicBezTo>
                  <a:pt x="57431" y="1167048"/>
                  <a:pt x="61886" y="1135904"/>
                  <a:pt x="115388" y="1159043"/>
                </a:cubicBezTo>
                <a:cubicBezTo>
                  <a:pt x="116121" y="1155340"/>
                  <a:pt x="117370" y="1151777"/>
                  <a:pt x="119094" y="1148463"/>
                </a:cubicBezTo>
                <a:cubicBezTo>
                  <a:pt x="129121" y="1129214"/>
                  <a:pt x="152727" y="1122391"/>
                  <a:pt x="171824" y="1133224"/>
                </a:cubicBezTo>
                <a:cubicBezTo>
                  <a:pt x="254344" y="1161369"/>
                  <a:pt x="315458" y="1143220"/>
                  <a:pt x="376455" y="1137381"/>
                </a:cubicBezTo>
                <a:cubicBezTo>
                  <a:pt x="443775" y="1125614"/>
                  <a:pt x="382885" y="1083927"/>
                  <a:pt x="478946" y="1106011"/>
                </a:cubicBezTo>
                <a:cubicBezTo>
                  <a:pt x="481662" y="1085172"/>
                  <a:pt x="491731" y="1081489"/>
                  <a:pt x="512111" y="1085599"/>
                </a:cubicBezTo>
                <a:cubicBezTo>
                  <a:pt x="544368" y="1078502"/>
                  <a:pt x="526559" y="1032754"/>
                  <a:pt x="567875" y="1051976"/>
                </a:cubicBezTo>
                <a:cubicBezTo>
                  <a:pt x="553871" y="1028602"/>
                  <a:pt x="624901" y="1025930"/>
                  <a:pt x="601644" y="1003997"/>
                </a:cubicBezTo>
                <a:cubicBezTo>
                  <a:pt x="614803" y="975652"/>
                  <a:pt x="637415" y="1010272"/>
                  <a:pt x="651408" y="984938"/>
                </a:cubicBezTo>
                <a:cubicBezTo>
                  <a:pt x="673042" y="974024"/>
                  <a:pt x="646948" y="1015207"/>
                  <a:pt x="673197" y="1010060"/>
                </a:cubicBezTo>
                <a:cubicBezTo>
                  <a:pt x="703527" y="999318"/>
                  <a:pt x="718626" y="1045053"/>
                  <a:pt x="723108" y="980081"/>
                </a:cubicBezTo>
                <a:cubicBezTo>
                  <a:pt x="760262" y="985126"/>
                  <a:pt x="757827" y="957145"/>
                  <a:pt x="797699" y="931362"/>
                </a:cubicBezTo>
                <a:cubicBezTo>
                  <a:pt x="821097" y="940623"/>
                  <a:pt x="833565" y="929189"/>
                  <a:pt x="843359" y="910894"/>
                </a:cubicBezTo>
                <a:cubicBezTo>
                  <a:pt x="887668" y="902160"/>
                  <a:pt x="919738" y="869376"/>
                  <a:pt x="965215" y="846701"/>
                </a:cubicBezTo>
                <a:cubicBezTo>
                  <a:pt x="1023081" y="848019"/>
                  <a:pt x="1036422" y="800154"/>
                  <a:pt x="1085080" y="776086"/>
                </a:cubicBezTo>
                <a:cubicBezTo>
                  <a:pt x="1140763" y="795544"/>
                  <a:pt x="1110309" y="730471"/>
                  <a:pt x="1131224" y="706160"/>
                </a:cubicBezTo>
                <a:lnTo>
                  <a:pt x="1138051" y="702034"/>
                </a:lnTo>
                <a:lnTo>
                  <a:pt x="1158800" y="700004"/>
                </a:lnTo>
                <a:lnTo>
                  <a:pt x="1166947" y="700762"/>
                </a:lnTo>
                <a:cubicBezTo>
                  <a:pt x="1172432" y="700717"/>
                  <a:pt x="1175913" y="699961"/>
                  <a:pt x="1178135" y="698631"/>
                </a:cubicBezTo>
                <a:lnTo>
                  <a:pt x="1178301" y="698094"/>
                </a:lnTo>
                <a:lnTo>
                  <a:pt x="1188995" y="697048"/>
                </a:lnTo>
                <a:cubicBezTo>
                  <a:pt x="1207294" y="696390"/>
                  <a:pt x="1225337" y="696802"/>
                  <a:pt x="1242716" y="698052"/>
                </a:cubicBezTo>
                <a:cubicBezTo>
                  <a:pt x="1250387" y="668345"/>
                  <a:pt x="1318259" y="689091"/>
                  <a:pt x="1299977" y="639196"/>
                </a:cubicBezTo>
                <a:cubicBezTo>
                  <a:pt x="1323072" y="639367"/>
                  <a:pt x="1341279" y="658105"/>
                  <a:pt x="1326190" y="625955"/>
                </a:cubicBezTo>
                <a:cubicBezTo>
                  <a:pt x="1333572" y="625050"/>
                  <a:pt x="1337406" y="621362"/>
                  <a:pt x="1339600" y="616295"/>
                </a:cubicBezTo>
                <a:lnTo>
                  <a:pt x="1340054" y="614022"/>
                </a:lnTo>
                <a:lnTo>
                  <a:pt x="1391606" y="615229"/>
                </a:lnTo>
                <a:lnTo>
                  <a:pt x="1397565" y="611490"/>
                </a:lnTo>
                <a:lnTo>
                  <a:pt x="1432302" y="617267"/>
                </a:lnTo>
                <a:lnTo>
                  <a:pt x="1449644" y="617591"/>
                </a:lnTo>
                <a:lnTo>
                  <a:pt x="1455793" y="623174"/>
                </a:lnTo>
                <a:cubicBezTo>
                  <a:pt x="1461744" y="626151"/>
                  <a:pt x="1469373" y="626493"/>
                  <a:pt x="1480758" y="620863"/>
                </a:cubicBezTo>
                <a:lnTo>
                  <a:pt x="1483154" y="618527"/>
                </a:lnTo>
                <a:lnTo>
                  <a:pt x="1505495" y="624325"/>
                </a:lnTo>
                <a:cubicBezTo>
                  <a:pt x="1512992" y="627532"/>
                  <a:pt x="1520025" y="632078"/>
                  <a:pt x="1526340" y="638496"/>
                </a:cubicBezTo>
                <a:cubicBezTo>
                  <a:pt x="1586113" y="586768"/>
                  <a:pt x="1659006" y="610309"/>
                  <a:pt x="1731986" y="589682"/>
                </a:cubicBezTo>
                <a:cubicBezTo>
                  <a:pt x="1750397" y="523106"/>
                  <a:pt x="1896056" y="573257"/>
                  <a:pt x="1927935" y="628540"/>
                </a:cubicBezTo>
                <a:cubicBezTo>
                  <a:pt x="1912854" y="559823"/>
                  <a:pt x="2112261" y="676347"/>
                  <a:pt x="2039075" y="599964"/>
                </a:cubicBezTo>
                <a:cubicBezTo>
                  <a:pt x="2066036" y="601198"/>
                  <a:pt x="2086366" y="569532"/>
                  <a:pt x="2066980" y="550413"/>
                </a:cubicBezTo>
                <a:cubicBezTo>
                  <a:pt x="2155364" y="582582"/>
                  <a:pt x="2259548" y="514786"/>
                  <a:pt x="2352236" y="519602"/>
                </a:cubicBezTo>
                <a:cubicBezTo>
                  <a:pt x="2388450" y="459394"/>
                  <a:pt x="2373298" y="511682"/>
                  <a:pt x="2420791" y="492826"/>
                </a:cubicBezTo>
                <a:cubicBezTo>
                  <a:pt x="2417962" y="542563"/>
                  <a:pt x="2475071" y="455098"/>
                  <a:pt x="2489932" y="507864"/>
                </a:cubicBezTo>
                <a:cubicBezTo>
                  <a:pt x="2498105" y="502761"/>
                  <a:pt x="2505553" y="496153"/>
                  <a:pt x="2512917" y="489127"/>
                </a:cubicBezTo>
                <a:lnTo>
                  <a:pt x="2516783" y="485473"/>
                </a:lnTo>
                <a:lnTo>
                  <a:pt x="2534360" y="480064"/>
                </a:lnTo>
                <a:lnTo>
                  <a:pt x="2536691" y="467018"/>
                </a:lnTo>
                <a:lnTo>
                  <a:pt x="2561265" y="450623"/>
                </a:lnTo>
                <a:cubicBezTo>
                  <a:pt x="2570872" y="446262"/>
                  <a:pt x="2581686" y="443655"/>
                  <a:pt x="2594349" y="443884"/>
                </a:cubicBezTo>
                <a:cubicBezTo>
                  <a:pt x="2640435" y="464638"/>
                  <a:pt x="2696955" y="396361"/>
                  <a:pt x="2754324" y="424766"/>
                </a:cubicBezTo>
                <a:cubicBezTo>
                  <a:pt x="2775130" y="430896"/>
                  <a:pt x="2837731" y="423458"/>
                  <a:pt x="2848470" y="405966"/>
                </a:cubicBezTo>
                <a:cubicBezTo>
                  <a:pt x="2861295" y="401100"/>
                  <a:pt x="2876936" y="405309"/>
                  <a:pt x="2881772" y="387260"/>
                </a:cubicBezTo>
                <a:cubicBezTo>
                  <a:pt x="2890299" y="365261"/>
                  <a:pt x="2938134" y="392997"/>
                  <a:pt x="2929932" y="368912"/>
                </a:cubicBezTo>
                <a:cubicBezTo>
                  <a:pt x="2963844" y="387799"/>
                  <a:pt x="2986550" y="341223"/>
                  <a:pt x="3013020" y="327578"/>
                </a:cubicBezTo>
                <a:cubicBezTo>
                  <a:pt x="3040041" y="346996"/>
                  <a:pt x="3068934" y="299222"/>
                  <a:pt x="3127968" y="287613"/>
                </a:cubicBezTo>
                <a:cubicBezTo>
                  <a:pt x="3157770" y="310215"/>
                  <a:pt x="3167695" y="279445"/>
                  <a:pt x="3222191" y="307887"/>
                </a:cubicBezTo>
                <a:cubicBezTo>
                  <a:pt x="3223593" y="304249"/>
                  <a:pt x="3225533" y="300801"/>
                  <a:pt x="3227953" y="297650"/>
                </a:cubicBezTo>
                <a:cubicBezTo>
                  <a:pt x="3242008" y="279345"/>
                  <a:pt x="3268831" y="274825"/>
                  <a:pt x="3287859" y="287558"/>
                </a:cubicBezTo>
                <a:cubicBezTo>
                  <a:pt x="3373144" y="323866"/>
                  <a:pt x="3442657" y="311681"/>
                  <a:pt x="3510042" y="311820"/>
                </a:cubicBezTo>
                <a:cubicBezTo>
                  <a:pt x="3585274" y="306641"/>
                  <a:pt x="3525753" y="258887"/>
                  <a:pt x="3626773" y="290452"/>
                </a:cubicBezTo>
                <a:cubicBezTo>
                  <a:pt x="3633124" y="269835"/>
                  <a:pt x="3644693" y="267134"/>
                  <a:pt x="3666217" y="273255"/>
                </a:cubicBezTo>
                <a:cubicBezTo>
                  <a:pt x="3702502" y="269310"/>
                  <a:pt x="3690563" y="221720"/>
                  <a:pt x="3732427" y="245039"/>
                </a:cubicBezTo>
                <a:cubicBezTo>
                  <a:pt x="3720985" y="220241"/>
                  <a:pt x="3798776" y="224539"/>
                  <a:pt x="3777022" y="200276"/>
                </a:cubicBezTo>
                <a:cubicBezTo>
                  <a:pt x="3781759" y="193499"/>
                  <a:pt x="3786499" y="190723"/>
                  <a:pt x="3791246" y="189996"/>
                </a:cubicBezTo>
                <a:cubicBezTo>
                  <a:pt x="3800740" y="188542"/>
                  <a:pt x="3810265" y="195284"/>
                  <a:pt x="3819864" y="194605"/>
                </a:cubicBezTo>
                <a:lnTo>
                  <a:pt x="3830398" y="188383"/>
                </a:lnTo>
                <a:lnTo>
                  <a:pt x="3834360" y="188992"/>
                </a:lnTo>
                <a:lnTo>
                  <a:pt x="3843715" y="188752"/>
                </a:lnTo>
                <a:lnTo>
                  <a:pt x="3842609" y="197386"/>
                </a:lnTo>
                <a:cubicBezTo>
                  <a:pt x="3840673" y="205638"/>
                  <a:pt x="3839248" y="214671"/>
                  <a:pt x="3853961" y="213380"/>
                </a:cubicBezTo>
                <a:cubicBezTo>
                  <a:pt x="3884396" y="206569"/>
                  <a:pt x="3895082" y="241941"/>
                  <a:pt x="3907640" y="207568"/>
                </a:cubicBezTo>
                <a:lnTo>
                  <a:pt x="3910449" y="197808"/>
                </a:lnTo>
                <a:lnTo>
                  <a:pt x="3917197" y="196121"/>
                </a:lnTo>
                <a:cubicBezTo>
                  <a:pt x="3920833" y="196372"/>
                  <a:pt x="3922919" y="198717"/>
                  <a:pt x="3922400" y="205056"/>
                </a:cubicBezTo>
                <a:cubicBezTo>
                  <a:pt x="3950680" y="178467"/>
                  <a:pt x="3984062" y="218098"/>
                  <a:pt x="4013061" y="224874"/>
                </a:cubicBezTo>
                <a:cubicBezTo>
                  <a:pt x="4034530" y="199451"/>
                  <a:pt x="4074202" y="238734"/>
                  <a:pt x="4134285" y="235592"/>
                </a:cubicBezTo>
                <a:cubicBezTo>
                  <a:pt x="4157674" y="206403"/>
                  <a:pt x="4174806" y="233822"/>
                  <a:pt x="4220717" y="192946"/>
                </a:cubicBezTo>
                <a:cubicBezTo>
                  <a:pt x="4222964" y="196132"/>
                  <a:pt x="4225687" y="199002"/>
                  <a:pt x="4228802" y="201468"/>
                </a:cubicBezTo>
                <a:cubicBezTo>
                  <a:pt x="4246898" y="215792"/>
                  <a:pt x="4274013" y="213632"/>
                  <a:pt x="4289361" y="196642"/>
                </a:cubicBezTo>
                <a:cubicBezTo>
                  <a:pt x="4363212" y="140627"/>
                  <a:pt x="4433598" y="135488"/>
                  <a:pt x="4498913" y="118915"/>
                </a:cubicBezTo>
                <a:cubicBezTo>
                  <a:pt x="4573135" y="105586"/>
                  <a:pt x="4527062" y="166416"/>
                  <a:pt x="4617330" y="111163"/>
                </a:cubicBezTo>
                <a:cubicBezTo>
                  <a:pt x="4628518" y="129608"/>
                  <a:pt x="4640397" y="129405"/>
                  <a:pt x="4659778" y="118219"/>
                </a:cubicBezTo>
                <a:cubicBezTo>
                  <a:pt x="4695929" y="113193"/>
                  <a:pt x="4695958" y="162259"/>
                  <a:pt x="4730870" y="129432"/>
                </a:cubicBezTo>
                <a:cubicBezTo>
                  <a:pt x="4725822" y="156271"/>
                  <a:pt x="4800214" y="133127"/>
                  <a:pt x="4785037" y="161964"/>
                </a:cubicBezTo>
                <a:cubicBezTo>
                  <a:pt x="4810025" y="183633"/>
                  <a:pt x="4819434" y="143205"/>
                  <a:pt x="4844073" y="161768"/>
                </a:cubicBezTo>
                <a:cubicBezTo>
                  <a:pt x="4870797" y="164132"/>
                  <a:pt x="4827288" y="135164"/>
                  <a:pt x="4856454" y="130488"/>
                </a:cubicBezTo>
                <a:cubicBezTo>
                  <a:pt x="4892086" y="129553"/>
                  <a:pt x="4889263" y="81477"/>
                  <a:pt x="4920038" y="140418"/>
                </a:cubicBezTo>
                <a:cubicBezTo>
                  <a:pt x="4956358" y="122308"/>
                  <a:pt x="4965108" y="149263"/>
                  <a:pt x="5016639" y="158905"/>
                </a:cubicBezTo>
                <a:cubicBezTo>
                  <a:pt x="5037063" y="141828"/>
                  <a:pt x="5054534" y="147986"/>
                  <a:pt x="5072009" y="161502"/>
                </a:cubicBezTo>
                <a:cubicBezTo>
                  <a:pt x="5121260" y="153653"/>
                  <a:pt x="5167555" y="172635"/>
                  <a:pt x="5223626" y="177356"/>
                </a:cubicBezTo>
                <a:cubicBezTo>
                  <a:pt x="5282824" y="155243"/>
                  <a:pt x="5315859" y="195041"/>
                  <a:pt x="5375773" y="199913"/>
                </a:cubicBezTo>
                <a:cubicBezTo>
                  <a:pt x="5432511" y="156218"/>
                  <a:pt x="5417550" y="256036"/>
                  <a:pt x="5467502" y="250963"/>
                </a:cubicBezTo>
                <a:cubicBezTo>
                  <a:pt x="5547124" y="209975"/>
                  <a:pt x="5467171" y="283839"/>
                  <a:pt x="5592395" y="265434"/>
                </a:cubicBezTo>
                <a:cubicBezTo>
                  <a:pt x="5599201" y="258867"/>
                  <a:pt x="5614752" y="264706"/>
                  <a:pt x="5613532" y="273379"/>
                </a:cubicBezTo>
                <a:cubicBezTo>
                  <a:pt x="5621390" y="270408"/>
                  <a:pt x="5639720" y="253173"/>
                  <a:pt x="5642173" y="266904"/>
                </a:cubicBezTo>
                <a:cubicBezTo>
                  <a:pt x="5682296" y="267049"/>
                  <a:pt x="5721812" y="257513"/>
                  <a:pt x="5756910" y="239211"/>
                </a:cubicBezTo>
                <a:cubicBezTo>
                  <a:pt x="5834998" y="260050"/>
                  <a:pt x="5790596" y="197229"/>
                  <a:pt x="5846667" y="201786"/>
                </a:cubicBezTo>
                <a:cubicBezTo>
                  <a:pt x="5892444" y="227312"/>
                  <a:pt x="5908324" y="204527"/>
                  <a:pt x="5960732" y="220708"/>
                </a:cubicBezTo>
                <a:cubicBezTo>
                  <a:pt x="5977124" y="175349"/>
                  <a:pt x="6009640" y="223654"/>
                  <a:pt x="6029542" y="210339"/>
                </a:cubicBezTo>
                <a:cubicBezTo>
                  <a:pt x="6063108" y="261420"/>
                  <a:pt x="6107411" y="160034"/>
                  <a:pt x="6141123" y="159923"/>
                </a:cubicBezTo>
                <a:cubicBezTo>
                  <a:pt x="6198068" y="167749"/>
                  <a:pt x="6260628" y="219715"/>
                  <a:pt x="6290640" y="167441"/>
                </a:cubicBezTo>
                <a:cubicBezTo>
                  <a:pt x="6295193" y="188689"/>
                  <a:pt x="6290494" y="217816"/>
                  <a:pt x="6322806" y="213293"/>
                </a:cubicBezTo>
                <a:cubicBezTo>
                  <a:pt x="6335911" y="223881"/>
                  <a:pt x="6338726" y="256581"/>
                  <a:pt x="6364914" y="240140"/>
                </a:cubicBezTo>
                <a:cubicBezTo>
                  <a:pt x="6331888" y="211628"/>
                  <a:pt x="6385856" y="207033"/>
                  <a:pt x="6380420" y="173195"/>
                </a:cubicBezTo>
                <a:cubicBezTo>
                  <a:pt x="6420580" y="151473"/>
                  <a:pt x="6513519" y="179296"/>
                  <a:pt x="6507891" y="118474"/>
                </a:cubicBezTo>
                <a:cubicBezTo>
                  <a:pt x="6519398" y="82452"/>
                  <a:pt x="6571830" y="137398"/>
                  <a:pt x="6571807" y="98636"/>
                </a:cubicBezTo>
                <a:cubicBezTo>
                  <a:pt x="6594702" y="123421"/>
                  <a:pt x="6634676" y="82071"/>
                  <a:pt x="6671880" y="82931"/>
                </a:cubicBezTo>
                <a:cubicBezTo>
                  <a:pt x="6678855" y="65407"/>
                  <a:pt x="6687415" y="66196"/>
                  <a:pt x="6702266" y="75470"/>
                </a:cubicBezTo>
                <a:cubicBezTo>
                  <a:pt x="6747004" y="78450"/>
                  <a:pt x="6798307" y="53072"/>
                  <a:pt x="6845802" y="24496"/>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3A0580EC-CF3C-46D0-D7C1-453F7F08B2C5}"/>
              </a:ext>
            </a:extLst>
          </p:cNvPr>
          <p:cNvPicPr>
            <a:picLocks noChangeAspect="1"/>
          </p:cNvPicPr>
          <p:nvPr/>
        </p:nvPicPr>
        <p:blipFill>
          <a:blip r:embed="rId3"/>
          <a:stretch>
            <a:fillRect/>
          </a:stretch>
        </p:blipFill>
        <p:spPr>
          <a:xfrm>
            <a:off x="10094495" y="6386292"/>
            <a:ext cx="1862381" cy="393966"/>
          </a:xfrm>
          <a:prstGeom prst="rect">
            <a:avLst/>
          </a:prstGeom>
        </p:spPr>
      </p:pic>
      <p:pic>
        <p:nvPicPr>
          <p:cNvPr id="7" name="Content Placeholder 6">
            <a:extLst>
              <a:ext uri="{FF2B5EF4-FFF2-40B4-BE49-F238E27FC236}">
                <a16:creationId xmlns:a16="http://schemas.microsoft.com/office/drawing/2014/main" id="{EA6A651C-09DF-0D19-4FEB-8A5BFF3AD4BB}"/>
              </a:ext>
            </a:extLst>
          </p:cNvPr>
          <p:cNvPicPr>
            <a:picLocks noGrp="1" noChangeAspect="1"/>
          </p:cNvPicPr>
          <p:nvPr>
            <p:ph sz="half" idx="1"/>
          </p:nvPr>
        </p:nvPicPr>
        <p:blipFill>
          <a:blip r:embed="rId4"/>
          <a:stretch>
            <a:fillRect/>
          </a:stretch>
        </p:blipFill>
        <p:spPr>
          <a:xfrm>
            <a:off x="659195" y="2320873"/>
            <a:ext cx="3109229" cy="4224894"/>
          </a:xfrm>
          <a:prstGeom prst="rect">
            <a:avLst/>
          </a:prstGeom>
        </p:spPr>
      </p:pic>
      <p:pic>
        <p:nvPicPr>
          <p:cNvPr id="10" name="Picture 9">
            <a:extLst>
              <a:ext uri="{FF2B5EF4-FFF2-40B4-BE49-F238E27FC236}">
                <a16:creationId xmlns:a16="http://schemas.microsoft.com/office/drawing/2014/main" id="{B6A723A8-BF1F-67B4-3991-09D09A09522E}"/>
              </a:ext>
            </a:extLst>
          </p:cNvPr>
          <p:cNvPicPr>
            <a:picLocks noChangeAspect="1"/>
          </p:cNvPicPr>
          <p:nvPr/>
        </p:nvPicPr>
        <p:blipFill>
          <a:blip r:embed="rId5"/>
          <a:stretch>
            <a:fillRect/>
          </a:stretch>
        </p:blipFill>
        <p:spPr>
          <a:xfrm>
            <a:off x="4251483" y="3294082"/>
            <a:ext cx="3584759" cy="2115495"/>
          </a:xfrm>
          <a:prstGeom prst="rect">
            <a:avLst/>
          </a:prstGeom>
        </p:spPr>
      </p:pic>
      <p:pic>
        <p:nvPicPr>
          <p:cNvPr id="12" name="Picture 11">
            <a:extLst>
              <a:ext uri="{FF2B5EF4-FFF2-40B4-BE49-F238E27FC236}">
                <a16:creationId xmlns:a16="http://schemas.microsoft.com/office/drawing/2014/main" id="{087279BB-EDBF-8665-0669-03C2300DA6B2}"/>
              </a:ext>
            </a:extLst>
          </p:cNvPr>
          <p:cNvPicPr>
            <a:picLocks noChangeAspect="1"/>
          </p:cNvPicPr>
          <p:nvPr/>
        </p:nvPicPr>
        <p:blipFill>
          <a:blip r:embed="rId6"/>
          <a:stretch>
            <a:fillRect/>
          </a:stretch>
        </p:blipFill>
        <p:spPr>
          <a:xfrm>
            <a:off x="8660691" y="1374041"/>
            <a:ext cx="2706859" cy="3529890"/>
          </a:xfrm>
          <a:prstGeom prst="rect">
            <a:avLst/>
          </a:prstGeom>
        </p:spPr>
      </p:pic>
    </p:spTree>
    <p:extLst>
      <p:ext uri="{BB962C8B-B14F-4D97-AF65-F5344CB8AC3E}">
        <p14:creationId xmlns:p14="http://schemas.microsoft.com/office/powerpoint/2010/main" val="216315875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153</TotalTime>
  <Words>566</Words>
  <Application>Microsoft Office PowerPoint</Application>
  <PresentationFormat>Widescreen</PresentationFormat>
  <Paragraphs>49</Paragraphs>
  <Slides>12</Slides>
  <Notes>11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12</vt:i4>
      </vt:variant>
    </vt:vector>
  </HeadingPairs>
  <TitlesOfParts>
    <vt:vector size="18" baseType="lpstr">
      <vt:lpstr>Arial</vt:lpstr>
      <vt:lpstr>Calibri</vt:lpstr>
      <vt:lpstr>Calibri Light</vt:lpstr>
      <vt:lpstr>Lato</vt:lpstr>
      <vt:lpstr>Merriweather</vt:lpstr>
      <vt:lpstr>Office Theme</vt:lpstr>
      <vt:lpstr>Ivars historie </vt:lpstr>
      <vt:lpstr>1940 – 1945  </vt:lpstr>
      <vt:lpstr>Deportasjon 26. november 1942</vt:lpstr>
      <vt:lpstr>Klipp fra Last jøder</vt:lpstr>
      <vt:lpstr>Oppgave</vt:lpstr>
      <vt:lpstr>Film</vt:lpstr>
      <vt:lpstr>Bildestøtte</vt:lpstr>
      <vt:lpstr>Ivars liv før 1942</vt:lpstr>
      <vt:lpstr>Ivars liv i 1942</vt:lpstr>
      <vt:lpstr>Ivars liv i Sverige</vt:lpstr>
      <vt:lpstr>Ivars liv etter krigen</vt:lpstr>
      <vt:lpstr>Kilder: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Ivars historie </dc:title>
  <dc:creator>Marie Eberson Degnæs</dc:creator>
  <cp:lastModifiedBy>Marie Eberson Degnæs</cp:lastModifiedBy>
  <cp:revision>14</cp:revision>
  <cp:lastPrinted>2023-12-04T08:40:12Z</cp:lastPrinted>
  <dcterms:created xsi:type="dcterms:W3CDTF">2023-11-29T11:29:33Z</dcterms:created>
  <dcterms:modified xsi:type="dcterms:W3CDTF">2023-12-04T09:33:41Z</dcterms:modified>
</cp:coreProperties>
</file>