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5" r:id="rId6"/>
    <p:sldId id="266" r:id="rId7"/>
    <p:sldId id="259" r:id="rId8"/>
    <p:sldId id="260" r:id="rId9"/>
    <p:sldId id="267" r:id="rId10"/>
    <p:sldId id="268" r:id="rId11"/>
    <p:sldId id="261" r:id="rId12"/>
    <p:sldId id="263" r:id="rId13"/>
    <p:sldId id="264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2A424-DDA2-40F7-8FDB-2AAA4CE8FA1D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06FD48B-0C52-4F03-B05D-5E13E6F73AD5}">
      <dgm:prSet/>
      <dgm:spPr/>
      <dgm:t>
        <a:bodyPr/>
        <a:lstStyle/>
        <a:p>
          <a:r>
            <a:rPr lang="nb-NO" dirty="0"/>
            <a:t>1. Forelesning om rasisme i Norge:                                20 minutter</a:t>
          </a:r>
          <a:endParaRPr lang="en-US" dirty="0"/>
        </a:p>
      </dgm:t>
    </dgm:pt>
    <dgm:pt modelId="{7EDF960E-1412-4373-84BE-6E982BC5187F}" type="parTrans" cxnId="{3AD63E19-0680-4774-8556-948D23991496}">
      <dgm:prSet/>
      <dgm:spPr/>
      <dgm:t>
        <a:bodyPr/>
        <a:lstStyle/>
        <a:p>
          <a:endParaRPr lang="en-US"/>
        </a:p>
      </dgm:t>
    </dgm:pt>
    <dgm:pt modelId="{8D7B498F-2815-4081-AA0D-C538692E8250}" type="sibTrans" cxnId="{3AD63E19-0680-4774-8556-948D23991496}">
      <dgm:prSet/>
      <dgm:spPr/>
      <dgm:t>
        <a:bodyPr/>
        <a:lstStyle/>
        <a:p>
          <a:endParaRPr lang="en-US"/>
        </a:p>
      </dgm:t>
    </dgm:pt>
    <dgm:pt modelId="{5D993991-0DAA-4C2E-BA42-09A1B486B248}">
      <dgm:prSet/>
      <dgm:spPr/>
      <dgm:t>
        <a:bodyPr/>
        <a:lstStyle/>
        <a:p>
          <a:r>
            <a:rPr lang="nb-NO" dirty="0"/>
            <a:t>2. Gruppeoppgaver om rasistiske hendelser i Norge: 40 minutter</a:t>
          </a:r>
          <a:endParaRPr lang="en-US" dirty="0"/>
        </a:p>
      </dgm:t>
    </dgm:pt>
    <dgm:pt modelId="{8ED7F1D8-B640-48F1-AD3D-91422EC843FC}" type="parTrans" cxnId="{39163BE3-CE3F-4412-8020-8303527B49AB}">
      <dgm:prSet/>
      <dgm:spPr/>
      <dgm:t>
        <a:bodyPr/>
        <a:lstStyle/>
        <a:p>
          <a:endParaRPr lang="en-US"/>
        </a:p>
      </dgm:t>
    </dgm:pt>
    <dgm:pt modelId="{DDA547B9-96F4-4B10-94CA-C0A95D9B84E0}" type="sibTrans" cxnId="{39163BE3-CE3F-4412-8020-8303527B49AB}">
      <dgm:prSet/>
      <dgm:spPr/>
      <dgm:t>
        <a:bodyPr/>
        <a:lstStyle/>
        <a:p>
          <a:endParaRPr lang="en-US"/>
        </a:p>
      </dgm:t>
    </dgm:pt>
    <dgm:pt modelId="{59C83EFE-E27E-4993-A0E2-67BD40AFCE8E}">
      <dgm:prSet/>
      <dgm:spPr/>
      <dgm:t>
        <a:bodyPr/>
        <a:lstStyle/>
        <a:p>
          <a:r>
            <a:rPr lang="nb-NO" dirty="0"/>
            <a:t>3. </a:t>
          </a:r>
          <a:r>
            <a:rPr lang="nb-NO" dirty="0" smtClean="0"/>
            <a:t>Presentasjon </a:t>
          </a:r>
          <a:r>
            <a:rPr lang="nb-NO" dirty="0"/>
            <a:t>av en rasistisk </a:t>
          </a:r>
          <a:r>
            <a:rPr lang="nb-NO" dirty="0" smtClean="0"/>
            <a:t>hendelse:20 </a:t>
          </a:r>
          <a:r>
            <a:rPr lang="nb-NO" dirty="0"/>
            <a:t>minutter</a:t>
          </a:r>
          <a:endParaRPr lang="en-US" dirty="0"/>
        </a:p>
      </dgm:t>
    </dgm:pt>
    <dgm:pt modelId="{1A9566DF-768A-4110-9134-D51F92D75D8B}" type="parTrans" cxnId="{991CB18B-9461-4901-9F1D-D2660387F358}">
      <dgm:prSet/>
      <dgm:spPr/>
      <dgm:t>
        <a:bodyPr/>
        <a:lstStyle/>
        <a:p>
          <a:endParaRPr lang="en-US"/>
        </a:p>
      </dgm:t>
    </dgm:pt>
    <dgm:pt modelId="{26473C41-B89D-4226-B26B-0DF1128289CA}" type="sibTrans" cxnId="{991CB18B-9461-4901-9F1D-D2660387F358}">
      <dgm:prSet/>
      <dgm:spPr/>
      <dgm:t>
        <a:bodyPr/>
        <a:lstStyle/>
        <a:p>
          <a:endParaRPr lang="en-US"/>
        </a:p>
      </dgm:t>
    </dgm:pt>
    <dgm:pt modelId="{78D2E2E9-4330-4D1E-B05F-8D94AF9A3419}" type="pres">
      <dgm:prSet presAssocID="{2682A424-DDA2-40F7-8FDB-2AAA4CE8FA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75D85-ADF6-41DD-AE14-1894F59ED4A3}" type="pres">
      <dgm:prSet presAssocID="{006FD48B-0C52-4F03-B05D-5E13E6F73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D3194-0CDD-4363-A43D-D492EC2F4459}" type="pres">
      <dgm:prSet presAssocID="{8D7B498F-2815-4081-AA0D-C538692E8250}" presName="spacer" presStyleCnt="0"/>
      <dgm:spPr/>
    </dgm:pt>
    <dgm:pt modelId="{5E089FE3-E249-4666-A95E-6AB859B7AAB1}" type="pres">
      <dgm:prSet presAssocID="{5D993991-0DAA-4C2E-BA42-09A1B486B2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15D3C-0C55-46E7-BC9E-69FCBA861274}" type="pres">
      <dgm:prSet presAssocID="{DDA547B9-96F4-4B10-94CA-C0A95D9B84E0}" presName="spacer" presStyleCnt="0"/>
      <dgm:spPr/>
    </dgm:pt>
    <dgm:pt modelId="{7F0FDA57-685A-48EA-B03A-6E6BA3C60D1B}" type="pres">
      <dgm:prSet presAssocID="{59C83EFE-E27E-4993-A0E2-67BD40AFCE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50360-8957-42D5-B64F-2BD47F17F27C}" type="presOf" srcId="{2682A424-DDA2-40F7-8FDB-2AAA4CE8FA1D}" destId="{78D2E2E9-4330-4D1E-B05F-8D94AF9A3419}" srcOrd="0" destOrd="0" presId="urn:microsoft.com/office/officeart/2005/8/layout/vList2"/>
    <dgm:cxn modelId="{31EE96BD-F766-4EDA-9A2C-36818960CCE1}" type="presOf" srcId="{5D993991-0DAA-4C2E-BA42-09A1B486B248}" destId="{5E089FE3-E249-4666-A95E-6AB859B7AAB1}" srcOrd="0" destOrd="0" presId="urn:microsoft.com/office/officeart/2005/8/layout/vList2"/>
    <dgm:cxn modelId="{3AD63E19-0680-4774-8556-948D23991496}" srcId="{2682A424-DDA2-40F7-8FDB-2AAA4CE8FA1D}" destId="{006FD48B-0C52-4F03-B05D-5E13E6F73AD5}" srcOrd="0" destOrd="0" parTransId="{7EDF960E-1412-4373-84BE-6E982BC5187F}" sibTransId="{8D7B498F-2815-4081-AA0D-C538692E8250}"/>
    <dgm:cxn modelId="{048E37B2-0EC0-4B47-97DB-E8D20EE3D77F}" type="presOf" srcId="{006FD48B-0C52-4F03-B05D-5E13E6F73AD5}" destId="{96675D85-ADF6-41DD-AE14-1894F59ED4A3}" srcOrd="0" destOrd="0" presId="urn:microsoft.com/office/officeart/2005/8/layout/vList2"/>
    <dgm:cxn modelId="{991CB18B-9461-4901-9F1D-D2660387F358}" srcId="{2682A424-DDA2-40F7-8FDB-2AAA4CE8FA1D}" destId="{59C83EFE-E27E-4993-A0E2-67BD40AFCE8E}" srcOrd="2" destOrd="0" parTransId="{1A9566DF-768A-4110-9134-D51F92D75D8B}" sibTransId="{26473C41-B89D-4226-B26B-0DF1128289CA}"/>
    <dgm:cxn modelId="{D9BFA24A-9AA1-4C69-8E68-43B633F80489}" type="presOf" srcId="{59C83EFE-E27E-4993-A0E2-67BD40AFCE8E}" destId="{7F0FDA57-685A-48EA-B03A-6E6BA3C60D1B}" srcOrd="0" destOrd="0" presId="urn:microsoft.com/office/officeart/2005/8/layout/vList2"/>
    <dgm:cxn modelId="{39163BE3-CE3F-4412-8020-8303527B49AB}" srcId="{2682A424-DDA2-40F7-8FDB-2AAA4CE8FA1D}" destId="{5D993991-0DAA-4C2E-BA42-09A1B486B248}" srcOrd="1" destOrd="0" parTransId="{8ED7F1D8-B640-48F1-AD3D-91422EC843FC}" sibTransId="{DDA547B9-96F4-4B10-94CA-C0A95D9B84E0}"/>
    <dgm:cxn modelId="{ED2B1F6D-772E-4B69-B505-EA1D5AB1C36B}" type="presParOf" srcId="{78D2E2E9-4330-4D1E-B05F-8D94AF9A3419}" destId="{96675D85-ADF6-41DD-AE14-1894F59ED4A3}" srcOrd="0" destOrd="0" presId="urn:microsoft.com/office/officeart/2005/8/layout/vList2"/>
    <dgm:cxn modelId="{BEE8DCD8-EA7D-4F7F-8EA7-C74C98BD4888}" type="presParOf" srcId="{78D2E2E9-4330-4D1E-B05F-8D94AF9A3419}" destId="{CF9D3194-0CDD-4363-A43D-D492EC2F4459}" srcOrd="1" destOrd="0" presId="urn:microsoft.com/office/officeart/2005/8/layout/vList2"/>
    <dgm:cxn modelId="{71F4DAA1-2ED9-4BE7-B12D-0F9A70D1F4D6}" type="presParOf" srcId="{78D2E2E9-4330-4D1E-B05F-8D94AF9A3419}" destId="{5E089FE3-E249-4666-A95E-6AB859B7AAB1}" srcOrd="2" destOrd="0" presId="urn:microsoft.com/office/officeart/2005/8/layout/vList2"/>
    <dgm:cxn modelId="{C0238911-7386-4F99-ACDB-5B8C1D3B07FA}" type="presParOf" srcId="{78D2E2E9-4330-4D1E-B05F-8D94AF9A3419}" destId="{A9D15D3C-0C55-46E7-BC9E-69FCBA861274}" srcOrd="3" destOrd="0" presId="urn:microsoft.com/office/officeart/2005/8/layout/vList2"/>
    <dgm:cxn modelId="{2342BACF-1850-41F2-B225-7A80E2F3DE2A}" type="presParOf" srcId="{78D2E2E9-4330-4D1E-B05F-8D94AF9A3419}" destId="{7F0FDA57-685A-48EA-B03A-6E6BA3C60D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01AB0-8679-4F76-A3E4-D9D9D9B137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740A4E-2ECA-4E45-A21E-1CBE1E71ED58}">
      <dgm:prSet/>
      <dgm:spPr/>
      <dgm:t>
        <a:bodyPr/>
        <a:lstStyle/>
        <a:p>
          <a:r>
            <a:rPr lang="nb-NO"/>
            <a:t>Biologi/opprinnelse</a:t>
          </a:r>
          <a:endParaRPr lang="en-US"/>
        </a:p>
      </dgm:t>
    </dgm:pt>
    <dgm:pt modelId="{DA7E9005-178B-4437-8946-11724D2F35CF}" type="parTrans" cxnId="{FFA48156-FFB4-4531-8650-15BA5F288BB8}">
      <dgm:prSet/>
      <dgm:spPr/>
      <dgm:t>
        <a:bodyPr/>
        <a:lstStyle/>
        <a:p>
          <a:endParaRPr lang="en-US"/>
        </a:p>
      </dgm:t>
    </dgm:pt>
    <dgm:pt modelId="{8962D918-19E0-4312-93B2-B19D74E13C1C}" type="sibTrans" cxnId="{FFA48156-FFB4-4531-8650-15BA5F288BB8}">
      <dgm:prSet/>
      <dgm:spPr/>
      <dgm:t>
        <a:bodyPr/>
        <a:lstStyle/>
        <a:p>
          <a:endParaRPr lang="en-US"/>
        </a:p>
      </dgm:t>
    </dgm:pt>
    <dgm:pt modelId="{1F35887F-E4AD-4217-BE57-32850EB642A7}">
      <dgm:prSet/>
      <dgm:spPr/>
      <dgm:t>
        <a:bodyPr/>
        <a:lstStyle/>
        <a:p>
          <a:r>
            <a:rPr lang="nb-NO"/>
            <a:t>Kultur</a:t>
          </a:r>
          <a:endParaRPr lang="en-US"/>
        </a:p>
      </dgm:t>
    </dgm:pt>
    <dgm:pt modelId="{2A55083D-12A7-42CC-BB87-819B2477CC33}" type="parTrans" cxnId="{98730768-5A42-4FC3-A66F-56E3EE7CDE59}">
      <dgm:prSet/>
      <dgm:spPr/>
      <dgm:t>
        <a:bodyPr/>
        <a:lstStyle/>
        <a:p>
          <a:endParaRPr lang="en-US"/>
        </a:p>
      </dgm:t>
    </dgm:pt>
    <dgm:pt modelId="{A4EFFA00-091B-4583-8AF0-FE4C86A4322F}" type="sibTrans" cxnId="{98730768-5A42-4FC3-A66F-56E3EE7CDE59}">
      <dgm:prSet/>
      <dgm:spPr/>
      <dgm:t>
        <a:bodyPr/>
        <a:lstStyle/>
        <a:p>
          <a:endParaRPr lang="en-US"/>
        </a:p>
      </dgm:t>
    </dgm:pt>
    <dgm:pt modelId="{70281B26-A7BE-4652-8830-C89AB69C217C}">
      <dgm:prSet/>
      <dgm:spPr/>
      <dgm:t>
        <a:bodyPr/>
        <a:lstStyle/>
        <a:p>
          <a:r>
            <a:rPr lang="nb-NO"/>
            <a:t>Religion</a:t>
          </a:r>
          <a:endParaRPr lang="en-US"/>
        </a:p>
      </dgm:t>
    </dgm:pt>
    <dgm:pt modelId="{24D240E9-973B-4643-B3A8-CB66B4925D53}" type="parTrans" cxnId="{83831932-0A82-492D-90CC-8DB98611DE7B}">
      <dgm:prSet/>
      <dgm:spPr/>
      <dgm:t>
        <a:bodyPr/>
        <a:lstStyle/>
        <a:p>
          <a:endParaRPr lang="en-US"/>
        </a:p>
      </dgm:t>
    </dgm:pt>
    <dgm:pt modelId="{76B5930B-B187-4E7E-B456-4201B84A7C35}" type="sibTrans" cxnId="{83831932-0A82-492D-90CC-8DB98611DE7B}">
      <dgm:prSet/>
      <dgm:spPr/>
      <dgm:t>
        <a:bodyPr/>
        <a:lstStyle/>
        <a:p>
          <a:endParaRPr lang="en-US"/>
        </a:p>
      </dgm:t>
    </dgm:pt>
    <dgm:pt modelId="{7443BFB7-E6E7-453B-8011-A5A467519797}" type="pres">
      <dgm:prSet presAssocID="{75001AB0-8679-4F76-A3E4-D9D9D9B137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07B913-D0A0-4290-A8FF-2B33EF2DE9AD}" type="pres">
      <dgm:prSet presAssocID="{BC740A4E-2ECA-4E45-A21E-1CBE1E71ED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A78B3-90BB-4007-B854-CE2CB380A4BD}" type="pres">
      <dgm:prSet presAssocID="{8962D918-19E0-4312-93B2-B19D74E13C1C}" presName="spacer" presStyleCnt="0"/>
      <dgm:spPr/>
    </dgm:pt>
    <dgm:pt modelId="{8C4900F9-637D-4812-81F4-77234FEC21ED}" type="pres">
      <dgm:prSet presAssocID="{1F35887F-E4AD-4217-BE57-32850EB642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51104-E160-45BF-812C-1AA2EBB3740F}" type="pres">
      <dgm:prSet presAssocID="{A4EFFA00-091B-4583-8AF0-FE4C86A4322F}" presName="spacer" presStyleCnt="0"/>
      <dgm:spPr/>
    </dgm:pt>
    <dgm:pt modelId="{0E68004A-53A3-4C2D-81C8-1E105570AF42}" type="pres">
      <dgm:prSet presAssocID="{70281B26-A7BE-4652-8830-C89AB69C21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9DBBF-CFC2-41A2-8030-68A8DC354317}" type="presOf" srcId="{1F35887F-E4AD-4217-BE57-32850EB642A7}" destId="{8C4900F9-637D-4812-81F4-77234FEC21ED}" srcOrd="0" destOrd="0" presId="urn:microsoft.com/office/officeart/2005/8/layout/vList2"/>
    <dgm:cxn modelId="{98730768-5A42-4FC3-A66F-56E3EE7CDE59}" srcId="{75001AB0-8679-4F76-A3E4-D9D9D9B13757}" destId="{1F35887F-E4AD-4217-BE57-32850EB642A7}" srcOrd="1" destOrd="0" parTransId="{2A55083D-12A7-42CC-BB87-819B2477CC33}" sibTransId="{A4EFFA00-091B-4583-8AF0-FE4C86A4322F}"/>
    <dgm:cxn modelId="{7A452474-5C2B-430D-BDA8-6E73F3FDB2A0}" type="presOf" srcId="{75001AB0-8679-4F76-A3E4-D9D9D9B13757}" destId="{7443BFB7-E6E7-453B-8011-A5A467519797}" srcOrd="0" destOrd="0" presId="urn:microsoft.com/office/officeart/2005/8/layout/vList2"/>
    <dgm:cxn modelId="{83831932-0A82-492D-90CC-8DB98611DE7B}" srcId="{75001AB0-8679-4F76-A3E4-D9D9D9B13757}" destId="{70281B26-A7BE-4652-8830-C89AB69C217C}" srcOrd="2" destOrd="0" parTransId="{24D240E9-973B-4643-B3A8-CB66B4925D53}" sibTransId="{76B5930B-B187-4E7E-B456-4201B84A7C35}"/>
    <dgm:cxn modelId="{BD62D2D1-F0DE-4963-B2E9-EC0F415B4DBA}" type="presOf" srcId="{70281B26-A7BE-4652-8830-C89AB69C217C}" destId="{0E68004A-53A3-4C2D-81C8-1E105570AF42}" srcOrd="0" destOrd="0" presId="urn:microsoft.com/office/officeart/2005/8/layout/vList2"/>
    <dgm:cxn modelId="{409DA056-0A85-4A54-8AA9-7861E939ED4E}" type="presOf" srcId="{BC740A4E-2ECA-4E45-A21E-1CBE1E71ED58}" destId="{C407B913-D0A0-4290-A8FF-2B33EF2DE9AD}" srcOrd="0" destOrd="0" presId="urn:microsoft.com/office/officeart/2005/8/layout/vList2"/>
    <dgm:cxn modelId="{FFA48156-FFB4-4531-8650-15BA5F288BB8}" srcId="{75001AB0-8679-4F76-A3E4-D9D9D9B13757}" destId="{BC740A4E-2ECA-4E45-A21E-1CBE1E71ED58}" srcOrd="0" destOrd="0" parTransId="{DA7E9005-178B-4437-8946-11724D2F35CF}" sibTransId="{8962D918-19E0-4312-93B2-B19D74E13C1C}"/>
    <dgm:cxn modelId="{D15BB8EA-6AFF-4AB9-854E-2F7B77C6188C}" type="presParOf" srcId="{7443BFB7-E6E7-453B-8011-A5A467519797}" destId="{C407B913-D0A0-4290-A8FF-2B33EF2DE9AD}" srcOrd="0" destOrd="0" presId="urn:microsoft.com/office/officeart/2005/8/layout/vList2"/>
    <dgm:cxn modelId="{6D1E877E-36DD-4E18-B24C-6460A3CC3C18}" type="presParOf" srcId="{7443BFB7-E6E7-453B-8011-A5A467519797}" destId="{03AA78B3-90BB-4007-B854-CE2CB380A4BD}" srcOrd="1" destOrd="0" presId="urn:microsoft.com/office/officeart/2005/8/layout/vList2"/>
    <dgm:cxn modelId="{5D949D75-6FE4-4F99-B58F-C05CA07F8F0C}" type="presParOf" srcId="{7443BFB7-E6E7-453B-8011-A5A467519797}" destId="{8C4900F9-637D-4812-81F4-77234FEC21ED}" srcOrd="2" destOrd="0" presId="urn:microsoft.com/office/officeart/2005/8/layout/vList2"/>
    <dgm:cxn modelId="{8FE86541-0ABE-4877-972D-ADCBC3BED15B}" type="presParOf" srcId="{7443BFB7-E6E7-453B-8011-A5A467519797}" destId="{4FD51104-E160-45BF-812C-1AA2EBB3740F}" srcOrd="3" destOrd="0" presId="urn:microsoft.com/office/officeart/2005/8/layout/vList2"/>
    <dgm:cxn modelId="{06F1EB0D-F0BC-44B7-86BB-A2492DB9EEC7}" type="presParOf" srcId="{7443BFB7-E6E7-453B-8011-A5A467519797}" destId="{0E68004A-53A3-4C2D-81C8-1E105570AF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5D85-ADF6-41DD-AE14-1894F59ED4A3}">
      <dsp:nvSpPr>
        <dsp:cNvPr id="0" name=""/>
        <dsp:cNvSpPr/>
      </dsp:nvSpPr>
      <dsp:spPr>
        <a:xfrm>
          <a:off x="0" y="57985"/>
          <a:ext cx="6713552" cy="12729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/>
            <a:t>1. Forelesning om rasisme i Norge:                                20 minutter</a:t>
          </a:r>
          <a:endParaRPr lang="en-US" sz="3200" kern="1200" dirty="0"/>
        </a:p>
      </dsp:txBody>
      <dsp:txXfrm>
        <a:off x="62141" y="120126"/>
        <a:ext cx="6589270" cy="1148678"/>
      </dsp:txXfrm>
    </dsp:sp>
    <dsp:sp modelId="{5E089FE3-E249-4666-A95E-6AB859B7AAB1}">
      <dsp:nvSpPr>
        <dsp:cNvPr id="0" name=""/>
        <dsp:cNvSpPr/>
      </dsp:nvSpPr>
      <dsp:spPr>
        <a:xfrm>
          <a:off x="0" y="1423106"/>
          <a:ext cx="6713552" cy="12729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/>
            <a:t>2. Gruppeoppgaver om rasistiske hendelser i Norge: 40 minutter</a:t>
          </a:r>
          <a:endParaRPr lang="en-US" sz="3200" kern="1200" dirty="0"/>
        </a:p>
      </dsp:txBody>
      <dsp:txXfrm>
        <a:off x="62141" y="1485247"/>
        <a:ext cx="6589270" cy="1148678"/>
      </dsp:txXfrm>
    </dsp:sp>
    <dsp:sp modelId="{7F0FDA57-685A-48EA-B03A-6E6BA3C60D1B}">
      <dsp:nvSpPr>
        <dsp:cNvPr id="0" name=""/>
        <dsp:cNvSpPr/>
      </dsp:nvSpPr>
      <dsp:spPr>
        <a:xfrm>
          <a:off x="0" y="2788226"/>
          <a:ext cx="6713552" cy="12729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/>
            <a:t>3. </a:t>
          </a:r>
          <a:r>
            <a:rPr lang="nb-NO" sz="3200" kern="1200" dirty="0" smtClean="0"/>
            <a:t>Presentasjon </a:t>
          </a:r>
          <a:r>
            <a:rPr lang="nb-NO" sz="3200" kern="1200" dirty="0"/>
            <a:t>av en rasistisk </a:t>
          </a:r>
          <a:r>
            <a:rPr lang="nb-NO" sz="3200" kern="1200" dirty="0" smtClean="0"/>
            <a:t>hendelse:20 </a:t>
          </a:r>
          <a:r>
            <a:rPr lang="nb-NO" sz="3200" kern="1200" dirty="0"/>
            <a:t>minutter</a:t>
          </a:r>
          <a:endParaRPr lang="en-US" sz="3200" kern="1200" dirty="0"/>
        </a:p>
      </dsp:txBody>
      <dsp:txXfrm>
        <a:off x="62141" y="2850367"/>
        <a:ext cx="6589270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7B913-D0A0-4290-A8FF-2B33EF2DE9AD}">
      <dsp:nvSpPr>
        <dsp:cNvPr id="0" name=""/>
        <dsp:cNvSpPr/>
      </dsp:nvSpPr>
      <dsp:spPr>
        <a:xfrm>
          <a:off x="0" y="615181"/>
          <a:ext cx="626364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500" kern="1200"/>
            <a:t>Biologi/opprinnelse</a:t>
          </a:r>
          <a:endParaRPr lang="en-US" sz="5500" kern="1200"/>
        </a:p>
      </dsp:txBody>
      <dsp:txXfrm>
        <a:off x="64397" y="679578"/>
        <a:ext cx="6134846" cy="1190381"/>
      </dsp:txXfrm>
    </dsp:sp>
    <dsp:sp modelId="{8C4900F9-637D-4812-81F4-77234FEC21ED}">
      <dsp:nvSpPr>
        <dsp:cNvPr id="0" name=""/>
        <dsp:cNvSpPr/>
      </dsp:nvSpPr>
      <dsp:spPr>
        <a:xfrm>
          <a:off x="0" y="2092756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500" kern="1200"/>
            <a:t>Kultur</a:t>
          </a:r>
          <a:endParaRPr lang="en-US" sz="5500" kern="1200"/>
        </a:p>
      </dsp:txBody>
      <dsp:txXfrm>
        <a:off x="64397" y="2157153"/>
        <a:ext cx="6134846" cy="1190381"/>
      </dsp:txXfrm>
    </dsp:sp>
    <dsp:sp modelId="{0E68004A-53A3-4C2D-81C8-1E105570AF42}">
      <dsp:nvSpPr>
        <dsp:cNvPr id="0" name=""/>
        <dsp:cNvSpPr/>
      </dsp:nvSpPr>
      <dsp:spPr>
        <a:xfrm>
          <a:off x="0" y="3570331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500" kern="1200"/>
            <a:t>Religion</a:t>
          </a:r>
          <a:endParaRPr lang="en-US" sz="5500" kern="1200"/>
        </a:p>
      </dsp:txBody>
      <dsp:txXfrm>
        <a:off x="64397" y="3634728"/>
        <a:ext cx="613484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E810-9125-4FFC-ACC2-92A6691ED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504B2-84A1-4C56-AB68-CB382CA37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5918-D869-4295-A019-49A465B7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102E-FEB9-4C90-9EB2-88B78F9A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4AB6B-50C6-41CD-8947-E7AB0054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74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31A6-AFD1-4F10-8631-01B7981F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722B1-59D4-4E5C-8CC1-D5525E0E0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7B1F-15F7-4628-9139-382EB971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7AE8-3DE4-4C5A-B5A6-A7144781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8B37A-8B9F-4C52-910F-B36D5ED3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32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D2283-ECB2-44C0-B8C2-E5AD2EB6D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63E5B-22C7-4C7D-892E-FE7B024E5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57CA-6275-467F-BD2D-D40D1121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0494-C2A3-413C-8032-0FE1C7BC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3EBED-0AEC-4877-9A3C-230EB7DB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6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4BE6-7912-4A4B-9407-E9FB91C7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4C13-BACA-482E-A333-A0ABD291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15E7-DF01-4C42-BF59-795C8F31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9105-EC34-4E14-BB3B-6B736C59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A5004-2AA0-4F8F-8088-1897F61B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26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1672-7717-413F-825B-9F11328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AA219-D2BB-4329-A153-73A914E2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77346-3E0F-48DB-861F-B8E464F2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1DAA-683D-46EF-80A5-AE4C4811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31150-E7D2-44BC-AA6E-05A851B4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86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F00A-B68D-4302-8640-8445D452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77E9-5427-4779-9BFC-2447DB5B7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F831D-1511-4681-8EAE-9CA26B7B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A890B-07A8-441C-8958-4FDEBE1C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D9B39-F9C3-4555-9FE4-44646F56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E7242-5354-4DD7-9101-28151474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61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F3B4-F668-4D4B-8FB9-1D1CC041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F09A4-CE3E-42E9-8961-53FB47AFA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26765-321D-44EA-A0D2-22AAD2C6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280D0-8BF7-48AB-91EC-B86DBA6DB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C9DD0-7159-4616-8B0E-A2548AB7B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A3BB1-4A3A-4142-BDB7-0C4E115A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42EBD-44F9-41E9-A54F-DDE92280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94EF0-10A5-4C25-8B4D-22C474B3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05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A4F-A5C2-42E0-BC3B-2C868EC7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6E964-80D8-4949-9B6B-8FC729C2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2DCD2-FE81-4EF9-AB8F-FD803661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4D05E-B68E-4840-A6F9-FE10A17D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49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ACAA0-3465-4169-8868-F1A0DE28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78974-D429-411F-92F5-FFE98304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578EE-9402-43E5-B516-2B3465B7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05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F348-7DF7-4CD6-B4FE-57323118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7AF3-4E24-49FB-8758-B2E9948C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F01DF-1468-4DC9-ACE6-E5915E77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0D203-A24A-4A99-B5BE-68CA3609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B0932-817C-4D8A-853A-07D3A7A6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F09A6-41BC-4CE0-B6C1-2BE90244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47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6147-87B8-4A78-83AD-5E38A385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0CFAE-56C0-4989-8F90-E6E357B81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C4BA4-1FED-4ABF-BDDC-06CF53C5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4BF8E-95F0-4309-9986-8034660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3994-FA30-4B66-A2EA-5E7FEA83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30CD2-0EC3-481B-AE19-3C97BD0E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4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3BAB3-F695-4E16-A41E-63DA4A90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0A83A-4BE2-412C-BA96-1B0807B1F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DB992-FA51-451A-BB5B-3A7787149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880D-A8C2-4AF5-BDAA-582888C9CAB7}" type="datetimeFigureOut">
              <a:rPr lang="nb-NO" smtClean="0"/>
              <a:t>08.05.2023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1AE1-2EB7-4C46-92A3-4D0EC21CF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90EC-6A4B-4033-BEB9-8B5842FAF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CE11-32A0-4BD1-BDD5-954DD4C35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5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3F8CC6-798A-44B8-A009-05DC30BC3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78887-A3DB-4DCA-92B5-2E04C39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/>
              <a:t>Senter</a:t>
            </a:r>
            <a:r>
              <a:rPr lang="en-US" sz="3600" b="1" dirty="0"/>
              <a:t> for studier av Holocaust </a:t>
            </a:r>
            <a:r>
              <a:rPr lang="en-US" sz="3600" b="1" dirty="0" err="1"/>
              <a:t>og</a:t>
            </a:r>
            <a:r>
              <a:rPr lang="en-US" sz="3600" b="1" dirty="0"/>
              <a:t> </a:t>
            </a:r>
            <a:r>
              <a:rPr lang="en-US" sz="3600" b="1" dirty="0" err="1"/>
              <a:t>livssynsminoriteter</a:t>
            </a:r>
            <a:endParaRPr lang="en-US" sz="3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9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610B62-EEF8-4526-A7B2-4E91F1314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65FCA-7298-485D-B220-23E580FA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Rasismens historie i Norge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5A33-E6DB-44A2-BEC0-20D5BE04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Fornorskningspolitikken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6383E-97F2-486C-8634-1B66BB156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" r="19645" b="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433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22AA-AB4D-4D88-BD20-CC53809C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Finnes det rasisme i Norge i dag?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B6A5-7EBC-43DA-8706-9481B960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Statistikk</a:t>
            </a:r>
          </a:p>
        </p:txBody>
      </p:sp>
    </p:spTree>
    <p:extLst>
      <p:ext uri="{BB962C8B-B14F-4D97-AF65-F5344CB8AC3E}">
        <p14:creationId xmlns:p14="http://schemas.microsoft.com/office/powerpoint/2010/main" val="216170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4DC7-665F-49D8-9F21-11A2225C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Forklaring av oppgaver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EC0B-081D-4C98-8A26-78ED1BFF4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48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55686-3372-441B-B42B-51A65E2F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Fremføring av dere!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21A4D9-A0CA-45E7-97B8-E19C9D983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772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80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us til vinter">
            <a:extLst>
              <a:ext uri="{FF2B5EF4-FFF2-40B4-BE49-F238E27FC236}">
                <a16:creationId xmlns:a16="http://schemas.microsoft.com/office/drawing/2014/main" id="{9927B66F-7A79-6F2F-933A-69A41FACC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038" b="86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4CE06-ED1B-4F39-A8FB-2E11D57D1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b-NO" dirty="0" smtClean="0"/>
              <a:t>Rasisme og dens former i Norge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D6A1-2FA3-4A10-AEFC-67C9438AD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2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9B73F-BB6F-4290-913D-EE770067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Plan for i dag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DE688-73C3-4350-8A45-1072813DC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5" r="6412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8641BB-2CAB-A8BD-0280-B80EDA3E3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694776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160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62059-CD8B-4D9D-8393-5795E3A78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439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60DB8-7A83-41AF-B2FD-F9E1287F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Hva er  egentlig rasisme?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E249-9714-4D39-B404-A91056B2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Snakk sammen i et minutt i grupper om hva rasisme 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E9566-D948-4A69-A4C6-96BA6F33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nb-NO" sz="3400" dirty="0">
                <a:solidFill>
                  <a:schemeClr val="bg1"/>
                </a:solidFill>
              </a:rPr>
              <a:t>Hva er egentlig </a:t>
            </a:r>
            <a:r>
              <a:rPr lang="nb-NO" sz="3400" dirty="0" smtClean="0">
                <a:solidFill>
                  <a:schemeClr val="bg1"/>
                </a:solidFill>
              </a:rPr>
              <a:t>på </a:t>
            </a:r>
            <a:r>
              <a:rPr lang="nb-NO" sz="3400" dirty="0">
                <a:solidFill>
                  <a:schemeClr val="bg1"/>
                </a:solidFill>
              </a:rPr>
              <a:t>rasisme?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B69E2-4155-46D1-8DAE-2FF63D2BB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465CD-D9E2-420A-B552-AB0A64CC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400" dirty="0">
                <a:solidFill>
                  <a:schemeClr val="bg1"/>
                </a:solidFill>
              </a:rPr>
              <a:t>Å dele inn en befolkning i ulike kategorier der noen gis negative essensielle (uforanderlige) trekk</a:t>
            </a:r>
          </a:p>
          <a:p>
            <a:pPr marL="514350" indent="-514350">
              <a:buAutoNum type="arabicPeriod"/>
            </a:pPr>
            <a:r>
              <a:rPr lang="nb-NO" sz="2400" dirty="0">
                <a:solidFill>
                  <a:schemeClr val="bg1"/>
                </a:solidFill>
              </a:rPr>
              <a:t>Å redusere et individs identitet til de gitte negative karaktertrekkene for en kategori</a:t>
            </a:r>
          </a:p>
          <a:p>
            <a:pPr marL="514350" indent="-514350">
              <a:buAutoNum type="arabicPeriod"/>
            </a:pPr>
            <a:r>
              <a:rPr lang="nb-NO" sz="2400" dirty="0">
                <a:solidFill>
                  <a:schemeClr val="bg1"/>
                </a:solidFill>
              </a:rPr>
              <a:t>Å bruke de negative karaktertrekkene som argument for underordning og diskriminering</a:t>
            </a: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92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594B-3D0A-434D-AF71-73C7A9A9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b-NO" sz="6000" b="1" dirty="0"/>
              <a:t>Rasisme handler om</a:t>
            </a:r>
            <a:r>
              <a:rPr lang="nb-NO" sz="6000" dirty="0">
                <a:solidFill>
                  <a:schemeClr val="accent5"/>
                </a:solidFill>
              </a:rPr>
              <a:t>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2A5150-3C72-E71F-DE31-D96896E5E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3561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26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0F31A-43E4-4AD2-AFEB-3D078F74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076" cy="1344975"/>
          </a:xfrm>
        </p:spPr>
        <p:txBody>
          <a:bodyPr>
            <a:normAutofit/>
          </a:bodyPr>
          <a:lstStyle/>
          <a:p>
            <a:r>
              <a:rPr lang="nb-NO" sz="4000"/>
              <a:t>Ulike former for rasisme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7F228-1C23-4F83-80A6-92A3DEEEA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121763"/>
            <a:ext cx="5157076" cy="3773010"/>
          </a:xfrm>
        </p:spPr>
        <p:txBody>
          <a:bodyPr>
            <a:normAutofit/>
          </a:bodyPr>
          <a:lstStyle/>
          <a:p>
            <a:r>
              <a:rPr lang="nb-NO" sz="2000" dirty="0"/>
              <a:t>Institusjonell rasisme:</a:t>
            </a:r>
          </a:p>
          <a:p>
            <a:r>
              <a:rPr lang="nb-NO" sz="2000" dirty="0"/>
              <a:t>Ekstrem rasisme:</a:t>
            </a:r>
          </a:p>
          <a:p>
            <a:r>
              <a:rPr lang="nb-NO" sz="2000" dirty="0"/>
              <a:t>Hverdagsrasisme:</a:t>
            </a:r>
          </a:p>
          <a:p>
            <a:endParaRPr lang="nb-NO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D5390-459B-4E18-83EF-3BFFFDA24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3" r="15408" b="3"/>
          <a:stretch/>
        </p:blipFill>
        <p:spPr>
          <a:xfrm>
            <a:off x="6937421" y="633181"/>
            <a:ext cx="2356635" cy="2135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79B00-AE58-4583-AB29-E2C113EC3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32"/>
          <a:stretch/>
        </p:blipFill>
        <p:spPr>
          <a:xfrm>
            <a:off x="6947662" y="2945106"/>
            <a:ext cx="2356635" cy="3139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076E0-D3A9-4100-A19A-8ABB06A08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96" r="-2" b="5795"/>
          <a:stretch/>
        </p:blipFill>
        <p:spPr>
          <a:xfrm>
            <a:off x="9467341" y="633180"/>
            <a:ext cx="2360316" cy="3126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06D0F-9122-42CE-8B86-8E95C119C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2" r="12177" b="5"/>
          <a:stretch/>
        </p:blipFill>
        <p:spPr>
          <a:xfrm>
            <a:off x="9467341" y="3929281"/>
            <a:ext cx="2360316" cy="21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A0B9-182C-493A-A32D-B89ADBED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b-NO" sz="4100" dirty="0"/>
              <a:t>Rasismens historie i Norge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6BF5-1361-45E2-87D3-FD2B63E0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b-NO" sz="2000" b="1" dirty="0" smtClean="0"/>
              <a:t>Slavehandelen</a:t>
            </a:r>
            <a:endParaRPr lang="nb-NO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3AE17-09A5-425E-8706-8680861C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343184"/>
            <a:ext cx="6019331" cy="41683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3174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2083">
            <a:extLst>
              <a:ext uri="{FF2B5EF4-FFF2-40B4-BE49-F238E27FC236}">
                <a16:creationId xmlns:a16="http://schemas.microsoft.com/office/drawing/2014/main" id="{81610B62-EEF8-4526-A7B2-4E91F1314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75860-EAC4-4D48-A143-8947B9EA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Rasismens historie i Norge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F92D4-F0C1-4211-9821-9105DE5B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Holocaust</a:t>
            </a:r>
            <a:endParaRPr lang="en-US" sz="2400" dirty="0"/>
          </a:p>
        </p:txBody>
      </p: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locaust i Norge – Store norske leksikon">
            <a:extLst>
              <a:ext uri="{FF2B5EF4-FFF2-40B4-BE49-F238E27FC236}">
                <a16:creationId xmlns:a16="http://schemas.microsoft.com/office/drawing/2014/main" id="{B1883F07-7E7F-480D-8DB8-2ABAC29D2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r="23588" b="1"/>
          <a:stretch/>
        </p:blipFill>
        <p:spPr bwMode="auto">
          <a:xfrm>
            <a:off x="5441735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12904</TotalTime>
  <Words>159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Senter for studier av Holocaust og livssynsminoriteter</vt:lpstr>
      <vt:lpstr>Rasisme og dens former i Norge</vt:lpstr>
      <vt:lpstr>Plan for i dag</vt:lpstr>
      <vt:lpstr>Hva er  egentlig rasisme?</vt:lpstr>
      <vt:lpstr>Hva er egentlig på rasisme?</vt:lpstr>
      <vt:lpstr>Rasisme handler om:</vt:lpstr>
      <vt:lpstr>Ulike former for rasisme</vt:lpstr>
      <vt:lpstr>Rasismens historie i Norge</vt:lpstr>
      <vt:lpstr>Rasismens historie i Norge</vt:lpstr>
      <vt:lpstr>Rasismens historie i Norge</vt:lpstr>
      <vt:lpstr>Finnes det rasisme i Norge i dag?</vt:lpstr>
      <vt:lpstr>Forklaring av oppgaver</vt:lpstr>
      <vt:lpstr>Fremføring av dere!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 - Senteret</dc:title>
  <dc:creator>Daniel Mohammed</dc:creator>
  <cp:lastModifiedBy>Daniel Mohammed Ansari</cp:lastModifiedBy>
  <cp:revision>10</cp:revision>
  <dcterms:created xsi:type="dcterms:W3CDTF">2023-01-30T12:08:11Z</dcterms:created>
  <dcterms:modified xsi:type="dcterms:W3CDTF">2023-05-08T06:15:39Z</dcterms:modified>
</cp:coreProperties>
</file>